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handoutMasterIdLst>
    <p:handoutMasterId r:id="rId35"/>
  </p:handoutMasterIdLst>
  <p:sldIdLst>
    <p:sldId id="305" r:id="rId2"/>
    <p:sldId id="304" r:id="rId3"/>
    <p:sldId id="308" r:id="rId4"/>
    <p:sldId id="306" r:id="rId5"/>
    <p:sldId id="309" r:id="rId6"/>
    <p:sldId id="311" r:id="rId7"/>
    <p:sldId id="312" r:id="rId8"/>
    <p:sldId id="313" r:id="rId9"/>
    <p:sldId id="314" r:id="rId10"/>
    <p:sldId id="315" r:id="rId11"/>
    <p:sldId id="310" r:id="rId12"/>
    <p:sldId id="316" r:id="rId13"/>
    <p:sldId id="317" r:id="rId14"/>
    <p:sldId id="327" r:id="rId15"/>
    <p:sldId id="328" r:id="rId16"/>
    <p:sldId id="326" r:id="rId17"/>
    <p:sldId id="318" r:id="rId18"/>
    <p:sldId id="320" r:id="rId19"/>
    <p:sldId id="319" r:id="rId20"/>
    <p:sldId id="321" r:id="rId21"/>
    <p:sldId id="323" r:id="rId22"/>
    <p:sldId id="324" r:id="rId23"/>
    <p:sldId id="325" r:id="rId24"/>
    <p:sldId id="322" r:id="rId25"/>
    <p:sldId id="330" r:id="rId26"/>
    <p:sldId id="331" r:id="rId27"/>
    <p:sldId id="332" r:id="rId28"/>
    <p:sldId id="333" r:id="rId29"/>
    <p:sldId id="334" r:id="rId30"/>
    <p:sldId id="335" r:id="rId31"/>
    <p:sldId id="336" r:id="rId32"/>
    <p:sldId id="329"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initials="M" lastIdx="4" clrIdx="0">
    <p:extLst>
      <p:ext uri="{19B8F6BF-5375-455C-9EA6-DF929625EA0E}">
        <p15:presenceInfo xmlns:p15="http://schemas.microsoft.com/office/powerpoint/2012/main" userId="Microsof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C2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97" autoAdjust="0"/>
    <p:restoredTop sz="94660"/>
  </p:normalViewPr>
  <p:slideViewPr>
    <p:cSldViewPr snapToGrid="0">
      <p:cViewPr>
        <p:scale>
          <a:sx n="100" d="100"/>
          <a:sy n="100" d="100"/>
        </p:scale>
        <p:origin x="1248" y="522"/>
      </p:cViewPr>
      <p:guideLst/>
    </p:cSldViewPr>
  </p:slideViewPr>
  <p:notesTextViewPr>
    <p:cViewPr>
      <p:scale>
        <a:sx n="1" d="1"/>
        <a:sy n="1" d="1"/>
      </p:scale>
      <p:origin x="0" y="0"/>
    </p:cViewPr>
  </p:notesTextViewPr>
  <p:notesViewPr>
    <p:cSldViewPr snapToGrid="0">
      <p:cViewPr varScale="1">
        <p:scale>
          <a:sx n="91" d="100"/>
          <a:sy n="91" d="100"/>
        </p:scale>
        <p:origin x="289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Sheet1!$A$2:$A$6</c:f>
              <c:numCache>
                <c:formatCode>General</c:formatCode>
                <c:ptCount val="5"/>
                <c:pt idx="0">
                  <c:v>1</c:v>
                </c:pt>
                <c:pt idx="1">
                  <c:v>3</c:v>
                </c:pt>
                <c:pt idx="2">
                  <c:v>5</c:v>
                </c:pt>
                <c:pt idx="3">
                  <c:v>7</c:v>
                </c:pt>
              </c:numCache>
            </c:numRef>
          </c:xVal>
          <c:yVal>
            <c:numRef>
              <c:f>Sheet1!$B$2:$B$6</c:f>
              <c:numCache>
                <c:formatCode>General</c:formatCode>
                <c:ptCount val="5"/>
                <c:pt idx="0">
                  <c:v>1</c:v>
                </c:pt>
                <c:pt idx="1">
                  <c:v>3</c:v>
                </c:pt>
                <c:pt idx="2">
                  <c:v>3</c:v>
                </c:pt>
                <c:pt idx="3">
                  <c:v>4</c:v>
                </c:pt>
              </c:numCache>
            </c:numRef>
          </c:yVal>
          <c:smooth val="0"/>
          <c:extLst>
            <c:ext xmlns:c16="http://schemas.microsoft.com/office/drawing/2014/chart" uri="{C3380CC4-5D6E-409C-BE32-E72D297353CC}">
              <c16:uniqueId val="{00000000-A2E9-4B3A-AA0F-032A3EBD3EE9}"/>
            </c:ext>
          </c:extLst>
        </c:ser>
        <c:ser>
          <c:idx val="1"/>
          <c:order val="1"/>
          <c:tx>
            <c:strRef>
              <c:f>Sheet1!$C$1</c:f>
              <c:strCache>
                <c:ptCount val="1"/>
                <c:pt idx="0">
                  <c:v>Column1</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Sheet1!$A$2:$A$6</c:f>
              <c:numCache>
                <c:formatCode>General</c:formatCode>
                <c:ptCount val="5"/>
                <c:pt idx="0">
                  <c:v>1</c:v>
                </c:pt>
                <c:pt idx="1">
                  <c:v>3</c:v>
                </c:pt>
                <c:pt idx="2">
                  <c:v>5</c:v>
                </c:pt>
                <c:pt idx="3">
                  <c:v>7</c:v>
                </c:pt>
              </c:numCache>
            </c:numRef>
          </c:xVal>
          <c:yVal>
            <c:numRef>
              <c:f>Sheet1!$C$2:$C$6</c:f>
              <c:numCache>
                <c:formatCode>General</c:formatCode>
                <c:ptCount val="5"/>
                <c:pt idx="0">
                  <c:v>1.5</c:v>
                </c:pt>
                <c:pt idx="1">
                  <c:v>2</c:v>
                </c:pt>
                <c:pt idx="2">
                  <c:v>4</c:v>
                </c:pt>
                <c:pt idx="3">
                  <c:v>5</c:v>
                </c:pt>
              </c:numCache>
            </c:numRef>
          </c:yVal>
          <c:smooth val="0"/>
          <c:extLst>
            <c:ext xmlns:c16="http://schemas.microsoft.com/office/drawing/2014/chart" uri="{C3380CC4-5D6E-409C-BE32-E72D297353CC}">
              <c16:uniqueId val="{00000001-A2E9-4B3A-AA0F-032A3EBD3EE9}"/>
            </c:ext>
          </c:extLst>
        </c:ser>
        <c:ser>
          <c:idx val="2"/>
          <c:order val="2"/>
          <c:tx>
            <c:strRef>
              <c:f>Sheet1!$D$1</c:f>
              <c:strCache>
                <c:ptCount val="1"/>
                <c:pt idx="0">
                  <c:v>Column2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Sheet1!$A$2:$A$6</c:f>
              <c:numCache>
                <c:formatCode>General</c:formatCode>
                <c:ptCount val="5"/>
                <c:pt idx="0">
                  <c:v>1</c:v>
                </c:pt>
                <c:pt idx="1">
                  <c:v>3</c:v>
                </c:pt>
                <c:pt idx="2">
                  <c:v>5</c:v>
                </c:pt>
                <c:pt idx="3">
                  <c:v>7</c:v>
                </c:pt>
              </c:numCache>
            </c:numRef>
          </c:xVal>
          <c:yVal>
            <c:numRef>
              <c:f>Sheet1!$D$2:$D$6</c:f>
              <c:numCache>
                <c:formatCode>General</c:formatCode>
                <c:ptCount val="5"/>
                <c:pt idx="0">
                  <c:v>1.4</c:v>
                </c:pt>
                <c:pt idx="1">
                  <c:v>2.8</c:v>
                </c:pt>
                <c:pt idx="2">
                  <c:v>3.4</c:v>
                </c:pt>
                <c:pt idx="3">
                  <c:v>3.8</c:v>
                </c:pt>
              </c:numCache>
            </c:numRef>
          </c:yVal>
          <c:smooth val="0"/>
          <c:extLst>
            <c:ext xmlns:c16="http://schemas.microsoft.com/office/drawing/2014/chart" uri="{C3380CC4-5D6E-409C-BE32-E72D297353CC}">
              <c16:uniqueId val="{00000002-A2E9-4B3A-AA0F-032A3EBD3EE9}"/>
            </c:ext>
          </c:extLst>
        </c:ser>
        <c:dLbls>
          <c:showLegendKey val="0"/>
          <c:showVal val="0"/>
          <c:showCatName val="0"/>
          <c:showSerName val="0"/>
          <c:showPercent val="0"/>
          <c:showBubbleSize val="0"/>
        </c:dLbls>
        <c:axId val="662494640"/>
        <c:axId val="662498248"/>
      </c:scatterChart>
      <c:valAx>
        <c:axId val="662494640"/>
        <c:scaling>
          <c:orientation val="minMax"/>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mo" panose="020B0604020202020204" pitchFamily="34" charset="0"/>
                <a:ea typeface="Arimo" panose="020B0604020202020204" pitchFamily="34" charset="0"/>
                <a:cs typeface="Arimo" panose="020B0604020202020204" pitchFamily="34" charset="0"/>
              </a:defRPr>
            </a:pPr>
            <a:endParaRPr lang="en-US"/>
          </a:p>
        </c:txPr>
        <c:crossAx val="662498248"/>
        <c:crosses val="autoZero"/>
        <c:crossBetween val="midCat"/>
      </c:valAx>
      <c:valAx>
        <c:axId val="662498248"/>
        <c:scaling>
          <c:orientation val="minMax"/>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mo" panose="020B0604020202020204" pitchFamily="34" charset="0"/>
                <a:ea typeface="Arimo" panose="020B0604020202020204" pitchFamily="34" charset="0"/>
                <a:cs typeface="Arimo" panose="020B0604020202020204" pitchFamily="34" charset="0"/>
              </a:defRPr>
            </a:pPr>
            <a:endParaRPr lang="en-US"/>
          </a:p>
        </c:txPr>
        <c:crossAx val="66249464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latin typeface="Arimo" panose="020B0604020202020204" pitchFamily="34" charset="0"/>
          <a:ea typeface="Arimo" panose="020B0604020202020204" pitchFamily="34" charset="0"/>
          <a:cs typeface="Arimo"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B06457-E8A7-1701-B079-30E1AECF73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DE220F9-99BC-D082-F16E-6412F4C73C1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876C88-9C9B-43C8-B1BA-1081DC632E7D}" type="datetimeFigureOut">
              <a:rPr lang="en-US" smtClean="0"/>
              <a:t>11/17/2022</a:t>
            </a:fld>
            <a:endParaRPr lang="en-US" dirty="0"/>
          </a:p>
        </p:txBody>
      </p:sp>
      <p:sp>
        <p:nvSpPr>
          <p:cNvPr id="4" name="Footer Placeholder 3">
            <a:extLst>
              <a:ext uri="{FF2B5EF4-FFF2-40B4-BE49-F238E27FC236}">
                <a16:creationId xmlns:a16="http://schemas.microsoft.com/office/drawing/2014/main" id="{5A856AD9-D7D5-556B-2C19-94E9BA67564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860DC2F-2598-8CE0-8481-DB98FA6DB22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CF316D5-6AE3-45CE-8C99-E9FC700A3DAA}" type="slidenum">
              <a:rPr lang="en-US" smtClean="0"/>
              <a:t>‹#›</a:t>
            </a:fld>
            <a:endParaRPr lang="en-US" dirty="0"/>
          </a:p>
        </p:txBody>
      </p:sp>
    </p:spTree>
    <p:extLst>
      <p:ext uri="{BB962C8B-B14F-4D97-AF65-F5344CB8AC3E}">
        <p14:creationId xmlns:p14="http://schemas.microsoft.com/office/powerpoint/2010/main" val="1602789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654811-D8C1-44D6-BB90-6F37848B5E3C}" type="datetimeFigureOut">
              <a:rPr lang="en-US" smtClean="0"/>
              <a:t>11/17/2022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8EFC52-1832-4027-86E9-EB0CEDE2AAD3}" type="slidenum">
              <a:rPr lang="en-US" smtClean="0"/>
              <a:t>‹#›</a:t>
            </a:fld>
            <a:endParaRPr lang="en-US" dirty="0"/>
          </a:p>
        </p:txBody>
      </p:sp>
    </p:spTree>
    <p:extLst>
      <p:ext uri="{BB962C8B-B14F-4D97-AF65-F5344CB8AC3E}">
        <p14:creationId xmlns:p14="http://schemas.microsoft.com/office/powerpoint/2010/main" val="2285656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762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E935E8F-9B65-CE07-E0FC-57264D0550D4}"/>
              </a:ext>
            </a:extLst>
          </p:cNvPr>
          <p:cNvSpPr>
            <a:spLocks noGrp="1"/>
          </p:cNvSpPr>
          <p:nvPr>
            <p:ph type="pic" sz="quarter" idx="12"/>
          </p:nvPr>
        </p:nvSpPr>
        <p:spPr>
          <a:xfrm>
            <a:off x="7157396" y="0"/>
            <a:ext cx="4128407" cy="6858000"/>
          </a:xfrm>
          <a:custGeom>
            <a:avLst/>
            <a:gdLst>
              <a:gd name="connsiteX0" fmla="*/ 0 w 4128407"/>
              <a:gd name="connsiteY0" fmla="*/ 0 h 6858000"/>
              <a:gd name="connsiteX1" fmla="*/ 4128407 w 4128407"/>
              <a:gd name="connsiteY1" fmla="*/ 0 h 6858000"/>
              <a:gd name="connsiteX2" fmla="*/ 4128407 w 4128407"/>
              <a:gd name="connsiteY2" fmla="*/ 6858000 h 6858000"/>
              <a:gd name="connsiteX3" fmla="*/ 0 w 41284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128407" h="6858000">
                <a:moveTo>
                  <a:pt x="0" y="0"/>
                </a:moveTo>
                <a:lnTo>
                  <a:pt x="4128407" y="0"/>
                </a:lnTo>
                <a:lnTo>
                  <a:pt x="4128407" y="6858000"/>
                </a:lnTo>
                <a:lnTo>
                  <a:pt x="0" y="6858000"/>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2015386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BA4D4E1-9D48-7DEA-FC82-BE5192C0F1BC}"/>
              </a:ext>
            </a:extLst>
          </p:cNvPr>
          <p:cNvSpPr>
            <a:spLocks noGrp="1"/>
          </p:cNvSpPr>
          <p:nvPr>
            <p:ph type="pic" sz="quarter" idx="12"/>
          </p:nvPr>
        </p:nvSpPr>
        <p:spPr>
          <a:xfrm>
            <a:off x="4813300" y="2324100"/>
            <a:ext cx="3111500" cy="4533900"/>
          </a:xfrm>
          <a:custGeom>
            <a:avLst/>
            <a:gdLst>
              <a:gd name="connsiteX0" fmla="*/ 0 w 3111500"/>
              <a:gd name="connsiteY0" fmla="*/ 0 h 4533900"/>
              <a:gd name="connsiteX1" fmla="*/ 3111500 w 3111500"/>
              <a:gd name="connsiteY1" fmla="*/ 0 h 4533900"/>
              <a:gd name="connsiteX2" fmla="*/ 3111500 w 3111500"/>
              <a:gd name="connsiteY2" fmla="*/ 4533900 h 4533900"/>
              <a:gd name="connsiteX3" fmla="*/ 0 w 3111500"/>
              <a:gd name="connsiteY3" fmla="*/ 4533900 h 4533900"/>
            </a:gdLst>
            <a:ahLst/>
            <a:cxnLst>
              <a:cxn ang="0">
                <a:pos x="connsiteX0" y="connsiteY0"/>
              </a:cxn>
              <a:cxn ang="0">
                <a:pos x="connsiteX1" y="connsiteY1"/>
              </a:cxn>
              <a:cxn ang="0">
                <a:pos x="connsiteX2" y="connsiteY2"/>
              </a:cxn>
              <a:cxn ang="0">
                <a:pos x="connsiteX3" y="connsiteY3"/>
              </a:cxn>
            </a:cxnLst>
            <a:rect l="l" t="t" r="r" b="b"/>
            <a:pathLst>
              <a:path w="3111500" h="4533900">
                <a:moveTo>
                  <a:pt x="0" y="0"/>
                </a:moveTo>
                <a:lnTo>
                  <a:pt x="3111500" y="0"/>
                </a:lnTo>
                <a:lnTo>
                  <a:pt x="3111500" y="4533900"/>
                </a:lnTo>
                <a:lnTo>
                  <a:pt x="0" y="4533900"/>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2305569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D38E52C-5C86-51DF-B6A9-FAA6A44934F0}"/>
              </a:ext>
            </a:extLst>
          </p:cNvPr>
          <p:cNvSpPr>
            <a:spLocks noGrp="1"/>
          </p:cNvSpPr>
          <p:nvPr>
            <p:ph type="pic" sz="quarter" idx="12"/>
          </p:nvPr>
        </p:nvSpPr>
        <p:spPr>
          <a:xfrm>
            <a:off x="7924801" y="2379376"/>
            <a:ext cx="4568549" cy="3625633"/>
          </a:xfrm>
          <a:custGeom>
            <a:avLst/>
            <a:gdLst>
              <a:gd name="connsiteX0" fmla="*/ 161486 w 4568549"/>
              <a:gd name="connsiteY0" fmla="*/ 0 h 3625633"/>
              <a:gd name="connsiteX1" fmla="*/ 4407063 w 4568549"/>
              <a:gd name="connsiteY1" fmla="*/ 0 h 3625633"/>
              <a:gd name="connsiteX2" fmla="*/ 4568549 w 4568549"/>
              <a:gd name="connsiteY2" fmla="*/ 161486 h 3625633"/>
              <a:gd name="connsiteX3" fmla="*/ 4568549 w 4568549"/>
              <a:gd name="connsiteY3" fmla="*/ 3464147 h 3625633"/>
              <a:gd name="connsiteX4" fmla="*/ 4407063 w 4568549"/>
              <a:gd name="connsiteY4" fmla="*/ 3625633 h 3625633"/>
              <a:gd name="connsiteX5" fmla="*/ 161486 w 4568549"/>
              <a:gd name="connsiteY5" fmla="*/ 3625633 h 3625633"/>
              <a:gd name="connsiteX6" fmla="*/ 0 w 4568549"/>
              <a:gd name="connsiteY6" fmla="*/ 3464147 h 3625633"/>
              <a:gd name="connsiteX7" fmla="*/ 0 w 4568549"/>
              <a:gd name="connsiteY7" fmla="*/ 161486 h 3625633"/>
              <a:gd name="connsiteX8" fmla="*/ 161486 w 4568549"/>
              <a:gd name="connsiteY8" fmla="*/ 0 h 362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8549" h="3625633">
                <a:moveTo>
                  <a:pt x="161486" y="0"/>
                </a:moveTo>
                <a:lnTo>
                  <a:pt x="4407063" y="0"/>
                </a:lnTo>
                <a:cubicBezTo>
                  <a:pt x="4496249" y="0"/>
                  <a:pt x="4568549" y="72300"/>
                  <a:pt x="4568549" y="161486"/>
                </a:cubicBezTo>
                <a:lnTo>
                  <a:pt x="4568549" y="3464147"/>
                </a:lnTo>
                <a:cubicBezTo>
                  <a:pt x="4568549" y="3553333"/>
                  <a:pt x="4496249" y="3625633"/>
                  <a:pt x="4407063" y="3625633"/>
                </a:cubicBezTo>
                <a:lnTo>
                  <a:pt x="161486" y="3625633"/>
                </a:lnTo>
                <a:cubicBezTo>
                  <a:pt x="72300" y="3625633"/>
                  <a:pt x="0" y="3553333"/>
                  <a:pt x="0" y="3464147"/>
                </a:cubicBezTo>
                <a:lnTo>
                  <a:pt x="0" y="161486"/>
                </a:lnTo>
                <a:cubicBezTo>
                  <a:pt x="0" y="72300"/>
                  <a:pt x="72300" y="0"/>
                  <a:pt x="161486"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064819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5FBEC95-6947-5CBC-3A9F-04F679B51935}"/>
              </a:ext>
            </a:extLst>
          </p:cNvPr>
          <p:cNvSpPr>
            <a:spLocks noGrp="1"/>
          </p:cNvSpPr>
          <p:nvPr>
            <p:ph type="pic" sz="quarter" idx="13"/>
          </p:nvPr>
        </p:nvSpPr>
        <p:spPr>
          <a:xfrm>
            <a:off x="4709886" y="3624036"/>
            <a:ext cx="3233964" cy="3233964"/>
          </a:xfrm>
          <a:custGeom>
            <a:avLst/>
            <a:gdLst>
              <a:gd name="connsiteX0" fmla="*/ 0 w 3233964"/>
              <a:gd name="connsiteY0" fmla="*/ 0 h 3233964"/>
              <a:gd name="connsiteX1" fmla="*/ 3233964 w 3233964"/>
              <a:gd name="connsiteY1" fmla="*/ 0 h 3233964"/>
              <a:gd name="connsiteX2" fmla="*/ 3233964 w 3233964"/>
              <a:gd name="connsiteY2" fmla="*/ 3233964 h 3233964"/>
              <a:gd name="connsiteX3" fmla="*/ 0 w 3233964"/>
              <a:gd name="connsiteY3" fmla="*/ 3233964 h 3233964"/>
            </a:gdLst>
            <a:ahLst/>
            <a:cxnLst>
              <a:cxn ang="0">
                <a:pos x="connsiteX0" y="connsiteY0"/>
              </a:cxn>
              <a:cxn ang="0">
                <a:pos x="connsiteX1" y="connsiteY1"/>
              </a:cxn>
              <a:cxn ang="0">
                <a:pos x="connsiteX2" y="connsiteY2"/>
              </a:cxn>
              <a:cxn ang="0">
                <a:pos x="connsiteX3" y="connsiteY3"/>
              </a:cxn>
            </a:cxnLst>
            <a:rect l="l" t="t" r="r" b="b"/>
            <a:pathLst>
              <a:path w="3233964" h="3233964">
                <a:moveTo>
                  <a:pt x="0" y="0"/>
                </a:moveTo>
                <a:lnTo>
                  <a:pt x="3233964" y="0"/>
                </a:lnTo>
                <a:lnTo>
                  <a:pt x="3233964" y="3233964"/>
                </a:lnTo>
                <a:lnTo>
                  <a:pt x="0" y="3233964"/>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0" name="Picture Placeholder 9">
            <a:extLst>
              <a:ext uri="{FF2B5EF4-FFF2-40B4-BE49-F238E27FC236}">
                <a16:creationId xmlns:a16="http://schemas.microsoft.com/office/drawing/2014/main" id="{CF4FEABE-324F-AC00-8EB2-64BBC96149F9}"/>
              </a:ext>
            </a:extLst>
          </p:cNvPr>
          <p:cNvSpPr>
            <a:spLocks noGrp="1"/>
          </p:cNvSpPr>
          <p:nvPr>
            <p:ph type="pic" sz="quarter" idx="14"/>
          </p:nvPr>
        </p:nvSpPr>
        <p:spPr>
          <a:xfrm>
            <a:off x="899886" y="2082800"/>
            <a:ext cx="3672114" cy="3672114"/>
          </a:xfrm>
          <a:custGeom>
            <a:avLst/>
            <a:gdLst>
              <a:gd name="connsiteX0" fmla="*/ 0 w 3672114"/>
              <a:gd name="connsiteY0" fmla="*/ 0 h 3672114"/>
              <a:gd name="connsiteX1" fmla="*/ 3672114 w 3672114"/>
              <a:gd name="connsiteY1" fmla="*/ 0 h 3672114"/>
              <a:gd name="connsiteX2" fmla="*/ 3672114 w 3672114"/>
              <a:gd name="connsiteY2" fmla="*/ 3672114 h 3672114"/>
              <a:gd name="connsiteX3" fmla="*/ 0 w 3672114"/>
              <a:gd name="connsiteY3" fmla="*/ 3672114 h 3672114"/>
            </a:gdLst>
            <a:ahLst/>
            <a:cxnLst>
              <a:cxn ang="0">
                <a:pos x="connsiteX0" y="connsiteY0"/>
              </a:cxn>
              <a:cxn ang="0">
                <a:pos x="connsiteX1" y="connsiteY1"/>
              </a:cxn>
              <a:cxn ang="0">
                <a:pos x="connsiteX2" y="connsiteY2"/>
              </a:cxn>
              <a:cxn ang="0">
                <a:pos x="connsiteX3" y="connsiteY3"/>
              </a:cxn>
            </a:cxnLst>
            <a:rect l="l" t="t" r="r" b="b"/>
            <a:pathLst>
              <a:path w="3672114" h="3672114">
                <a:moveTo>
                  <a:pt x="0" y="0"/>
                </a:moveTo>
                <a:lnTo>
                  <a:pt x="3672114" y="0"/>
                </a:lnTo>
                <a:lnTo>
                  <a:pt x="3672114" y="3672114"/>
                </a:lnTo>
                <a:lnTo>
                  <a:pt x="0" y="3672114"/>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8" name="Picture Placeholder 7">
            <a:extLst>
              <a:ext uri="{FF2B5EF4-FFF2-40B4-BE49-F238E27FC236}">
                <a16:creationId xmlns:a16="http://schemas.microsoft.com/office/drawing/2014/main" id="{DBB9FB36-4692-736E-21EB-712A260F6E6C}"/>
              </a:ext>
            </a:extLst>
          </p:cNvPr>
          <p:cNvSpPr>
            <a:spLocks noGrp="1"/>
          </p:cNvSpPr>
          <p:nvPr>
            <p:ph type="pic" sz="quarter" idx="12"/>
          </p:nvPr>
        </p:nvSpPr>
        <p:spPr>
          <a:xfrm>
            <a:off x="6733054" y="1026899"/>
            <a:ext cx="4233163" cy="4233163"/>
          </a:xfrm>
          <a:custGeom>
            <a:avLst/>
            <a:gdLst>
              <a:gd name="connsiteX0" fmla="*/ 0 w 4233163"/>
              <a:gd name="connsiteY0" fmla="*/ 0 h 4233163"/>
              <a:gd name="connsiteX1" fmla="*/ 4233163 w 4233163"/>
              <a:gd name="connsiteY1" fmla="*/ 0 h 4233163"/>
              <a:gd name="connsiteX2" fmla="*/ 4233163 w 4233163"/>
              <a:gd name="connsiteY2" fmla="*/ 4233163 h 4233163"/>
              <a:gd name="connsiteX3" fmla="*/ 0 w 4233163"/>
              <a:gd name="connsiteY3" fmla="*/ 4233163 h 4233163"/>
            </a:gdLst>
            <a:ahLst/>
            <a:cxnLst>
              <a:cxn ang="0">
                <a:pos x="connsiteX0" y="connsiteY0"/>
              </a:cxn>
              <a:cxn ang="0">
                <a:pos x="connsiteX1" y="connsiteY1"/>
              </a:cxn>
              <a:cxn ang="0">
                <a:pos x="connsiteX2" y="connsiteY2"/>
              </a:cxn>
              <a:cxn ang="0">
                <a:pos x="connsiteX3" y="connsiteY3"/>
              </a:cxn>
            </a:cxnLst>
            <a:rect l="l" t="t" r="r" b="b"/>
            <a:pathLst>
              <a:path w="4233163" h="4233163">
                <a:moveTo>
                  <a:pt x="0" y="0"/>
                </a:moveTo>
                <a:lnTo>
                  <a:pt x="4233163" y="0"/>
                </a:lnTo>
                <a:lnTo>
                  <a:pt x="4233163" y="4233163"/>
                </a:lnTo>
                <a:lnTo>
                  <a:pt x="0" y="423316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115975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7E7916DC-939B-B4B8-8E07-04AA4F4C8FC1}"/>
              </a:ext>
            </a:extLst>
          </p:cNvPr>
          <p:cNvSpPr>
            <a:spLocks noGrp="1"/>
          </p:cNvSpPr>
          <p:nvPr>
            <p:ph type="pic" sz="quarter" idx="13"/>
          </p:nvPr>
        </p:nvSpPr>
        <p:spPr>
          <a:xfrm>
            <a:off x="3723409" y="2069205"/>
            <a:ext cx="2103120" cy="2103120"/>
          </a:xfrm>
          <a:prstGeom prst="ellipse">
            <a:avLst/>
          </a:pr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3" name="Picture Placeholder 11">
            <a:extLst>
              <a:ext uri="{FF2B5EF4-FFF2-40B4-BE49-F238E27FC236}">
                <a16:creationId xmlns:a16="http://schemas.microsoft.com/office/drawing/2014/main" id="{0E0B9852-FDA7-D950-D12D-E32A51DEFA2E}"/>
              </a:ext>
            </a:extLst>
          </p:cNvPr>
          <p:cNvSpPr>
            <a:spLocks noGrp="1"/>
          </p:cNvSpPr>
          <p:nvPr>
            <p:ph type="pic" sz="quarter" idx="14"/>
          </p:nvPr>
        </p:nvSpPr>
        <p:spPr>
          <a:xfrm>
            <a:off x="6269757" y="2069205"/>
            <a:ext cx="2103120" cy="2103120"/>
          </a:xfrm>
          <a:prstGeom prst="ellipse">
            <a:avLst/>
          </a:pr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5" name="Picture Placeholder 12">
            <a:extLst>
              <a:ext uri="{FF2B5EF4-FFF2-40B4-BE49-F238E27FC236}">
                <a16:creationId xmlns:a16="http://schemas.microsoft.com/office/drawing/2014/main" id="{4CA89BE2-3249-1540-AEEA-849927D523A5}"/>
              </a:ext>
            </a:extLst>
          </p:cNvPr>
          <p:cNvSpPr>
            <a:spLocks noGrp="1"/>
          </p:cNvSpPr>
          <p:nvPr>
            <p:ph type="pic" sz="quarter" idx="15"/>
          </p:nvPr>
        </p:nvSpPr>
        <p:spPr>
          <a:xfrm>
            <a:off x="8816105" y="2069205"/>
            <a:ext cx="2103120" cy="2103120"/>
          </a:xfrm>
          <a:prstGeom prst="ellipse">
            <a:avLst/>
          </a:pr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6" name="Picture Placeholder 9">
            <a:extLst>
              <a:ext uri="{FF2B5EF4-FFF2-40B4-BE49-F238E27FC236}">
                <a16:creationId xmlns:a16="http://schemas.microsoft.com/office/drawing/2014/main" id="{A8623FA8-A81A-F41B-1699-986CC34EFA94}"/>
              </a:ext>
            </a:extLst>
          </p:cNvPr>
          <p:cNvSpPr>
            <a:spLocks noGrp="1"/>
          </p:cNvSpPr>
          <p:nvPr>
            <p:ph type="pic" sz="quarter" idx="11"/>
          </p:nvPr>
        </p:nvSpPr>
        <p:spPr>
          <a:xfrm>
            <a:off x="1189759" y="2069205"/>
            <a:ext cx="2103120" cy="2103120"/>
          </a:xfrm>
          <a:prstGeom prst="ellipse">
            <a:avLst/>
          </a:pr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2976046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5F86CAA-609A-E271-7332-742CDFA51DE9}"/>
              </a:ext>
            </a:extLst>
          </p:cNvPr>
          <p:cNvSpPr>
            <a:spLocks noGrp="1"/>
          </p:cNvSpPr>
          <p:nvPr>
            <p:ph type="pic" sz="quarter" idx="13"/>
          </p:nvPr>
        </p:nvSpPr>
        <p:spPr>
          <a:xfrm>
            <a:off x="6109647" y="2395590"/>
            <a:ext cx="1474288" cy="1474288"/>
          </a:xfrm>
          <a:custGeom>
            <a:avLst/>
            <a:gdLst>
              <a:gd name="connsiteX0" fmla="*/ 737144 w 1474288"/>
              <a:gd name="connsiteY0" fmla="*/ 0 h 1474288"/>
              <a:gd name="connsiteX1" fmla="*/ 1474288 w 1474288"/>
              <a:gd name="connsiteY1" fmla="*/ 737144 h 1474288"/>
              <a:gd name="connsiteX2" fmla="*/ 737144 w 1474288"/>
              <a:gd name="connsiteY2" fmla="*/ 1474288 h 1474288"/>
              <a:gd name="connsiteX3" fmla="*/ 0 w 1474288"/>
              <a:gd name="connsiteY3" fmla="*/ 737144 h 1474288"/>
              <a:gd name="connsiteX4" fmla="*/ 737144 w 1474288"/>
              <a:gd name="connsiteY4" fmla="*/ 0 h 1474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4288" h="1474288">
                <a:moveTo>
                  <a:pt x="737144" y="0"/>
                </a:moveTo>
                <a:cubicBezTo>
                  <a:pt x="1144257" y="0"/>
                  <a:pt x="1474288" y="330031"/>
                  <a:pt x="1474288" y="737144"/>
                </a:cubicBezTo>
                <a:cubicBezTo>
                  <a:pt x="1474288" y="1144257"/>
                  <a:pt x="1144257" y="1474288"/>
                  <a:pt x="737144" y="1474288"/>
                </a:cubicBezTo>
                <a:cubicBezTo>
                  <a:pt x="330031" y="1474288"/>
                  <a:pt x="0" y="1144257"/>
                  <a:pt x="0" y="737144"/>
                </a:cubicBezTo>
                <a:cubicBezTo>
                  <a:pt x="0" y="330031"/>
                  <a:pt x="330031" y="0"/>
                  <a:pt x="737144"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0" name="Picture Placeholder 9">
            <a:extLst>
              <a:ext uri="{FF2B5EF4-FFF2-40B4-BE49-F238E27FC236}">
                <a16:creationId xmlns:a16="http://schemas.microsoft.com/office/drawing/2014/main" id="{CC85C406-94C8-9A1B-1A13-1C70F869595F}"/>
              </a:ext>
            </a:extLst>
          </p:cNvPr>
          <p:cNvSpPr>
            <a:spLocks noGrp="1"/>
          </p:cNvSpPr>
          <p:nvPr>
            <p:ph type="pic" sz="quarter" idx="14"/>
          </p:nvPr>
        </p:nvSpPr>
        <p:spPr>
          <a:xfrm>
            <a:off x="6934200" y="2112314"/>
            <a:ext cx="4152900" cy="4152900"/>
          </a:xfrm>
          <a:custGeom>
            <a:avLst/>
            <a:gdLst>
              <a:gd name="connsiteX0" fmla="*/ 2076450 w 4152900"/>
              <a:gd name="connsiteY0" fmla="*/ 0 h 4152900"/>
              <a:gd name="connsiteX1" fmla="*/ 4152900 w 4152900"/>
              <a:gd name="connsiteY1" fmla="*/ 2076450 h 4152900"/>
              <a:gd name="connsiteX2" fmla="*/ 2076450 w 4152900"/>
              <a:gd name="connsiteY2" fmla="*/ 4152900 h 4152900"/>
              <a:gd name="connsiteX3" fmla="*/ 0 w 4152900"/>
              <a:gd name="connsiteY3" fmla="*/ 2076450 h 4152900"/>
              <a:gd name="connsiteX4" fmla="*/ 2076450 w 4152900"/>
              <a:gd name="connsiteY4" fmla="*/ 0 h 415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4152900">
                <a:moveTo>
                  <a:pt x="2076450" y="0"/>
                </a:moveTo>
                <a:cubicBezTo>
                  <a:pt x="3223242" y="0"/>
                  <a:pt x="4152900" y="929658"/>
                  <a:pt x="4152900" y="2076450"/>
                </a:cubicBezTo>
                <a:cubicBezTo>
                  <a:pt x="4152900" y="3223242"/>
                  <a:pt x="3223242" y="4152900"/>
                  <a:pt x="2076450" y="4152900"/>
                </a:cubicBezTo>
                <a:cubicBezTo>
                  <a:pt x="929658" y="4152900"/>
                  <a:pt x="0" y="3223242"/>
                  <a:pt x="0" y="2076450"/>
                </a:cubicBezTo>
                <a:cubicBezTo>
                  <a:pt x="0" y="929658"/>
                  <a:pt x="929658" y="0"/>
                  <a:pt x="2076450"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2" name="Picture Placeholder 11">
            <a:extLst>
              <a:ext uri="{FF2B5EF4-FFF2-40B4-BE49-F238E27FC236}">
                <a16:creationId xmlns:a16="http://schemas.microsoft.com/office/drawing/2014/main" id="{1FCA1C2C-60AB-DD19-E1E6-4DFDA311FCC3}"/>
              </a:ext>
            </a:extLst>
          </p:cNvPr>
          <p:cNvSpPr>
            <a:spLocks noGrp="1"/>
          </p:cNvSpPr>
          <p:nvPr>
            <p:ph type="pic" sz="quarter" idx="11"/>
          </p:nvPr>
        </p:nvSpPr>
        <p:spPr>
          <a:xfrm>
            <a:off x="5438775" y="5362882"/>
            <a:ext cx="2025574" cy="2025574"/>
          </a:xfrm>
          <a:custGeom>
            <a:avLst/>
            <a:gdLst>
              <a:gd name="connsiteX0" fmla="*/ 1012787 w 2025574"/>
              <a:gd name="connsiteY0" fmla="*/ 0 h 2025574"/>
              <a:gd name="connsiteX1" fmla="*/ 2025574 w 2025574"/>
              <a:gd name="connsiteY1" fmla="*/ 1012787 h 2025574"/>
              <a:gd name="connsiteX2" fmla="*/ 1012787 w 2025574"/>
              <a:gd name="connsiteY2" fmla="*/ 2025574 h 2025574"/>
              <a:gd name="connsiteX3" fmla="*/ 0 w 2025574"/>
              <a:gd name="connsiteY3" fmla="*/ 1012787 h 2025574"/>
              <a:gd name="connsiteX4" fmla="*/ 1012787 w 2025574"/>
              <a:gd name="connsiteY4" fmla="*/ 0 h 2025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574" h="2025574">
                <a:moveTo>
                  <a:pt x="1012787" y="0"/>
                </a:moveTo>
                <a:cubicBezTo>
                  <a:pt x="1572134" y="0"/>
                  <a:pt x="2025574" y="453440"/>
                  <a:pt x="2025574" y="1012787"/>
                </a:cubicBezTo>
                <a:cubicBezTo>
                  <a:pt x="2025574" y="1572134"/>
                  <a:pt x="1572134" y="2025574"/>
                  <a:pt x="1012787" y="2025574"/>
                </a:cubicBezTo>
                <a:cubicBezTo>
                  <a:pt x="453440" y="2025574"/>
                  <a:pt x="0" y="1572134"/>
                  <a:pt x="0" y="1012787"/>
                </a:cubicBezTo>
                <a:cubicBezTo>
                  <a:pt x="0" y="453440"/>
                  <a:pt x="453440" y="0"/>
                  <a:pt x="1012787"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3474847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06EB14D-95B0-454A-040A-0383669E9F10}"/>
              </a:ext>
            </a:extLst>
          </p:cNvPr>
          <p:cNvSpPr>
            <a:spLocks noGrp="1"/>
          </p:cNvSpPr>
          <p:nvPr>
            <p:ph type="pic" sz="quarter" idx="13"/>
          </p:nvPr>
        </p:nvSpPr>
        <p:spPr>
          <a:xfrm>
            <a:off x="1335406" y="3228054"/>
            <a:ext cx="2371725" cy="2863722"/>
          </a:xfrm>
          <a:custGeom>
            <a:avLst/>
            <a:gdLst>
              <a:gd name="connsiteX0" fmla="*/ 0 w 2371725"/>
              <a:gd name="connsiteY0" fmla="*/ 0 h 2863722"/>
              <a:gd name="connsiteX1" fmla="*/ 2371725 w 2371725"/>
              <a:gd name="connsiteY1" fmla="*/ 0 h 2863722"/>
              <a:gd name="connsiteX2" fmla="*/ 2371725 w 2371725"/>
              <a:gd name="connsiteY2" fmla="*/ 2863722 h 2863722"/>
              <a:gd name="connsiteX3" fmla="*/ 0 w 2371725"/>
              <a:gd name="connsiteY3" fmla="*/ 2863722 h 2863722"/>
            </a:gdLst>
            <a:ahLst/>
            <a:cxnLst>
              <a:cxn ang="0">
                <a:pos x="connsiteX0" y="connsiteY0"/>
              </a:cxn>
              <a:cxn ang="0">
                <a:pos x="connsiteX1" y="connsiteY1"/>
              </a:cxn>
              <a:cxn ang="0">
                <a:pos x="connsiteX2" y="connsiteY2"/>
              </a:cxn>
              <a:cxn ang="0">
                <a:pos x="connsiteX3" y="connsiteY3"/>
              </a:cxn>
            </a:cxnLst>
            <a:rect l="l" t="t" r="r" b="b"/>
            <a:pathLst>
              <a:path w="2371725" h="2863722">
                <a:moveTo>
                  <a:pt x="0" y="0"/>
                </a:moveTo>
                <a:lnTo>
                  <a:pt x="2371725" y="0"/>
                </a:lnTo>
                <a:lnTo>
                  <a:pt x="2371725" y="2863722"/>
                </a:lnTo>
                <a:lnTo>
                  <a:pt x="0" y="2863722"/>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7" name="Picture Placeholder 6">
            <a:extLst>
              <a:ext uri="{FF2B5EF4-FFF2-40B4-BE49-F238E27FC236}">
                <a16:creationId xmlns:a16="http://schemas.microsoft.com/office/drawing/2014/main" id="{41AA1133-1835-4FC5-29F7-F5A0542EE833}"/>
              </a:ext>
            </a:extLst>
          </p:cNvPr>
          <p:cNvSpPr>
            <a:spLocks noGrp="1"/>
          </p:cNvSpPr>
          <p:nvPr>
            <p:ph type="pic" sz="quarter" idx="12"/>
          </p:nvPr>
        </p:nvSpPr>
        <p:spPr>
          <a:xfrm>
            <a:off x="1" y="2082801"/>
            <a:ext cx="2371725" cy="2371725"/>
          </a:xfrm>
          <a:custGeom>
            <a:avLst/>
            <a:gdLst>
              <a:gd name="connsiteX0" fmla="*/ 0 w 2371725"/>
              <a:gd name="connsiteY0" fmla="*/ 0 h 2371725"/>
              <a:gd name="connsiteX1" fmla="*/ 2371725 w 2371725"/>
              <a:gd name="connsiteY1" fmla="*/ 0 h 2371725"/>
              <a:gd name="connsiteX2" fmla="*/ 2371725 w 2371725"/>
              <a:gd name="connsiteY2" fmla="*/ 2371725 h 2371725"/>
              <a:gd name="connsiteX3" fmla="*/ 0 w 2371725"/>
              <a:gd name="connsiteY3" fmla="*/ 2371725 h 2371725"/>
            </a:gdLst>
            <a:ahLst/>
            <a:cxnLst>
              <a:cxn ang="0">
                <a:pos x="connsiteX0" y="connsiteY0"/>
              </a:cxn>
              <a:cxn ang="0">
                <a:pos x="connsiteX1" y="connsiteY1"/>
              </a:cxn>
              <a:cxn ang="0">
                <a:pos x="connsiteX2" y="connsiteY2"/>
              </a:cxn>
              <a:cxn ang="0">
                <a:pos x="connsiteX3" y="connsiteY3"/>
              </a:cxn>
            </a:cxnLst>
            <a:rect l="l" t="t" r="r" b="b"/>
            <a:pathLst>
              <a:path w="2371725" h="2371725">
                <a:moveTo>
                  <a:pt x="0" y="0"/>
                </a:moveTo>
                <a:lnTo>
                  <a:pt x="2371725" y="0"/>
                </a:lnTo>
                <a:lnTo>
                  <a:pt x="2371725" y="2371725"/>
                </a:lnTo>
                <a:lnTo>
                  <a:pt x="0" y="2371725"/>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893878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2B17D44-C110-2676-D22C-6DFCD4828AFF}"/>
              </a:ext>
            </a:extLst>
          </p:cNvPr>
          <p:cNvSpPr>
            <a:spLocks noGrp="1"/>
          </p:cNvSpPr>
          <p:nvPr>
            <p:ph type="pic" sz="quarter" idx="13"/>
          </p:nvPr>
        </p:nvSpPr>
        <p:spPr>
          <a:xfrm>
            <a:off x="3581400" y="1943100"/>
            <a:ext cx="3365500" cy="4205159"/>
          </a:xfrm>
          <a:custGeom>
            <a:avLst/>
            <a:gdLst>
              <a:gd name="connsiteX0" fmla="*/ 0 w 3365500"/>
              <a:gd name="connsiteY0" fmla="*/ 0 h 4205159"/>
              <a:gd name="connsiteX1" fmla="*/ 3365500 w 3365500"/>
              <a:gd name="connsiteY1" fmla="*/ 0 h 4205159"/>
              <a:gd name="connsiteX2" fmla="*/ 3365500 w 3365500"/>
              <a:gd name="connsiteY2" fmla="*/ 4205159 h 4205159"/>
              <a:gd name="connsiteX3" fmla="*/ 0 w 3365500"/>
              <a:gd name="connsiteY3" fmla="*/ 4205159 h 4205159"/>
            </a:gdLst>
            <a:ahLst/>
            <a:cxnLst>
              <a:cxn ang="0">
                <a:pos x="connsiteX0" y="connsiteY0"/>
              </a:cxn>
              <a:cxn ang="0">
                <a:pos x="connsiteX1" y="connsiteY1"/>
              </a:cxn>
              <a:cxn ang="0">
                <a:pos x="connsiteX2" y="connsiteY2"/>
              </a:cxn>
              <a:cxn ang="0">
                <a:pos x="connsiteX3" y="connsiteY3"/>
              </a:cxn>
            </a:cxnLst>
            <a:rect l="l" t="t" r="r" b="b"/>
            <a:pathLst>
              <a:path w="3365500" h="4205159">
                <a:moveTo>
                  <a:pt x="0" y="0"/>
                </a:moveTo>
                <a:lnTo>
                  <a:pt x="3365500" y="0"/>
                </a:lnTo>
                <a:lnTo>
                  <a:pt x="3365500" y="4205159"/>
                </a:lnTo>
                <a:lnTo>
                  <a:pt x="0" y="4205159"/>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181308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79C0852A-2B72-5372-4A57-83296AAF9146}"/>
              </a:ext>
            </a:extLst>
          </p:cNvPr>
          <p:cNvSpPr>
            <a:spLocks noGrp="1"/>
          </p:cNvSpPr>
          <p:nvPr>
            <p:ph type="pic" sz="quarter" idx="14" hasCustomPrompt="1"/>
          </p:nvPr>
        </p:nvSpPr>
        <p:spPr>
          <a:xfrm>
            <a:off x="4682252" y="1918985"/>
            <a:ext cx="1927613" cy="4186671"/>
          </a:xfrm>
          <a:custGeom>
            <a:avLst/>
            <a:gdLst>
              <a:gd name="connsiteX0" fmla="*/ 242829 w 1927613"/>
              <a:gd name="connsiteY0" fmla="*/ 0 h 4186671"/>
              <a:gd name="connsiteX1" fmla="*/ 478148 w 1927613"/>
              <a:gd name="connsiteY1" fmla="*/ 0 h 4186671"/>
              <a:gd name="connsiteX2" fmla="*/ 478148 w 1927613"/>
              <a:gd name="connsiteY2" fmla="*/ 47519 h 4186671"/>
              <a:gd name="connsiteX3" fmla="*/ 562012 w 1927613"/>
              <a:gd name="connsiteY3" fmla="*/ 137555 h 4186671"/>
              <a:gd name="connsiteX4" fmla="*/ 1366853 w 1927613"/>
              <a:gd name="connsiteY4" fmla="*/ 137555 h 4186671"/>
              <a:gd name="connsiteX5" fmla="*/ 1449465 w 1927613"/>
              <a:gd name="connsiteY5" fmla="*/ 47519 h 4186671"/>
              <a:gd name="connsiteX6" fmla="*/ 1449465 w 1927613"/>
              <a:gd name="connsiteY6" fmla="*/ 0 h 4186671"/>
              <a:gd name="connsiteX7" fmla="*/ 1684784 w 1927613"/>
              <a:gd name="connsiteY7" fmla="*/ 0 h 4186671"/>
              <a:gd name="connsiteX8" fmla="*/ 1927613 w 1927613"/>
              <a:gd name="connsiteY8" fmla="*/ 242597 h 4186671"/>
              <a:gd name="connsiteX9" fmla="*/ 1927613 w 1927613"/>
              <a:gd name="connsiteY9" fmla="*/ 3944074 h 4186671"/>
              <a:gd name="connsiteX10" fmla="*/ 1684784 w 1927613"/>
              <a:gd name="connsiteY10" fmla="*/ 4186671 h 4186671"/>
              <a:gd name="connsiteX11" fmla="*/ 242829 w 1927613"/>
              <a:gd name="connsiteY11" fmla="*/ 4186671 h 4186671"/>
              <a:gd name="connsiteX12" fmla="*/ 0 w 1927613"/>
              <a:gd name="connsiteY12" fmla="*/ 3944074 h 4186671"/>
              <a:gd name="connsiteX13" fmla="*/ 0 w 1927613"/>
              <a:gd name="connsiteY13" fmla="*/ 242597 h 4186671"/>
              <a:gd name="connsiteX14" fmla="*/ 242829 w 1927613"/>
              <a:gd name="connsiteY14" fmla="*/ 0 h 4186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7613" h="4186671">
                <a:moveTo>
                  <a:pt x="242829" y="0"/>
                </a:moveTo>
                <a:cubicBezTo>
                  <a:pt x="478148" y="0"/>
                  <a:pt x="478148" y="0"/>
                  <a:pt x="478148" y="0"/>
                </a:cubicBezTo>
                <a:cubicBezTo>
                  <a:pt x="478148" y="47519"/>
                  <a:pt x="478148" y="47519"/>
                  <a:pt x="478148" y="47519"/>
                </a:cubicBezTo>
                <a:cubicBezTo>
                  <a:pt x="478148" y="83784"/>
                  <a:pt x="500679" y="137555"/>
                  <a:pt x="562012" y="137555"/>
                </a:cubicBezTo>
                <a:cubicBezTo>
                  <a:pt x="1366853" y="137555"/>
                  <a:pt x="1366853" y="137555"/>
                  <a:pt x="1366853" y="137555"/>
                </a:cubicBezTo>
                <a:cubicBezTo>
                  <a:pt x="1428186" y="137555"/>
                  <a:pt x="1449465" y="83784"/>
                  <a:pt x="1449465" y="47519"/>
                </a:cubicBezTo>
                <a:cubicBezTo>
                  <a:pt x="1449465" y="0"/>
                  <a:pt x="1449465" y="0"/>
                  <a:pt x="1449465" y="0"/>
                </a:cubicBezTo>
                <a:cubicBezTo>
                  <a:pt x="1684784" y="0"/>
                  <a:pt x="1684784" y="0"/>
                  <a:pt x="1684784" y="0"/>
                </a:cubicBezTo>
                <a:cubicBezTo>
                  <a:pt x="1818716" y="0"/>
                  <a:pt x="1927613" y="108794"/>
                  <a:pt x="1927613" y="242597"/>
                </a:cubicBezTo>
                <a:cubicBezTo>
                  <a:pt x="1927613" y="3944074"/>
                  <a:pt x="1927613" y="3944074"/>
                  <a:pt x="1927613" y="3944074"/>
                </a:cubicBezTo>
                <a:cubicBezTo>
                  <a:pt x="1927613" y="4077878"/>
                  <a:pt x="1818716" y="4186671"/>
                  <a:pt x="1684784" y="4186671"/>
                </a:cubicBezTo>
                <a:cubicBezTo>
                  <a:pt x="242829" y="4186671"/>
                  <a:pt x="242829" y="4186671"/>
                  <a:pt x="242829" y="4186671"/>
                </a:cubicBezTo>
                <a:cubicBezTo>
                  <a:pt x="108898" y="4186671"/>
                  <a:pt x="0" y="4077878"/>
                  <a:pt x="0" y="3944074"/>
                </a:cubicBezTo>
                <a:cubicBezTo>
                  <a:pt x="0" y="242597"/>
                  <a:pt x="0" y="242597"/>
                  <a:pt x="0" y="242597"/>
                </a:cubicBezTo>
                <a:cubicBezTo>
                  <a:pt x="0" y="108794"/>
                  <a:pt x="108898" y="0"/>
                  <a:pt x="242829" y="0"/>
                </a:cubicBezTo>
                <a:close/>
              </a:path>
            </a:pathLst>
          </a:custGeom>
        </p:spPr>
        <p:txBody>
          <a:bodyPr wrap="square" anchor="ctr">
            <a:noAutofit/>
          </a:bodyPr>
          <a:lstStyle>
            <a:lvl1pPr marL="0" indent="0" algn="ctr">
              <a:buFontTx/>
              <a:buNone/>
              <a:defRPr sz="1000">
                <a:solidFill>
                  <a:schemeClr val="bg1">
                    <a:lumMod val="85000"/>
                  </a:schemeClr>
                </a:solidFill>
                <a:latin typeface="Inter" panose="020B0502030000000004" pitchFamily="34" charset="0"/>
                <a:ea typeface="Inter" panose="020B05020300000000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078038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187CD290-95CA-E786-DB6F-A7A1424244CE}"/>
              </a:ext>
            </a:extLst>
          </p:cNvPr>
          <p:cNvSpPr>
            <a:spLocks noGrp="1"/>
          </p:cNvSpPr>
          <p:nvPr>
            <p:ph type="pic" sz="quarter" idx="17" hasCustomPrompt="1"/>
          </p:nvPr>
        </p:nvSpPr>
        <p:spPr>
          <a:xfrm>
            <a:off x="3890724" y="2697739"/>
            <a:ext cx="4417744" cy="2904294"/>
          </a:xfrm>
          <a:custGeom>
            <a:avLst/>
            <a:gdLst>
              <a:gd name="connsiteX0" fmla="*/ 87999 w 3460781"/>
              <a:gd name="connsiteY0" fmla="*/ 0 h 2265907"/>
              <a:gd name="connsiteX1" fmla="*/ 3372782 w 3460781"/>
              <a:gd name="connsiteY1" fmla="*/ 0 h 2265907"/>
              <a:gd name="connsiteX2" fmla="*/ 3460781 w 3460781"/>
              <a:gd name="connsiteY2" fmla="*/ 88019 h 2265907"/>
              <a:gd name="connsiteX3" fmla="*/ 3460781 w 3460781"/>
              <a:gd name="connsiteY3" fmla="*/ 2265907 h 2265907"/>
              <a:gd name="connsiteX4" fmla="*/ 0 w 3460781"/>
              <a:gd name="connsiteY4" fmla="*/ 2265907 h 2265907"/>
              <a:gd name="connsiteX5" fmla="*/ 0 w 3460781"/>
              <a:gd name="connsiteY5" fmla="*/ 88019 h 2265907"/>
              <a:gd name="connsiteX6" fmla="*/ 87999 w 3460781"/>
              <a:gd name="connsiteY6" fmla="*/ 0 h 226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60781" h="2265907">
                <a:moveTo>
                  <a:pt x="87999" y="0"/>
                </a:moveTo>
                <a:cubicBezTo>
                  <a:pt x="87999" y="0"/>
                  <a:pt x="87999" y="0"/>
                  <a:pt x="3372782" y="0"/>
                </a:cubicBezTo>
                <a:cubicBezTo>
                  <a:pt x="3421065" y="0"/>
                  <a:pt x="3460781" y="39726"/>
                  <a:pt x="3460781" y="88019"/>
                </a:cubicBezTo>
                <a:lnTo>
                  <a:pt x="3460781" y="2265907"/>
                </a:lnTo>
                <a:cubicBezTo>
                  <a:pt x="3460781" y="2265907"/>
                  <a:pt x="3460781" y="2265907"/>
                  <a:pt x="0" y="2265907"/>
                </a:cubicBezTo>
                <a:cubicBezTo>
                  <a:pt x="0" y="2265907"/>
                  <a:pt x="0" y="2265907"/>
                  <a:pt x="0" y="88019"/>
                </a:cubicBezTo>
                <a:cubicBezTo>
                  <a:pt x="0" y="39726"/>
                  <a:pt x="39717" y="0"/>
                  <a:pt x="87999" y="0"/>
                </a:cubicBezTo>
                <a:close/>
              </a:path>
            </a:pathLst>
          </a:custGeom>
        </p:spPr>
        <p:txBody>
          <a:bodyPr wrap="square" anchor="ctr">
            <a:noAutofit/>
          </a:bodyPr>
          <a:lstStyle>
            <a:lvl1pPr marL="0" indent="0" algn="ctr">
              <a:buFontTx/>
              <a:buNone/>
              <a:defRPr sz="1000">
                <a:solidFill>
                  <a:schemeClr val="bg2"/>
                </a:solidFill>
                <a:latin typeface="Inter" panose="020B0502030000000004" pitchFamily="34" charset="0"/>
                <a:ea typeface="Inter" panose="020B05020300000000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3880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60BA4A7-F76A-CC6C-E54E-4234DBB8D1FA}"/>
              </a:ext>
            </a:extLst>
          </p:cNvPr>
          <p:cNvSpPr>
            <a:spLocks noGrp="1"/>
          </p:cNvSpPr>
          <p:nvPr>
            <p:ph type="pic" sz="quarter" idx="10"/>
          </p:nvPr>
        </p:nvSpPr>
        <p:spPr>
          <a:xfrm>
            <a:off x="0" y="0"/>
            <a:ext cx="12192000" cy="6858000"/>
          </a:xfrm>
          <a:custGeom>
            <a:avLst/>
            <a:gdLst>
              <a:gd name="connsiteX0" fmla="*/ 0 w 2524125"/>
              <a:gd name="connsiteY0" fmla="*/ 0 h 2524125"/>
              <a:gd name="connsiteX1" fmla="*/ 2524125 w 2524125"/>
              <a:gd name="connsiteY1" fmla="*/ 0 h 2524125"/>
              <a:gd name="connsiteX2" fmla="*/ 2524125 w 2524125"/>
              <a:gd name="connsiteY2" fmla="*/ 2524125 h 2524125"/>
              <a:gd name="connsiteX3" fmla="*/ 0 w 2524125"/>
              <a:gd name="connsiteY3" fmla="*/ 2524125 h 2524125"/>
            </a:gdLst>
            <a:ahLst/>
            <a:cxnLst>
              <a:cxn ang="0">
                <a:pos x="connsiteX0" y="connsiteY0"/>
              </a:cxn>
              <a:cxn ang="0">
                <a:pos x="connsiteX1" y="connsiteY1"/>
              </a:cxn>
              <a:cxn ang="0">
                <a:pos x="connsiteX2" y="connsiteY2"/>
              </a:cxn>
              <a:cxn ang="0">
                <a:pos x="connsiteX3" y="connsiteY3"/>
              </a:cxn>
            </a:cxnLst>
            <a:rect l="l" t="t" r="r" b="b"/>
            <a:pathLst>
              <a:path w="2524125" h="2524125">
                <a:moveTo>
                  <a:pt x="0" y="0"/>
                </a:moveTo>
                <a:lnTo>
                  <a:pt x="2524125" y="0"/>
                </a:lnTo>
                <a:lnTo>
                  <a:pt x="2524125" y="2524125"/>
                </a:lnTo>
                <a:lnTo>
                  <a:pt x="0" y="2524125"/>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3220620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1F503A81-5822-080A-1C2F-7378421A72B9}"/>
              </a:ext>
            </a:extLst>
          </p:cNvPr>
          <p:cNvSpPr>
            <a:spLocks noGrp="1"/>
          </p:cNvSpPr>
          <p:nvPr>
            <p:ph type="pic" sz="quarter" idx="16"/>
          </p:nvPr>
        </p:nvSpPr>
        <p:spPr>
          <a:xfrm>
            <a:off x="5032213" y="39933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9" name="Picture Placeholder 18">
            <a:extLst>
              <a:ext uri="{FF2B5EF4-FFF2-40B4-BE49-F238E27FC236}">
                <a16:creationId xmlns:a16="http://schemas.microsoft.com/office/drawing/2014/main" id="{2F309E4F-F79C-3A65-9553-6D9D9EC764AA}"/>
              </a:ext>
            </a:extLst>
          </p:cNvPr>
          <p:cNvSpPr>
            <a:spLocks noGrp="1"/>
          </p:cNvSpPr>
          <p:nvPr>
            <p:ph type="pic" sz="quarter" idx="17"/>
          </p:nvPr>
        </p:nvSpPr>
        <p:spPr>
          <a:xfrm>
            <a:off x="2949413" y="39933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8" name="Picture Placeholder 17">
            <a:extLst>
              <a:ext uri="{FF2B5EF4-FFF2-40B4-BE49-F238E27FC236}">
                <a16:creationId xmlns:a16="http://schemas.microsoft.com/office/drawing/2014/main" id="{9326A60F-B0A1-06A5-6A12-EC79DC8A96C7}"/>
              </a:ext>
            </a:extLst>
          </p:cNvPr>
          <p:cNvSpPr>
            <a:spLocks noGrp="1"/>
          </p:cNvSpPr>
          <p:nvPr>
            <p:ph type="pic" sz="quarter" idx="18"/>
          </p:nvPr>
        </p:nvSpPr>
        <p:spPr>
          <a:xfrm>
            <a:off x="866613" y="39933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5" name="Picture Placeholder 14">
            <a:extLst>
              <a:ext uri="{FF2B5EF4-FFF2-40B4-BE49-F238E27FC236}">
                <a16:creationId xmlns:a16="http://schemas.microsoft.com/office/drawing/2014/main" id="{066D90A5-6B39-7238-B0C8-2EDD42488E6F}"/>
              </a:ext>
            </a:extLst>
          </p:cNvPr>
          <p:cNvSpPr>
            <a:spLocks noGrp="1"/>
          </p:cNvSpPr>
          <p:nvPr>
            <p:ph type="pic" sz="quarter" idx="14"/>
          </p:nvPr>
        </p:nvSpPr>
        <p:spPr>
          <a:xfrm>
            <a:off x="2949413" y="19232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4" name="Picture Placeholder 13">
            <a:extLst>
              <a:ext uri="{FF2B5EF4-FFF2-40B4-BE49-F238E27FC236}">
                <a16:creationId xmlns:a16="http://schemas.microsoft.com/office/drawing/2014/main" id="{995235B3-96BC-5EB7-55DC-1C81E6D86DFE}"/>
              </a:ext>
            </a:extLst>
          </p:cNvPr>
          <p:cNvSpPr>
            <a:spLocks noGrp="1"/>
          </p:cNvSpPr>
          <p:nvPr>
            <p:ph type="pic" sz="quarter" idx="15"/>
          </p:nvPr>
        </p:nvSpPr>
        <p:spPr>
          <a:xfrm>
            <a:off x="5032213" y="19232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6" name="Picture Placeholder 15">
            <a:extLst>
              <a:ext uri="{FF2B5EF4-FFF2-40B4-BE49-F238E27FC236}">
                <a16:creationId xmlns:a16="http://schemas.microsoft.com/office/drawing/2014/main" id="{3B5D09C4-9168-F594-13C6-5A948AFB7294}"/>
              </a:ext>
            </a:extLst>
          </p:cNvPr>
          <p:cNvSpPr>
            <a:spLocks noGrp="1"/>
          </p:cNvSpPr>
          <p:nvPr>
            <p:ph type="pic" sz="quarter" idx="13"/>
          </p:nvPr>
        </p:nvSpPr>
        <p:spPr>
          <a:xfrm>
            <a:off x="866613" y="1923288"/>
            <a:ext cx="1984885" cy="1984885"/>
          </a:xfrm>
          <a:custGeom>
            <a:avLst/>
            <a:gdLst>
              <a:gd name="connsiteX0" fmla="*/ 89538 w 1984885"/>
              <a:gd name="connsiteY0" fmla="*/ 0 h 1984885"/>
              <a:gd name="connsiteX1" fmla="*/ 1895347 w 1984885"/>
              <a:gd name="connsiteY1" fmla="*/ 0 h 1984885"/>
              <a:gd name="connsiteX2" fmla="*/ 1984885 w 1984885"/>
              <a:gd name="connsiteY2" fmla="*/ 89538 h 1984885"/>
              <a:gd name="connsiteX3" fmla="*/ 1984885 w 1984885"/>
              <a:gd name="connsiteY3" fmla="*/ 1895347 h 1984885"/>
              <a:gd name="connsiteX4" fmla="*/ 1895347 w 1984885"/>
              <a:gd name="connsiteY4" fmla="*/ 1984885 h 1984885"/>
              <a:gd name="connsiteX5" fmla="*/ 89538 w 1984885"/>
              <a:gd name="connsiteY5" fmla="*/ 1984885 h 1984885"/>
              <a:gd name="connsiteX6" fmla="*/ 0 w 1984885"/>
              <a:gd name="connsiteY6" fmla="*/ 1895347 h 1984885"/>
              <a:gd name="connsiteX7" fmla="*/ 0 w 1984885"/>
              <a:gd name="connsiteY7" fmla="*/ 89538 h 1984885"/>
              <a:gd name="connsiteX8" fmla="*/ 89538 w 1984885"/>
              <a:gd name="connsiteY8" fmla="*/ 0 h 19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885" h="1984885">
                <a:moveTo>
                  <a:pt x="89538" y="0"/>
                </a:moveTo>
                <a:lnTo>
                  <a:pt x="1895347" y="0"/>
                </a:lnTo>
                <a:cubicBezTo>
                  <a:pt x="1944797" y="0"/>
                  <a:pt x="1984885" y="40088"/>
                  <a:pt x="1984885" y="89538"/>
                </a:cubicBezTo>
                <a:lnTo>
                  <a:pt x="1984885" y="1895347"/>
                </a:lnTo>
                <a:cubicBezTo>
                  <a:pt x="1984885" y="1944797"/>
                  <a:pt x="1944797" y="1984885"/>
                  <a:pt x="1895347" y="1984885"/>
                </a:cubicBezTo>
                <a:lnTo>
                  <a:pt x="89538" y="1984885"/>
                </a:lnTo>
                <a:cubicBezTo>
                  <a:pt x="40088" y="1984885"/>
                  <a:pt x="0" y="1944797"/>
                  <a:pt x="0" y="1895347"/>
                </a:cubicBezTo>
                <a:lnTo>
                  <a:pt x="0" y="89538"/>
                </a:lnTo>
                <a:cubicBezTo>
                  <a:pt x="0" y="40088"/>
                  <a:pt x="40088" y="0"/>
                  <a:pt x="89538"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718409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15">
            <a:extLst>
              <a:ext uri="{FF2B5EF4-FFF2-40B4-BE49-F238E27FC236}">
                <a16:creationId xmlns:a16="http://schemas.microsoft.com/office/drawing/2014/main" id="{E75E5EB2-61A0-7A97-2B6D-133410024462}"/>
              </a:ext>
            </a:extLst>
          </p:cNvPr>
          <p:cNvSpPr>
            <a:spLocks noGrp="1"/>
          </p:cNvSpPr>
          <p:nvPr>
            <p:ph type="pic" sz="quarter" idx="13"/>
          </p:nvPr>
        </p:nvSpPr>
        <p:spPr>
          <a:xfrm>
            <a:off x="2726487" y="2109107"/>
            <a:ext cx="2075543" cy="2843893"/>
          </a:xfrm>
          <a:custGeom>
            <a:avLst/>
            <a:gdLst>
              <a:gd name="connsiteX0" fmla="*/ 0 w 2075543"/>
              <a:gd name="connsiteY0" fmla="*/ 0 h 2075543"/>
              <a:gd name="connsiteX1" fmla="*/ 2075543 w 2075543"/>
              <a:gd name="connsiteY1" fmla="*/ 0 h 2075543"/>
              <a:gd name="connsiteX2" fmla="*/ 2075543 w 2075543"/>
              <a:gd name="connsiteY2" fmla="*/ 2075543 h 2075543"/>
              <a:gd name="connsiteX3" fmla="*/ 0 w 2075543"/>
              <a:gd name="connsiteY3" fmla="*/ 2075543 h 2075543"/>
            </a:gdLst>
            <a:ahLst/>
            <a:cxnLst>
              <a:cxn ang="0">
                <a:pos x="connsiteX0" y="connsiteY0"/>
              </a:cxn>
              <a:cxn ang="0">
                <a:pos x="connsiteX1" y="connsiteY1"/>
              </a:cxn>
              <a:cxn ang="0">
                <a:pos x="connsiteX2" y="connsiteY2"/>
              </a:cxn>
              <a:cxn ang="0">
                <a:pos x="connsiteX3" y="connsiteY3"/>
              </a:cxn>
            </a:cxnLst>
            <a:rect l="l" t="t" r="r" b="b"/>
            <a:pathLst>
              <a:path w="2075543" h="2075543">
                <a:moveTo>
                  <a:pt x="0" y="0"/>
                </a:moveTo>
                <a:lnTo>
                  <a:pt x="2075543" y="0"/>
                </a:lnTo>
                <a:lnTo>
                  <a:pt x="2075543" y="2075543"/>
                </a:lnTo>
                <a:lnTo>
                  <a:pt x="0" y="207554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4" name="Picture Placeholder 16">
            <a:extLst>
              <a:ext uri="{FF2B5EF4-FFF2-40B4-BE49-F238E27FC236}">
                <a16:creationId xmlns:a16="http://schemas.microsoft.com/office/drawing/2014/main" id="{7FACA4CE-BD1A-3E87-2B8E-215340FEBCC5}"/>
              </a:ext>
            </a:extLst>
          </p:cNvPr>
          <p:cNvSpPr>
            <a:spLocks noGrp="1"/>
          </p:cNvSpPr>
          <p:nvPr>
            <p:ph type="pic" sz="quarter" idx="14"/>
          </p:nvPr>
        </p:nvSpPr>
        <p:spPr>
          <a:xfrm>
            <a:off x="4902641" y="2109107"/>
            <a:ext cx="2075543" cy="2843893"/>
          </a:xfrm>
          <a:custGeom>
            <a:avLst/>
            <a:gdLst>
              <a:gd name="connsiteX0" fmla="*/ 0 w 2075543"/>
              <a:gd name="connsiteY0" fmla="*/ 0 h 2075543"/>
              <a:gd name="connsiteX1" fmla="*/ 2075543 w 2075543"/>
              <a:gd name="connsiteY1" fmla="*/ 0 h 2075543"/>
              <a:gd name="connsiteX2" fmla="*/ 2075543 w 2075543"/>
              <a:gd name="connsiteY2" fmla="*/ 2075543 h 2075543"/>
              <a:gd name="connsiteX3" fmla="*/ 0 w 2075543"/>
              <a:gd name="connsiteY3" fmla="*/ 2075543 h 2075543"/>
            </a:gdLst>
            <a:ahLst/>
            <a:cxnLst>
              <a:cxn ang="0">
                <a:pos x="connsiteX0" y="connsiteY0"/>
              </a:cxn>
              <a:cxn ang="0">
                <a:pos x="connsiteX1" y="connsiteY1"/>
              </a:cxn>
              <a:cxn ang="0">
                <a:pos x="connsiteX2" y="connsiteY2"/>
              </a:cxn>
              <a:cxn ang="0">
                <a:pos x="connsiteX3" y="connsiteY3"/>
              </a:cxn>
            </a:cxnLst>
            <a:rect l="l" t="t" r="r" b="b"/>
            <a:pathLst>
              <a:path w="2075543" h="2075543">
                <a:moveTo>
                  <a:pt x="0" y="0"/>
                </a:moveTo>
                <a:lnTo>
                  <a:pt x="2075543" y="0"/>
                </a:lnTo>
                <a:lnTo>
                  <a:pt x="2075543" y="2075543"/>
                </a:lnTo>
                <a:lnTo>
                  <a:pt x="0" y="207554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5" name="Picture Placeholder 17">
            <a:extLst>
              <a:ext uri="{FF2B5EF4-FFF2-40B4-BE49-F238E27FC236}">
                <a16:creationId xmlns:a16="http://schemas.microsoft.com/office/drawing/2014/main" id="{C79A8E9E-B17B-7369-C335-FC7FD7EE5578}"/>
              </a:ext>
            </a:extLst>
          </p:cNvPr>
          <p:cNvSpPr>
            <a:spLocks noGrp="1"/>
          </p:cNvSpPr>
          <p:nvPr>
            <p:ph type="pic" sz="quarter" idx="15"/>
          </p:nvPr>
        </p:nvSpPr>
        <p:spPr>
          <a:xfrm>
            <a:off x="7078795" y="2109107"/>
            <a:ext cx="2075543" cy="2843893"/>
          </a:xfrm>
          <a:custGeom>
            <a:avLst/>
            <a:gdLst>
              <a:gd name="connsiteX0" fmla="*/ 0 w 2075543"/>
              <a:gd name="connsiteY0" fmla="*/ 0 h 2075543"/>
              <a:gd name="connsiteX1" fmla="*/ 2075543 w 2075543"/>
              <a:gd name="connsiteY1" fmla="*/ 0 h 2075543"/>
              <a:gd name="connsiteX2" fmla="*/ 2075543 w 2075543"/>
              <a:gd name="connsiteY2" fmla="*/ 2075543 h 2075543"/>
              <a:gd name="connsiteX3" fmla="*/ 0 w 2075543"/>
              <a:gd name="connsiteY3" fmla="*/ 2075543 h 2075543"/>
            </a:gdLst>
            <a:ahLst/>
            <a:cxnLst>
              <a:cxn ang="0">
                <a:pos x="connsiteX0" y="connsiteY0"/>
              </a:cxn>
              <a:cxn ang="0">
                <a:pos x="connsiteX1" y="connsiteY1"/>
              </a:cxn>
              <a:cxn ang="0">
                <a:pos x="connsiteX2" y="connsiteY2"/>
              </a:cxn>
              <a:cxn ang="0">
                <a:pos x="connsiteX3" y="connsiteY3"/>
              </a:cxn>
            </a:cxnLst>
            <a:rect l="l" t="t" r="r" b="b"/>
            <a:pathLst>
              <a:path w="2075543" h="2075543">
                <a:moveTo>
                  <a:pt x="0" y="0"/>
                </a:moveTo>
                <a:lnTo>
                  <a:pt x="2075543" y="0"/>
                </a:lnTo>
                <a:lnTo>
                  <a:pt x="2075543" y="2075543"/>
                </a:lnTo>
                <a:lnTo>
                  <a:pt x="0" y="207554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6" name="Picture Placeholder 18">
            <a:extLst>
              <a:ext uri="{FF2B5EF4-FFF2-40B4-BE49-F238E27FC236}">
                <a16:creationId xmlns:a16="http://schemas.microsoft.com/office/drawing/2014/main" id="{29B24D10-AB00-510B-EE8B-C0491580FB45}"/>
              </a:ext>
            </a:extLst>
          </p:cNvPr>
          <p:cNvSpPr>
            <a:spLocks noGrp="1"/>
          </p:cNvSpPr>
          <p:nvPr>
            <p:ph type="pic" sz="quarter" idx="16"/>
          </p:nvPr>
        </p:nvSpPr>
        <p:spPr>
          <a:xfrm>
            <a:off x="9254950" y="2109107"/>
            <a:ext cx="2075543" cy="2843893"/>
          </a:xfrm>
          <a:custGeom>
            <a:avLst/>
            <a:gdLst>
              <a:gd name="connsiteX0" fmla="*/ 0 w 2075543"/>
              <a:gd name="connsiteY0" fmla="*/ 0 h 2075543"/>
              <a:gd name="connsiteX1" fmla="*/ 2075543 w 2075543"/>
              <a:gd name="connsiteY1" fmla="*/ 0 h 2075543"/>
              <a:gd name="connsiteX2" fmla="*/ 2075543 w 2075543"/>
              <a:gd name="connsiteY2" fmla="*/ 2075543 h 2075543"/>
              <a:gd name="connsiteX3" fmla="*/ 0 w 2075543"/>
              <a:gd name="connsiteY3" fmla="*/ 2075543 h 2075543"/>
            </a:gdLst>
            <a:ahLst/>
            <a:cxnLst>
              <a:cxn ang="0">
                <a:pos x="connsiteX0" y="connsiteY0"/>
              </a:cxn>
              <a:cxn ang="0">
                <a:pos x="connsiteX1" y="connsiteY1"/>
              </a:cxn>
              <a:cxn ang="0">
                <a:pos x="connsiteX2" y="connsiteY2"/>
              </a:cxn>
              <a:cxn ang="0">
                <a:pos x="connsiteX3" y="connsiteY3"/>
              </a:cxn>
            </a:cxnLst>
            <a:rect l="l" t="t" r="r" b="b"/>
            <a:pathLst>
              <a:path w="2075543" h="2075543">
                <a:moveTo>
                  <a:pt x="0" y="0"/>
                </a:moveTo>
                <a:lnTo>
                  <a:pt x="2075543" y="0"/>
                </a:lnTo>
                <a:lnTo>
                  <a:pt x="2075543" y="2075543"/>
                </a:lnTo>
                <a:lnTo>
                  <a:pt x="0" y="207554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599984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4001E6B-F214-3CBC-2B28-04CB482844AF}"/>
              </a:ext>
            </a:extLst>
          </p:cNvPr>
          <p:cNvSpPr>
            <a:spLocks noGrp="1"/>
          </p:cNvSpPr>
          <p:nvPr>
            <p:ph type="pic" sz="quarter" idx="10"/>
          </p:nvPr>
        </p:nvSpPr>
        <p:spPr>
          <a:xfrm>
            <a:off x="640081" y="0"/>
            <a:ext cx="4281713" cy="6858001"/>
          </a:xfrm>
          <a:custGeom>
            <a:avLst/>
            <a:gdLst>
              <a:gd name="connsiteX0" fmla="*/ 0 w 4281713"/>
              <a:gd name="connsiteY0" fmla="*/ 0 h 6217919"/>
              <a:gd name="connsiteX1" fmla="*/ 4281713 w 4281713"/>
              <a:gd name="connsiteY1" fmla="*/ 0 h 6217919"/>
              <a:gd name="connsiteX2" fmla="*/ 4281713 w 4281713"/>
              <a:gd name="connsiteY2" fmla="*/ 6217919 h 6217919"/>
              <a:gd name="connsiteX3" fmla="*/ 0 w 4281713"/>
              <a:gd name="connsiteY3" fmla="*/ 6217919 h 6217919"/>
            </a:gdLst>
            <a:ahLst/>
            <a:cxnLst>
              <a:cxn ang="0">
                <a:pos x="connsiteX0" y="connsiteY0"/>
              </a:cxn>
              <a:cxn ang="0">
                <a:pos x="connsiteX1" y="connsiteY1"/>
              </a:cxn>
              <a:cxn ang="0">
                <a:pos x="connsiteX2" y="connsiteY2"/>
              </a:cxn>
              <a:cxn ang="0">
                <a:pos x="connsiteX3" y="connsiteY3"/>
              </a:cxn>
            </a:cxnLst>
            <a:rect l="l" t="t" r="r" b="b"/>
            <a:pathLst>
              <a:path w="4281713" h="6217919">
                <a:moveTo>
                  <a:pt x="0" y="0"/>
                </a:moveTo>
                <a:lnTo>
                  <a:pt x="4281713" y="0"/>
                </a:lnTo>
                <a:lnTo>
                  <a:pt x="4281713" y="6217919"/>
                </a:lnTo>
                <a:lnTo>
                  <a:pt x="0" y="6217919"/>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22328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43A6F64-6560-10DB-9133-CB6AB3CCC4C2}"/>
              </a:ext>
            </a:extLst>
          </p:cNvPr>
          <p:cNvSpPr>
            <a:spLocks noGrp="1"/>
          </p:cNvSpPr>
          <p:nvPr>
            <p:ph type="pic" sz="quarter" idx="10"/>
          </p:nvPr>
        </p:nvSpPr>
        <p:spPr>
          <a:xfrm>
            <a:off x="6829425" y="732473"/>
            <a:ext cx="4633344" cy="5394007"/>
          </a:xfrm>
          <a:custGeom>
            <a:avLst/>
            <a:gdLst>
              <a:gd name="connsiteX0" fmla="*/ 0 w 4633344"/>
              <a:gd name="connsiteY0" fmla="*/ 0 h 5394007"/>
              <a:gd name="connsiteX1" fmla="*/ 4633344 w 4633344"/>
              <a:gd name="connsiteY1" fmla="*/ 0 h 5394007"/>
              <a:gd name="connsiteX2" fmla="*/ 4633344 w 4633344"/>
              <a:gd name="connsiteY2" fmla="*/ 5394007 h 5394007"/>
              <a:gd name="connsiteX3" fmla="*/ 0 w 4633344"/>
              <a:gd name="connsiteY3" fmla="*/ 5394007 h 5394007"/>
            </a:gdLst>
            <a:ahLst/>
            <a:cxnLst>
              <a:cxn ang="0">
                <a:pos x="connsiteX0" y="connsiteY0"/>
              </a:cxn>
              <a:cxn ang="0">
                <a:pos x="connsiteX1" y="connsiteY1"/>
              </a:cxn>
              <a:cxn ang="0">
                <a:pos x="connsiteX2" y="connsiteY2"/>
              </a:cxn>
              <a:cxn ang="0">
                <a:pos x="connsiteX3" y="connsiteY3"/>
              </a:cxn>
            </a:cxnLst>
            <a:rect l="l" t="t" r="r" b="b"/>
            <a:pathLst>
              <a:path w="4633344" h="5394007">
                <a:moveTo>
                  <a:pt x="0" y="0"/>
                </a:moveTo>
                <a:lnTo>
                  <a:pt x="4633344" y="0"/>
                </a:lnTo>
                <a:lnTo>
                  <a:pt x="4633344" y="5394007"/>
                </a:lnTo>
                <a:lnTo>
                  <a:pt x="0" y="5394007"/>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3023981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43A6F64-6560-10DB-9133-CB6AB3CCC4C2}"/>
              </a:ext>
            </a:extLst>
          </p:cNvPr>
          <p:cNvSpPr>
            <a:spLocks noGrp="1"/>
          </p:cNvSpPr>
          <p:nvPr>
            <p:ph type="pic" sz="quarter" idx="10"/>
          </p:nvPr>
        </p:nvSpPr>
        <p:spPr>
          <a:xfrm>
            <a:off x="3224387" y="682172"/>
            <a:ext cx="3697113" cy="4943068"/>
          </a:xfrm>
          <a:custGeom>
            <a:avLst/>
            <a:gdLst>
              <a:gd name="connsiteX0" fmla="*/ 0 w 4633344"/>
              <a:gd name="connsiteY0" fmla="*/ 0 h 5394007"/>
              <a:gd name="connsiteX1" fmla="*/ 4633344 w 4633344"/>
              <a:gd name="connsiteY1" fmla="*/ 0 h 5394007"/>
              <a:gd name="connsiteX2" fmla="*/ 4633344 w 4633344"/>
              <a:gd name="connsiteY2" fmla="*/ 5394007 h 5394007"/>
              <a:gd name="connsiteX3" fmla="*/ 0 w 4633344"/>
              <a:gd name="connsiteY3" fmla="*/ 5394007 h 5394007"/>
            </a:gdLst>
            <a:ahLst/>
            <a:cxnLst>
              <a:cxn ang="0">
                <a:pos x="connsiteX0" y="connsiteY0"/>
              </a:cxn>
              <a:cxn ang="0">
                <a:pos x="connsiteX1" y="connsiteY1"/>
              </a:cxn>
              <a:cxn ang="0">
                <a:pos x="connsiteX2" y="connsiteY2"/>
              </a:cxn>
              <a:cxn ang="0">
                <a:pos x="connsiteX3" y="connsiteY3"/>
              </a:cxn>
            </a:cxnLst>
            <a:rect l="l" t="t" r="r" b="b"/>
            <a:pathLst>
              <a:path w="4633344" h="5394007">
                <a:moveTo>
                  <a:pt x="0" y="0"/>
                </a:moveTo>
                <a:lnTo>
                  <a:pt x="4633344" y="0"/>
                </a:lnTo>
                <a:lnTo>
                  <a:pt x="4633344" y="5394007"/>
                </a:lnTo>
                <a:lnTo>
                  <a:pt x="0" y="5394007"/>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489423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5C76119-D892-082D-E570-FF47F993BE52}"/>
              </a:ext>
            </a:extLst>
          </p:cNvPr>
          <p:cNvSpPr>
            <a:spLocks noGrp="1"/>
          </p:cNvSpPr>
          <p:nvPr>
            <p:ph type="pic" sz="quarter" idx="10"/>
          </p:nvPr>
        </p:nvSpPr>
        <p:spPr>
          <a:xfrm>
            <a:off x="755649" y="2339959"/>
            <a:ext cx="5079998" cy="4518041"/>
          </a:xfrm>
          <a:custGeom>
            <a:avLst/>
            <a:gdLst>
              <a:gd name="connsiteX0" fmla="*/ 0 w 5079998"/>
              <a:gd name="connsiteY0" fmla="*/ 0 h 4518041"/>
              <a:gd name="connsiteX1" fmla="*/ 5079998 w 5079998"/>
              <a:gd name="connsiteY1" fmla="*/ 0 h 4518041"/>
              <a:gd name="connsiteX2" fmla="*/ 5079998 w 5079998"/>
              <a:gd name="connsiteY2" fmla="*/ 4518041 h 4518041"/>
              <a:gd name="connsiteX3" fmla="*/ 0 w 5079998"/>
              <a:gd name="connsiteY3" fmla="*/ 4518041 h 4518041"/>
            </a:gdLst>
            <a:ahLst/>
            <a:cxnLst>
              <a:cxn ang="0">
                <a:pos x="connsiteX0" y="connsiteY0"/>
              </a:cxn>
              <a:cxn ang="0">
                <a:pos x="connsiteX1" y="connsiteY1"/>
              </a:cxn>
              <a:cxn ang="0">
                <a:pos x="connsiteX2" y="connsiteY2"/>
              </a:cxn>
              <a:cxn ang="0">
                <a:pos x="connsiteX3" y="connsiteY3"/>
              </a:cxn>
            </a:cxnLst>
            <a:rect l="l" t="t" r="r" b="b"/>
            <a:pathLst>
              <a:path w="5079998" h="4518041">
                <a:moveTo>
                  <a:pt x="0" y="0"/>
                </a:moveTo>
                <a:lnTo>
                  <a:pt x="5079998" y="0"/>
                </a:lnTo>
                <a:lnTo>
                  <a:pt x="5079998" y="4518041"/>
                </a:lnTo>
                <a:lnTo>
                  <a:pt x="0" y="4518041"/>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2853432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1365FBD-DD8B-65A9-C252-01870587E88B}"/>
              </a:ext>
            </a:extLst>
          </p:cNvPr>
          <p:cNvSpPr>
            <a:spLocks noGrp="1"/>
          </p:cNvSpPr>
          <p:nvPr>
            <p:ph type="pic" sz="quarter" idx="10"/>
          </p:nvPr>
        </p:nvSpPr>
        <p:spPr>
          <a:xfrm>
            <a:off x="5695950" y="1349917"/>
            <a:ext cx="2573877" cy="4022183"/>
          </a:xfrm>
          <a:custGeom>
            <a:avLst/>
            <a:gdLst>
              <a:gd name="connsiteX0" fmla="*/ 0 w 2573877"/>
              <a:gd name="connsiteY0" fmla="*/ 0 h 4022183"/>
              <a:gd name="connsiteX1" fmla="*/ 2573877 w 2573877"/>
              <a:gd name="connsiteY1" fmla="*/ 0 h 4022183"/>
              <a:gd name="connsiteX2" fmla="*/ 2573877 w 2573877"/>
              <a:gd name="connsiteY2" fmla="*/ 4022183 h 4022183"/>
              <a:gd name="connsiteX3" fmla="*/ 0 w 2573877"/>
              <a:gd name="connsiteY3" fmla="*/ 4022183 h 4022183"/>
            </a:gdLst>
            <a:ahLst/>
            <a:cxnLst>
              <a:cxn ang="0">
                <a:pos x="connsiteX0" y="connsiteY0"/>
              </a:cxn>
              <a:cxn ang="0">
                <a:pos x="connsiteX1" y="connsiteY1"/>
              </a:cxn>
              <a:cxn ang="0">
                <a:pos x="connsiteX2" y="connsiteY2"/>
              </a:cxn>
              <a:cxn ang="0">
                <a:pos x="connsiteX3" y="connsiteY3"/>
              </a:cxn>
            </a:cxnLst>
            <a:rect l="l" t="t" r="r" b="b"/>
            <a:pathLst>
              <a:path w="2573877" h="4022183">
                <a:moveTo>
                  <a:pt x="0" y="0"/>
                </a:moveTo>
                <a:lnTo>
                  <a:pt x="2573877" y="0"/>
                </a:lnTo>
                <a:lnTo>
                  <a:pt x="2573877" y="4022183"/>
                </a:lnTo>
                <a:lnTo>
                  <a:pt x="0" y="4022183"/>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2135990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1082743-7181-B637-1A0B-3DE193E37865}"/>
              </a:ext>
            </a:extLst>
          </p:cNvPr>
          <p:cNvSpPr>
            <a:spLocks noGrp="1"/>
          </p:cNvSpPr>
          <p:nvPr>
            <p:ph type="pic" sz="quarter" idx="10"/>
          </p:nvPr>
        </p:nvSpPr>
        <p:spPr>
          <a:xfrm>
            <a:off x="0" y="2230876"/>
            <a:ext cx="2994944" cy="4627124"/>
          </a:xfrm>
          <a:custGeom>
            <a:avLst/>
            <a:gdLst>
              <a:gd name="connsiteX0" fmla="*/ 0 w 2994944"/>
              <a:gd name="connsiteY0" fmla="*/ 0 h 4627124"/>
              <a:gd name="connsiteX1" fmla="*/ 2994944 w 2994944"/>
              <a:gd name="connsiteY1" fmla="*/ 0 h 4627124"/>
              <a:gd name="connsiteX2" fmla="*/ 2994944 w 2994944"/>
              <a:gd name="connsiteY2" fmla="*/ 4627124 h 4627124"/>
              <a:gd name="connsiteX3" fmla="*/ 0 w 2994944"/>
              <a:gd name="connsiteY3" fmla="*/ 4627124 h 4627124"/>
            </a:gdLst>
            <a:ahLst/>
            <a:cxnLst>
              <a:cxn ang="0">
                <a:pos x="connsiteX0" y="connsiteY0"/>
              </a:cxn>
              <a:cxn ang="0">
                <a:pos x="connsiteX1" y="connsiteY1"/>
              </a:cxn>
              <a:cxn ang="0">
                <a:pos x="connsiteX2" y="connsiteY2"/>
              </a:cxn>
              <a:cxn ang="0">
                <a:pos x="connsiteX3" y="connsiteY3"/>
              </a:cxn>
            </a:cxnLst>
            <a:rect l="l" t="t" r="r" b="b"/>
            <a:pathLst>
              <a:path w="2994944" h="4627124">
                <a:moveTo>
                  <a:pt x="0" y="0"/>
                </a:moveTo>
                <a:lnTo>
                  <a:pt x="2994944" y="0"/>
                </a:lnTo>
                <a:lnTo>
                  <a:pt x="2994944" y="4627124"/>
                </a:lnTo>
                <a:lnTo>
                  <a:pt x="0" y="4627124"/>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1401952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23A1A9-1EB3-D88F-343E-6CC8240AEE7E}"/>
              </a:ext>
            </a:extLst>
          </p:cNvPr>
          <p:cNvSpPr>
            <a:spLocks noGrp="1"/>
          </p:cNvSpPr>
          <p:nvPr>
            <p:ph type="pic" sz="quarter" idx="10"/>
          </p:nvPr>
        </p:nvSpPr>
        <p:spPr>
          <a:xfrm>
            <a:off x="0" y="3831771"/>
            <a:ext cx="12192000" cy="3026229"/>
          </a:xfrm>
          <a:custGeom>
            <a:avLst/>
            <a:gdLst>
              <a:gd name="connsiteX0" fmla="*/ 0 w 12192000"/>
              <a:gd name="connsiteY0" fmla="*/ 0 h 3026229"/>
              <a:gd name="connsiteX1" fmla="*/ 12192000 w 12192000"/>
              <a:gd name="connsiteY1" fmla="*/ 0 h 3026229"/>
              <a:gd name="connsiteX2" fmla="*/ 12192000 w 12192000"/>
              <a:gd name="connsiteY2" fmla="*/ 3026229 h 3026229"/>
              <a:gd name="connsiteX3" fmla="*/ 0 w 12192000"/>
              <a:gd name="connsiteY3" fmla="*/ 3026229 h 3026229"/>
            </a:gdLst>
            <a:ahLst/>
            <a:cxnLst>
              <a:cxn ang="0">
                <a:pos x="connsiteX0" y="connsiteY0"/>
              </a:cxn>
              <a:cxn ang="0">
                <a:pos x="connsiteX1" y="connsiteY1"/>
              </a:cxn>
              <a:cxn ang="0">
                <a:pos x="connsiteX2" y="connsiteY2"/>
              </a:cxn>
              <a:cxn ang="0">
                <a:pos x="connsiteX3" y="connsiteY3"/>
              </a:cxn>
            </a:cxnLst>
            <a:rect l="l" t="t" r="r" b="b"/>
            <a:pathLst>
              <a:path w="12192000" h="3026229">
                <a:moveTo>
                  <a:pt x="0" y="0"/>
                </a:moveTo>
                <a:lnTo>
                  <a:pt x="12192000" y="0"/>
                </a:lnTo>
                <a:lnTo>
                  <a:pt x="12192000" y="3026229"/>
                </a:lnTo>
                <a:lnTo>
                  <a:pt x="0" y="3026229"/>
                </a:ln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4029514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91922B2-C0BA-124C-488F-E55369281D62}"/>
              </a:ext>
            </a:extLst>
          </p:cNvPr>
          <p:cNvSpPr>
            <a:spLocks noGrp="1"/>
          </p:cNvSpPr>
          <p:nvPr>
            <p:ph type="pic" sz="quarter" idx="11"/>
          </p:nvPr>
        </p:nvSpPr>
        <p:spPr>
          <a:xfrm>
            <a:off x="4320507" y="1859968"/>
            <a:ext cx="3459177" cy="2244436"/>
          </a:xfrm>
          <a:custGeom>
            <a:avLst/>
            <a:gdLst>
              <a:gd name="connsiteX0" fmla="*/ 80126 w 3459177"/>
              <a:gd name="connsiteY0" fmla="*/ 0 h 2244436"/>
              <a:gd name="connsiteX1" fmla="*/ 3379051 w 3459177"/>
              <a:gd name="connsiteY1" fmla="*/ 0 h 2244436"/>
              <a:gd name="connsiteX2" fmla="*/ 3459177 w 3459177"/>
              <a:gd name="connsiteY2" fmla="*/ 80126 h 2244436"/>
              <a:gd name="connsiteX3" fmla="*/ 3459177 w 3459177"/>
              <a:gd name="connsiteY3" fmla="*/ 2164310 h 2244436"/>
              <a:gd name="connsiteX4" fmla="*/ 3379051 w 3459177"/>
              <a:gd name="connsiteY4" fmla="*/ 2244436 h 2244436"/>
              <a:gd name="connsiteX5" fmla="*/ 80126 w 3459177"/>
              <a:gd name="connsiteY5" fmla="*/ 2244436 h 2244436"/>
              <a:gd name="connsiteX6" fmla="*/ 0 w 3459177"/>
              <a:gd name="connsiteY6" fmla="*/ 2164310 h 2244436"/>
              <a:gd name="connsiteX7" fmla="*/ 0 w 3459177"/>
              <a:gd name="connsiteY7" fmla="*/ 80126 h 2244436"/>
              <a:gd name="connsiteX8" fmla="*/ 80126 w 3459177"/>
              <a:gd name="connsiteY8" fmla="*/ 0 h 224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9177" h="2244436">
                <a:moveTo>
                  <a:pt x="80126" y="0"/>
                </a:moveTo>
                <a:lnTo>
                  <a:pt x="3379051" y="0"/>
                </a:lnTo>
                <a:cubicBezTo>
                  <a:pt x="3423303" y="0"/>
                  <a:pt x="3459177" y="35874"/>
                  <a:pt x="3459177" y="80126"/>
                </a:cubicBezTo>
                <a:lnTo>
                  <a:pt x="3459177" y="2164310"/>
                </a:lnTo>
                <a:cubicBezTo>
                  <a:pt x="3459177" y="2208562"/>
                  <a:pt x="3423303" y="2244436"/>
                  <a:pt x="3379051" y="2244436"/>
                </a:cubicBezTo>
                <a:lnTo>
                  <a:pt x="80126" y="2244436"/>
                </a:lnTo>
                <a:cubicBezTo>
                  <a:pt x="35874" y="2244436"/>
                  <a:pt x="0" y="2208562"/>
                  <a:pt x="0" y="2164310"/>
                </a:cubicBezTo>
                <a:lnTo>
                  <a:pt x="0" y="80126"/>
                </a:lnTo>
                <a:cubicBezTo>
                  <a:pt x="0" y="35874"/>
                  <a:pt x="35874" y="0"/>
                  <a:pt x="80126"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10" name="Picture Placeholder 9">
            <a:extLst>
              <a:ext uri="{FF2B5EF4-FFF2-40B4-BE49-F238E27FC236}">
                <a16:creationId xmlns:a16="http://schemas.microsoft.com/office/drawing/2014/main" id="{457759FF-4336-7833-C6CB-EBC16678E5DF}"/>
              </a:ext>
            </a:extLst>
          </p:cNvPr>
          <p:cNvSpPr>
            <a:spLocks noGrp="1"/>
          </p:cNvSpPr>
          <p:nvPr>
            <p:ph type="pic" sz="quarter" idx="12"/>
          </p:nvPr>
        </p:nvSpPr>
        <p:spPr>
          <a:xfrm>
            <a:off x="7902826" y="1859968"/>
            <a:ext cx="3459177" cy="2244436"/>
          </a:xfrm>
          <a:custGeom>
            <a:avLst/>
            <a:gdLst>
              <a:gd name="connsiteX0" fmla="*/ 80126 w 3459177"/>
              <a:gd name="connsiteY0" fmla="*/ 0 h 2244436"/>
              <a:gd name="connsiteX1" fmla="*/ 3379051 w 3459177"/>
              <a:gd name="connsiteY1" fmla="*/ 0 h 2244436"/>
              <a:gd name="connsiteX2" fmla="*/ 3459177 w 3459177"/>
              <a:gd name="connsiteY2" fmla="*/ 80126 h 2244436"/>
              <a:gd name="connsiteX3" fmla="*/ 3459177 w 3459177"/>
              <a:gd name="connsiteY3" fmla="*/ 2164310 h 2244436"/>
              <a:gd name="connsiteX4" fmla="*/ 3379051 w 3459177"/>
              <a:gd name="connsiteY4" fmla="*/ 2244436 h 2244436"/>
              <a:gd name="connsiteX5" fmla="*/ 80126 w 3459177"/>
              <a:gd name="connsiteY5" fmla="*/ 2244436 h 2244436"/>
              <a:gd name="connsiteX6" fmla="*/ 0 w 3459177"/>
              <a:gd name="connsiteY6" fmla="*/ 2164310 h 2244436"/>
              <a:gd name="connsiteX7" fmla="*/ 0 w 3459177"/>
              <a:gd name="connsiteY7" fmla="*/ 80126 h 2244436"/>
              <a:gd name="connsiteX8" fmla="*/ 80126 w 3459177"/>
              <a:gd name="connsiteY8" fmla="*/ 0 h 224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9177" h="2244436">
                <a:moveTo>
                  <a:pt x="80126" y="0"/>
                </a:moveTo>
                <a:lnTo>
                  <a:pt x="3379051" y="0"/>
                </a:lnTo>
                <a:cubicBezTo>
                  <a:pt x="3423303" y="0"/>
                  <a:pt x="3459177" y="35874"/>
                  <a:pt x="3459177" y="80126"/>
                </a:cubicBezTo>
                <a:lnTo>
                  <a:pt x="3459177" y="2164310"/>
                </a:lnTo>
                <a:cubicBezTo>
                  <a:pt x="3459177" y="2208562"/>
                  <a:pt x="3423303" y="2244436"/>
                  <a:pt x="3379051" y="2244436"/>
                </a:cubicBezTo>
                <a:lnTo>
                  <a:pt x="80126" y="2244436"/>
                </a:lnTo>
                <a:cubicBezTo>
                  <a:pt x="35874" y="2244436"/>
                  <a:pt x="0" y="2208562"/>
                  <a:pt x="0" y="2164310"/>
                </a:cubicBezTo>
                <a:lnTo>
                  <a:pt x="0" y="80126"/>
                </a:lnTo>
                <a:cubicBezTo>
                  <a:pt x="0" y="35874"/>
                  <a:pt x="35874" y="0"/>
                  <a:pt x="80126"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
        <p:nvSpPr>
          <p:cNvPr id="8" name="Picture Placeholder 7">
            <a:extLst>
              <a:ext uri="{FF2B5EF4-FFF2-40B4-BE49-F238E27FC236}">
                <a16:creationId xmlns:a16="http://schemas.microsoft.com/office/drawing/2014/main" id="{89C31049-3D89-CCCA-3A50-4A8A2DDE94F7}"/>
              </a:ext>
            </a:extLst>
          </p:cNvPr>
          <p:cNvSpPr>
            <a:spLocks noGrp="1"/>
          </p:cNvSpPr>
          <p:nvPr>
            <p:ph type="pic" sz="quarter" idx="10"/>
          </p:nvPr>
        </p:nvSpPr>
        <p:spPr>
          <a:xfrm>
            <a:off x="738189" y="1859968"/>
            <a:ext cx="3459177" cy="2244436"/>
          </a:xfrm>
          <a:custGeom>
            <a:avLst/>
            <a:gdLst>
              <a:gd name="connsiteX0" fmla="*/ 80126 w 3459177"/>
              <a:gd name="connsiteY0" fmla="*/ 0 h 2244436"/>
              <a:gd name="connsiteX1" fmla="*/ 3379051 w 3459177"/>
              <a:gd name="connsiteY1" fmla="*/ 0 h 2244436"/>
              <a:gd name="connsiteX2" fmla="*/ 3459177 w 3459177"/>
              <a:gd name="connsiteY2" fmla="*/ 80126 h 2244436"/>
              <a:gd name="connsiteX3" fmla="*/ 3459177 w 3459177"/>
              <a:gd name="connsiteY3" fmla="*/ 2164310 h 2244436"/>
              <a:gd name="connsiteX4" fmla="*/ 3379051 w 3459177"/>
              <a:gd name="connsiteY4" fmla="*/ 2244436 h 2244436"/>
              <a:gd name="connsiteX5" fmla="*/ 80126 w 3459177"/>
              <a:gd name="connsiteY5" fmla="*/ 2244436 h 2244436"/>
              <a:gd name="connsiteX6" fmla="*/ 0 w 3459177"/>
              <a:gd name="connsiteY6" fmla="*/ 2164310 h 2244436"/>
              <a:gd name="connsiteX7" fmla="*/ 0 w 3459177"/>
              <a:gd name="connsiteY7" fmla="*/ 80126 h 2244436"/>
              <a:gd name="connsiteX8" fmla="*/ 80126 w 3459177"/>
              <a:gd name="connsiteY8" fmla="*/ 0 h 224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9177" h="2244436">
                <a:moveTo>
                  <a:pt x="80126" y="0"/>
                </a:moveTo>
                <a:lnTo>
                  <a:pt x="3379051" y="0"/>
                </a:lnTo>
                <a:cubicBezTo>
                  <a:pt x="3423303" y="0"/>
                  <a:pt x="3459177" y="35874"/>
                  <a:pt x="3459177" y="80126"/>
                </a:cubicBezTo>
                <a:lnTo>
                  <a:pt x="3459177" y="2164310"/>
                </a:lnTo>
                <a:cubicBezTo>
                  <a:pt x="3459177" y="2208562"/>
                  <a:pt x="3423303" y="2244436"/>
                  <a:pt x="3379051" y="2244436"/>
                </a:cubicBezTo>
                <a:lnTo>
                  <a:pt x="80126" y="2244436"/>
                </a:lnTo>
                <a:cubicBezTo>
                  <a:pt x="35874" y="2244436"/>
                  <a:pt x="0" y="2208562"/>
                  <a:pt x="0" y="2164310"/>
                </a:cubicBezTo>
                <a:lnTo>
                  <a:pt x="0" y="80126"/>
                </a:lnTo>
                <a:cubicBezTo>
                  <a:pt x="0" y="35874"/>
                  <a:pt x="35874" y="0"/>
                  <a:pt x="80126" y="0"/>
                </a:cubicBezTo>
                <a:close/>
              </a:path>
            </a:pathLst>
          </a:custGeom>
        </p:spPr>
        <p:txBody>
          <a:bodyPr wrap="square" anchor="ctr">
            <a:noAutofit/>
          </a:bodyPr>
          <a:lstStyle>
            <a:lvl1pPr marL="0" indent="0" algn="ctr">
              <a:buFontTx/>
              <a:buNone/>
              <a:defRPr sz="1000">
                <a:solidFill>
                  <a:schemeClr val="bg1">
                    <a:lumMod val="75000"/>
                  </a:schemeClr>
                </a:solidFill>
                <a:latin typeface="Inter" panose="020B0502030000000004" pitchFamily="34" charset="0"/>
                <a:ea typeface="Inter" panose="020B0502030000000004" pitchFamily="34" charset="0"/>
              </a:defRPr>
            </a:lvl1pPr>
          </a:lstStyle>
          <a:p>
            <a:endParaRPr lang="en-US" dirty="0"/>
          </a:p>
        </p:txBody>
      </p:sp>
    </p:spTree>
    <p:extLst>
      <p:ext uri="{BB962C8B-B14F-4D97-AF65-F5344CB8AC3E}">
        <p14:creationId xmlns:p14="http://schemas.microsoft.com/office/powerpoint/2010/main" val="4154735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C9A8D6-1CE1-C29D-27F3-EC94037AE56E}"/>
              </a:ext>
            </a:extLst>
          </p:cNvPr>
          <p:cNvSpPr>
            <a:spLocks noGrp="1"/>
          </p:cNvSpPr>
          <p:nvPr>
            <p:ph type="sldNum" sz="quarter" idx="4"/>
          </p:nvPr>
        </p:nvSpPr>
        <p:spPr>
          <a:xfrm>
            <a:off x="11493499" y="171450"/>
            <a:ext cx="504825" cy="365125"/>
          </a:xfrm>
          <a:prstGeom prst="rect">
            <a:avLst/>
          </a:prstGeom>
        </p:spPr>
        <p:txBody>
          <a:bodyPr vert="horz" lIns="91440" tIns="45720" rIns="91440" bIns="45720" rtlCol="0" anchor="ctr"/>
          <a:lstStyle>
            <a:lvl1pPr algn="ctr">
              <a:defRPr sz="1200">
                <a:solidFill>
                  <a:schemeClr val="tx1">
                    <a:tint val="75000"/>
                  </a:schemeClr>
                </a:solidFill>
                <a:latin typeface="Arimo" panose="020B0604020202020204" pitchFamily="34" charset="0"/>
                <a:ea typeface="Arimo" panose="020B0604020202020204" pitchFamily="34" charset="0"/>
                <a:cs typeface="Arimo" panose="020B0604020202020204" pitchFamily="34" charset="0"/>
              </a:defRPr>
            </a:lvl1pPr>
          </a:lstStyle>
          <a:p>
            <a:fld id="{8ABD3264-CA76-443F-81AA-1B3BDB8EE263}" type="slidenum">
              <a:rPr lang="en-US" smtClean="0"/>
              <a:pPr/>
              <a:t>‹#›</a:t>
            </a:fld>
            <a:endParaRPr lang="en-US" dirty="0"/>
          </a:p>
        </p:txBody>
      </p:sp>
    </p:spTree>
    <p:extLst>
      <p:ext uri="{BB962C8B-B14F-4D97-AF65-F5344CB8AC3E}">
        <p14:creationId xmlns:p14="http://schemas.microsoft.com/office/powerpoint/2010/main" val="1039624481"/>
      </p:ext>
    </p:extLst>
  </p:cSld>
  <p:clrMap bg1="lt1" tx1="dk1" bg2="lt2" tx2="dk2" accent1="accent1" accent2="accent2" accent3="accent3" accent4="accent4" accent5="accent5" accent6="accent6" hlink="hlink" folHlink="folHlink"/>
  <p:sldLayoutIdLst>
    <p:sldLayoutId id="2147483673" r:id="rId1"/>
    <p:sldLayoutId id="2147483700"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8" r:id="rId12"/>
    <p:sldLayoutId id="2147483729" r:id="rId13"/>
    <p:sldLayoutId id="2147483723" r:id="rId14"/>
    <p:sldLayoutId id="2147483730" r:id="rId15"/>
    <p:sldLayoutId id="2147483724" r:id="rId16"/>
    <p:sldLayoutId id="2147483725" r:id="rId17"/>
    <p:sldLayoutId id="2147483731" r:id="rId18"/>
    <p:sldLayoutId id="2147483732" r:id="rId19"/>
    <p:sldLayoutId id="2147483726" r:id="rId20"/>
    <p:sldLayoutId id="2147483727" r:id="rId21"/>
    <p:sldLayoutId id="2147483713" r:id="rId2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30">
            <a:extLst>
              <a:ext uri="{FF2B5EF4-FFF2-40B4-BE49-F238E27FC236}">
                <a16:creationId xmlns:a16="http://schemas.microsoft.com/office/drawing/2014/main" id="{7325CD6D-CBE4-9B9D-99CD-C53B91F0267D}"/>
              </a:ext>
            </a:extLst>
          </p:cNvPr>
          <p:cNvSpPr>
            <a:spLocks noEditPoints="1"/>
          </p:cNvSpPr>
          <p:nvPr/>
        </p:nvSpPr>
        <p:spPr bwMode="auto">
          <a:xfrm rot="5400000">
            <a:off x="1165483" y="4691857"/>
            <a:ext cx="1001713" cy="2033588"/>
          </a:xfrm>
          <a:custGeom>
            <a:avLst/>
            <a:gdLst>
              <a:gd name="T0" fmla="*/ 139 w 275"/>
              <a:gd name="T1" fmla="*/ 1 h 559"/>
              <a:gd name="T2" fmla="*/ 75 w 275"/>
              <a:gd name="T3" fmla="*/ 1 h 559"/>
              <a:gd name="T4" fmla="*/ 10 w 275"/>
              <a:gd name="T5" fmla="*/ 1 h 559"/>
              <a:gd name="T6" fmla="*/ 203 w 275"/>
              <a:gd name="T7" fmla="*/ 1 h 559"/>
              <a:gd name="T8" fmla="*/ 264 w 275"/>
              <a:gd name="T9" fmla="*/ 17 h 559"/>
              <a:gd name="T10" fmla="*/ 75 w 275"/>
              <a:gd name="T11" fmla="*/ 55 h 559"/>
              <a:gd name="T12" fmla="*/ 203 w 275"/>
              <a:gd name="T13" fmla="*/ 55 h 559"/>
              <a:gd name="T14" fmla="*/ 139 w 275"/>
              <a:gd name="T15" fmla="*/ 55 h 559"/>
              <a:gd name="T16" fmla="*/ 10 w 275"/>
              <a:gd name="T17" fmla="*/ 55 h 559"/>
              <a:gd name="T18" fmla="*/ 267 w 275"/>
              <a:gd name="T19" fmla="*/ 55 h 559"/>
              <a:gd name="T20" fmla="*/ 267 w 275"/>
              <a:gd name="T21" fmla="*/ 109 h 559"/>
              <a:gd name="T22" fmla="*/ 10 w 275"/>
              <a:gd name="T23" fmla="*/ 109 h 559"/>
              <a:gd name="T24" fmla="*/ 139 w 275"/>
              <a:gd name="T25" fmla="*/ 109 h 559"/>
              <a:gd name="T26" fmla="*/ 75 w 275"/>
              <a:gd name="T27" fmla="*/ 109 h 559"/>
              <a:gd name="T28" fmla="*/ 203 w 275"/>
              <a:gd name="T29" fmla="*/ 109 h 559"/>
              <a:gd name="T30" fmla="*/ 10 w 275"/>
              <a:gd name="T31" fmla="*/ 163 h 559"/>
              <a:gd name="T32" fmla="*/ 267 w 275"/>
              <a:gd name="T33" fmla="*/ 163 h 559"/>
              <a:gd name="T34" fmla="*/ 203 w 275"/>
              <a:gd name="T35" fmla="*/ 163 h 559"/>
              <a:gd name="T36" fmla="*/ 75 w 275"/>
              <a:gd name="T37" fmla="*/ 163 h 559"/>
              <a:gd name="T38" fmla="*/ 139 w 275"/>
              <a:gd name="T39" fmla="*/ 163 h 559"/>
              <a:gd name="T40" fmla="*/ 75 w 275"/>
              <a:gd name="T41" fmla="*/ 217 h 559"/>
              <a:gd name="T42" fmla="*/ 139 w 275"/>
              <a:gd name="T43" fmla="*/ 217 h 559"/>
              <a:gd name="T44" fmla="*/ 267 w 275"/>
              <a:gd name="T45" fmla="*/ 217 h 559"/>
              <a:gd name="T46" fmla="*/ 10 w 275"/>
              <a:gd name="T47" fmla="*/ 217 h 559"/>
              <a:gd name="T48" fmla="*/ 203 w 275"/>
              <a:gd name="T49" fmla="*/ 217 h 559"/>
              <a:gd name="T50" fmla="*/ 10 w 275"/>
              <a:gd name="T51" fmla="*/ 271 h 559"/>
              <a:gd name="T52" fmla="*/ 203 w 275"/>
              <a:gd name="T53" fmla="*/ 271 h 559"/>
              <a:gd name="T54" fmla="*/ 75 w 275"/>
              <a:gd name="T55" fmla="*/ 271 h 559"/>
              <a:gd name="T56" fmla="*/ 139 w 275"/>
              <a:gd name="T57" fmla="*/ 271 h 559"/>
              <a:gd name="T58" fmla="*/ 267 w 275"/>
              <a:gd name="T59" fmla="*/ 271 h 559"/>
              <a:gd name="T60" fmla="*/ 203 w 275"/>
              <a:gd name="T61" fmla="*/ 326 h 559"/>
              <a:gd name="T62" fmla="*/ 267 w 275"/>
              <a:gd name="T63" fmla="*/ 326 h 559"/>
              <a:gd name="T64" fmla="*/ 139 w 275"/>
              <a:gd name="T65" fmla="*/ 326 h 559"/>
              <a:gd name="T66" fmla="*/ 10 w 275"/>
              <a:gd name="T67" fmla="*/ 326 h 559"/>
              <a:gd name="T68" fmla="*/ 75 w 275"/>
              <a:gd name="T69" fmla="*/ 326 h 559"/>
              <a:gd name="T70" fmla="*/ 10 w 275"/>
              <a:gd name="T71" fmla="*/ 380 h 559"/>
              <a:gd name="T72" fmla="*/ 75 w 275"/>
              <a:gd name="T73" fmla="*/ 380 h 559"/>
              <a:gd name="T74" fmla="*/ 203 w 275"/>
              <a:gd name="T75" fmla="*/ 380 h 559"/>
              <a:gd name="T76" fmla="*/ 267 w 275"/>
              <a:gd name="T77" fmla="*/ 380 h 559"/>
              <a:gd name="T78" fmla="*/ 139 w 275"/>
              <a:gd name="T79" fmla="*/ 380 h 559"/>
              <a:gd name="T80" fmla="*/ 139 w 275"/>
              <a:gd name="T81" fmla="*/ 434 h 559"/>
              <a:gd name="T82" fmla="*/ 10 w 275"/>
              <a:gd name="T83" fmla="*/ 434 h 559"/>
              <a:gd name="T84" fmla="*/ 203 w 275"/>
              <a:gd name="T85" fmla="*/ 434 h 559"/>
              <a:gd name="T86" fmla="*/ 75 w 275"/>
              <a:gd name="T87" fmla="*/ 434 h 559"/>
              <a:gd name="T88" fmla="*/ 267 w 275"/>
              <a:gd name="T89" fmla="*/ 434 h 559"/>
              <a:gd name="T90" fmla="*/ 139 w 275"/>
              <a:gd name="T91" fmla="*/ 488 h 559"/>
              <a:gd name="T92" fmla="*/ 10 w 275"/>
              <a:gd name="T93" fmla="*/ 488 h 559"/>
              <a:gd name="T94" fmla="*/ 267 w 275"/>
              <a:gd name="T95" fmla="*/ 488 h 559"/>
              <a:gd name="T96" fmla="*/ 75 w 275"/>
              <a:gd name="T97" fmla="*/ 488 h 559"/>
              <a:gd name="T98" fmla="*/ 203 w 275"/>
              <a:gd name="T99" fmla="*/ 488 h 559"/>
              <a:gd name="T100" fmla="*/ 10 w 275"/>
              <a:gd name="T101" fmla="*/ 542 h 559"/>
              <a:gd name="T102" fmla="*/ 203 w 275"/>
              <a:gd name="T103" fmla="*/ 542 h 559"/>
              <a:gd name="T104" fmla="*/ 75 w 275"/>
              <a:gd name="T105" fmla="*/ 542 h 559"/>
              <a:gd name="T106" fmla="*/ 267 w 275"/>
              <a:gd name="T107" fmla="*/ 542 h 559"/>
              <a:gd name="T108" fmla="*/ 139 w 275"/>
              <a:gd name="T109" fmla="*/ 542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59">
                <a:moveTo>
                  <a:pt x="139" y="1"/>
                </a:moveTo>
                <a:cubicBezTo>
                  <a:pt x="134" y="0"/>
                  <a:pt x="130" y="3"/>
                  <a:pt x="129" y="7"/>
                </a:cubicBezTo>
                <a:cubicBezTo>
                  <a:pt x="128" y="12"/>
                  <a:pt x="131" y="16"/>
                  <a:pt x="136" y="17"/>
                </a:cubicBezTo>
                <a:cubicBezTo>
                  <a:pt x="140" y="18"/>
                  <a:pt x="145" y="15"/>
                  <a:pt x="146" y="10"/>
                </a:cubicBezTo>
                <a:cubicBezTo>
                  <a:pt x="146" y="6"/>
                  <a:pt x="143" y="2"/>
                  <a:pt x="139" y="1"/>
                </a:cubicBezTo>
                <a:close/>
                <a:moveTo>
                  <a:pt x="75" y="1"/>
                </a:moveTo>
                <a:cubicBezTo>
                  <a:pt x="70" y="0"/>
                  <a:pt x="66" y="3"/>
                  <a:pt x="65" y="7"/>
                </a:cubicBezTo>
                <a:cubicBezTo>
                  <a:pt x="64" y="12"/>
                  <a:pt x="67" y="16"/>
                  <a:pt x="72" y="17"/>
                </a:cubicBezTo>
                <a:cubicBezTo>
                  <a:pt x="76" y="18"/>
                  <a:pt x="81" y="15"/>
                  <a:pt x="81" y="10"/>
                </a:cubicBezTo>
                <a:cubicBezTo>
                  <a:pt x="82" y="6"/>
                  <a:pt x="79" y="2"/>
                  <a:pt x="75" y="1"/>
                </a:cubicBezTo>
                <a:close/>
                <a:moveTo>
                  <a:pt x="10" y="1"/>
                </a:moveTo>
                <a:cubicBezTo>
                  <a:pt x="6" y="0"/>
                  <a:pt x="2" y="3"/>
                  <a:pt x="1" y="7"/>
                </a:cubicBezTo>
                <a:cubicBezTo>
                  <a:pt x="0" y="12"/>
                  <a:pt x="3" y="16"/>
                  <a:pt x="7" y="17"/>
                </a:cubicBezTo>
                <a:cubicBezTo>
                  <a:pt x="12" y="18"/>
                  <a:pt x="16" y="15"/>
                  <a:pt x="17" y="10"/>
                </a:cubicBezTo>
                <a:cubicBezTo>
                  <a:pt x="18" y="6"/>
                  <a:pt x="15" y="2"/>
                  <a:pt x="10" y="1"/>
                </a:cubicBezTo>
                <a:close/>
                <a:moveTo>
                  <a:pt x="203" y="1"/>
                </a:moveTo>
                <a:cubicBezTo>
                  <a:pt x="199" y="0"/>
                  <a:pt x="194" y="3"/>
                  <a:pt x="194" y="7"/>
                </a:cubicBezTo>
                <a:cubicBezTo>
                  <a:pt x="193" y="12"/>
                  <a:pt x="196" y="16"/>
                  <a:pt x="200" y="17"/>
                </a:cubicBezTo>
                <a:cubicBezTo>
                  <a:pt x="205" y="18"/>
                  <a:pt x="209" y="15"/>
                  <a:pt x="210" y="10"/>
                </a:cubicBezTo>
                <a:cubicBezTo>
                  <a:pt x="211" y="6"/>
                  <a:pt x="208" y="2"/>
                  <a:pt x="203" y="1"/>
                </a:cubicBezTo>
                <a:close/>
                <a:moveTo>
                  <a:pt x="264" y="17"/>
                </a:moveTo>
                <a:cubicBezTo>
                  <a:pt x="269" y="18"/>
                  <a:pt x="273" y="15"/>
                  <a:pt x="274" y="10"/>
                </a:cubicBezTo>
                <a:cubicBezTo>
                  <a:pt x="275" y="6"/>
                  <a:pt x="272" y="2"/>
                  <a:pt x="267" y="1"/>
                </a:cubicBezTo>
                <a:cubicBezTo>
                  <a:pt x="263" y="0"/>
                  <a:pt x="259" y="3"/>
                  <a:pt x="258" y="7"/>
                </a:cubicBezTo>
                <a:cubicBezTo>
                  <a:pt x="257" y="12"/>
                  <a:pt x="260" y="16"/>
                  <a:pt x="264" y="17"/>
                </a:cubicBezTo>
                <a:close/>
                <a:moveTo>
                  <a:pt x="75" y="55"/>
                </a:moveTo>
                <a:cubicBezTo>
                  <a:pt x="70" y="54"/>
                  <a:pt x="66" y="57"/>
                  <a:pt x="65" y="62"/>
                </a:cubicBezTo>
                <a:cubicBezTo>
                  <a:pt x="64" y="66"/>
                  <a:pt x="67" y="70"/>
                  <a:pt x="72" y="71"/>
                </a:cubicBezTo>
                <a:cubicBezTo>
                  <a:pt x="76" y="72"/>
                  <a:pt x="81" y="69"/>
                  <a:pt x="81" y="65"/>
                </a:cubicBezTo>
                <a:cubicBezTo>
                  <a:pt x="82" y="60"/>
                  <a:pt x="79" y="56"/>
                  <a:pt x="75" y="55"/>
                </a:cubicBezTo>
                <a:close/>
                <a:moveTo>
                  <a:pt x="203" y="55"/>
                </a:moveTo>
                <a:cubicBezTo>
                  <a:pt x="199" y="54"/>
                  <a:pt x="194" y="57"/>
                  <a:pt x="194" y="62"/>
                </a:cubicBezTo>
                <a:cubicBezTo>
                  <a:pt x="193" y="66"/>
                  <a:pt x="196" y="70"/>
                  <a:pt x="200" y="71"/>
                </a:cubicBezTo>
                <a:cubicBezTo>
                  <a:pt x="205" y="72"/>
                  <a:pt x="209" y="69"/>
                  <a:pt x="210" y="65"/>
                </a:cubicBezTo>
                <a:cubicBezTo>
                  <a:pt x="211" y="60"/>
                  <a:pt x="208" y="56"/>
                  <a:pt x="203" y="55"/>
                </a:cubicBezTo>
                <a:close/>
                <a:moveTo>
                  <a:pt x="139" y="55"/>
                </a:moveTo>
                <a:cubicBezTo>
                  <a:pt x="134" y="54"/>
                  <a:pt x="130" y="57"/>
                  <a:pt x="129" y="62"/>
                </a:cubicBezTo>
                <a:cubicBezTo>
                  <a:pt x="128" y="66"/>
                  <a:pt x="131" y="70"/>
                  <a:pt x="136" y="71"/>
                </a:cubicBezTo>
                <a:cubicBezTo>
                  <a:pt x="140" y="72"/>
                  <a:pt x="145" y="69"/>
                  <a:pt x="146" y="65"/>
                </a:cubicBezTo>
                <a:cubicBezTo>
                  <a:pt x="146" y="60"/>
                  <a:pt x="143" y="56"/>
                  <a:pt x="139" y="55"/>
                </a:cubicBezTo>
                <a:close/>
                <a:moveTo>
                  <a:pt x="10" y="55"/>
                </a:moveTo>
                <a:cubicBezTo>
                  <a:pt x="6" y="54"/>
                  <a:pt x="2" y="57"/>
                  <a:pt x="1" y="62"/>
                </a:cubicBezTo>
                <a:cubicBezTo>
                  <a:pt x="0" y="66"/>
                  <a:pt x="3" y="70"/>
                  <a:pt x="7" y="71"/>
                </a:cubicBezTo>
                <a:cubicBezTo>
                  <a:pt x="12" y="72"/>
                  <a:pt x="16" y="69"/>
                  <a:pt x="17" y="65"/>
                </a:cubicBezTo>
                <a:cubicBezTo>
                  <a:pt x="18" y="60"/>
                  <a:pt x="15" y="56"/>
                  <a:pt x="10" y="55"/>
                </a:cubicBezTo>
                <a:close/>
                <a:moveTo>
                  <a:pt x="267" y="55"/>
                </a:moveTo>
                <a:cubicBezTo>
                  <a:pt x="263" y="54"/>
                  <a:pt x="259" y="57"/>
                  <a:pt x="258" y="62"/>
                </a:cubicBezTo>
                <a:cubicBezTo>
                  <a:pt x="257" y="66"/>
                  <a:pt x="260" y="70"/>
                  <a:pt x="264" y="71"/>
                </a:cubicBezTo>
                <a:cubicBezTo>
                  <a:pt x="269" y="72"/>
                  <a:pt x="273" y="69"/>
                  <a:pt x="274" y="65"/>
                </a:cubicBezTo>
                <a:cubicBezTo>
                  <a:pt x="275" y="60"/>
                  <a:pt x="272" y="56"/>
                  <a:pt x="267" y="55"/>
                </a:cubicBezTo>
                <a:close/>
                <a:moveTo>
                  <a:pt x="267" y="109"/>
                </a:moveTo>
                <a:cubicBezTo>
                  <a:pt x="263" y="108"/>
                  <a:pt x="259" y="111"/>
                  <a:pt x="258" y="116"/>
                </a:cubicBezTo>
                <a:cubicBezTo>
                  <a:pt x="257" y="120"/>
                  <a:pt x="260" y="125"/>
                  <a:pt x="264" y="125"/>
                </a:cubicBezTo>
                <a:cubicBezTo>
                  <a:pt x="269" y="126"/>
                  <a:pt x="273" y="123"/>
                  <a:pt x="274" y="119"/>
                </a:cubicBezTo>
                <a:cubicBezTo>
                  <a:pt x="275" y="114"/>
                  <a:pt x="272" y="110"/>
                  <a:pt x="267" y="109"/>
                </a:cubicBezTo>
                <a:close/>
                <a:moveTo>
                  <a:pt x="10" y="109"/>
                </a:moveTo>
                <a:cubicBezTo>
                  <a:pt x="6" y="108"/>
                  <a:pt x="2" y="111"/>
                  <a:pt x="1" y="116"/>
                </a:cubicBezTo>
                <a:cubicBezTo>
                  <a:pt x="0" y="120"/>
                  <a:pt x="3" y="125"/>
                  <a:pt x="7" y="125"/>
                </a:cubicBezTo>
                <a:cubicBezTo>
                  <a:pt x="12" y="126"/>
                  <a:pt x="16" y="123"/>
                  <a:pt x="17" y="119"/>
                </a:cubicBezTo>
                <a:cubicBezTo>
                  <a:pt x="18" y="114"/>
                  <a:pt x="15" y="110"/>
                  <a:pt x="10" y="109"/>
                </a:cubicBezTo>
                <a:close/>
                <a:moveTo>
                  <a:pt x="139" y="109"/>
                </a:moveTo>
                <a:cubicBezTo>
                  <a:pt x="134" y="108"/>
                  <a:pt x="130" y="111"/>
                  <a:pt x="129" y="116"/>
                </a:cubicBezTo>
                <a:cubicBezTo>
                  <a:pt x="128" y="120"/>
                  <a:pt x="131" y="125"/>
                  <a:pt x="136" y="125"/>
                </a:cubicBezTo>
                <a:cubicBezTo>
                  <a:pt x="140" y="126"/>
                  <a:pt x="145" y="123"/>
                  <a:pt x="146" y="119"/>
                </a:cubicBezTo>
                <a:cubicBezTo>
                  <a:pt x="146" y="114"/>
                  <a:pt x="143" y="110"/>
                  <a:pt x="139" y="109"/>
                </a:cubicBezTo>
                <a:close/>
                <a:moveTo>
                  <a:pt x="75" y="109"/>
                </a:moveTo>
                <a:cubicBezTo>
                  <a:pt x="70" y="108"/>
                  <a:pt x="66" y="111"/>
                  <a:pt x="65" y="116"/>
                </a:cubicBezTo>
                <a:cubicBezTo>
                  <a:pt x="64" y="120"/>
                  <a:pt x="67" y="125"/>
                  <a:pt x="72" y="125"/>
                </a:cubicBezTo>
                <a:cubicBezTo>
                  <a:pt x="76" y="126"/>
                  <a:pt x="81" y="123"/>
                  <a:pt x="81" y="119"/>
                </a:cubicBezTo>
                <a:cubicBezTo>
                  <a:pt x="82" y="114"/>
                  <a:pt x="79" y="110"/>
                  <a:pt x="75" y="109"/>
                </a:cubicBezTo>
                <a:close/>
                <a:moveTo>
                  <a:pt x="203" y="109"/>
                </a:moveTo>
                <a:cubicBezTo>
                  <a:pt x="199" y="108"/>
                  <a:pt x="194" y="111"/>
                  <a:pt x="194" y="116"/>
                </a:cubicBezTo>
                <a:cubicBezTo>
                  <a:pt x="193" y="120"/>
                  <a:pt x="196" y="125"/>
                  <a:pt x="200" y="125"/>
                </a:cubicBezTo>
                <a:cubicBezTo>
                  <a:pt x="205" y="126"/>
                  <a:pt x="209" y="123"/>
                  <a:pt x="210" y="119"/>
                </a:cubicBezTo>
                <a:cubicBezTo>
                  <a:pt x="211" y="114"/>
                  <a:pt x="208" y="110"/>
                  <a:pt x="203" y="109"/>
                </a:cubicBezTo>
                <a:close/>
                <a:moveTo>
                  <a:pt x="10" y="163"/>
                </a:moveTo>
                <a:cubicBezTo>
                  <a:pt x="6" y="162"/>
                  <a:pt x="2" y="165"/>
                  <a:pt x="1" y="170"/>
                </a:cubicBezTo>
                <a:cubicBezTo>
                  <a:pt x="0" y="174"/>
                  <a:pt x="3" y="179"/>
                  <a:pt x="7" y="179"/>
                </a:cubicBezTo>
                <a:cubicBezTo>
                  <a:pt x="12" y="180"/>
                  <a:pt x="16" y="177"/>
                  <a:pt x="17" y="173"/>
                </a:cubicBezTo>
                <a:cubicBezTo>
                  <a:pt x="18" y="168"/>
                  <a:pt x="15" y="164"/>
                  <a:pt x="10" y="163"/>
                </a:cubicBezTo>
                <a:close/>
                <a:moveTo>
                  <a:pt x="267" y="163"/>
                </a:moveTo>
                <a:cubicBezTo>
                  <a:pt x="263" y="162"/>
                  <a:pt x="259" y="165"/>
                  <a:pt x="258" y="170"/>
                </a:cubicBezTo>
                <a:cubicBezTo>
                  <a:pt x="257" y="174"/>
                  <a:pt x="260" y="179"/>
                  <a:pt x="264" y="179"/>
                </a:cubicBezTo>
                <a:cubicBezTo>
                  <a:pt x="269" y="180"/>
                  <a:pt x="273" y="177"/>
                  <a:pt x="274" y="173"/>
                </a:cubicBezTo>
                <a:cubicBezTo>
                  <a:pt x="275" y="168"/>
                  <a:pt x="272" y="164"/>
                  <a:pt x="267" y="163"/>
                </a:cubicBezTo>
                <a:close/>
                <a:moveTo>
                  <a:pt x="203" y="163"/>
                </a:moveTo>
                <a:cubicBezTo>
                  <a:pt x="199" y="162"/>
                  <a:pt x="194" y="165"/>
                  <a:pt x="194" y="170"/>
                </a:cubicBezTo>
                <a:cubicBezTo>
                  <a:pt x="193" y="174"/>
                  <a:pt x="196" y="179"/>
                  <a:pt x="200" y="179"/>
                </a:cubicBezTo>
                <a:cubicBezTo>
                  <a:pt x="205" y="180"/>
                  <a:pt x="209" y="177"/>
                  <a:pt x="210" y="173"/>
                </a:cubicBezTo>
                <a:cubicBezTo>
                  <a:pt x="211" y="168"/>
                  <a:pt x="208" y="164"/>
                  <a:pt x="203" y="163"/>
                </a:cubicBezTo>
                <a:close/>
                <a:moveTo>
                  <a:pt x="75" y="163"/>
                </a:moveTo>
                <a:cubicBezTo>
                  <a:pt x="70" y="162"/>
                  <a:pt x="66" y="165"/>
                  <a:pt x="65" y="170"/>
                </a:cubicBezTo>
                <a:cubicBezTo>
                  <a:pt x="64" y="174"/>
                  <a:pt x="67" y="179"/>
                  <a:pt x="72" y="179"/>
                </a:cubicBezTo>
                <a:cubicBezTo>
                  <a:pt x="76" y="180"/>
                  <a:pt x="81" y="177"/>
                  <a:pt x="81" y="173"/>
                </a:cubicBezTo>
                <a:cubicBezTo>
                  <a:pt x="82" y="168"/>
                  <a:pt x="79" y="164"/>
                  <a:pt x="75" y="163"/>
                </a:cubicBezTo>
                <a:close/>
                <a:moveTo>
                  <a:pt x="139" y="163"/>
                </a:moveTo>
                <a:cubicBezTo>
                  <a:pt x="134" y="162"/>
                  <a:pt x="130" y="165"/>
                  <a:pt x="129" y="170"/>
                </a:cubicBezTo>
                <a:cubicBezTo>
                  <a:pt x="128" y="174"/>
                  <a:pt x="131" y="179"/>
                  <a:pt x="136" y="179"/>
                </a:cubicBezTo>
                <a:cubicBezTo>
                  <a:pt x="140" y="180"/>
                  <a:pt x="145" y="177"/>
                  <a:pt x="146" y="173"/>
                </a:cubicBezTo>
                <a:cubicBezTo>
                  <a:pt x="146" y="168"/>
                  <a:pt x="143" y="164"/>
                  <a:pt x="139" y="163"/>
                </a:cubicBezTo>
                <a:close/>
                <a:moveTo>
                  <a:pt x="75" y="217"/>
                </a:moveTo>
                <a:cubicBezTo>
                  <a:pt x="70" y="216"/>
                  <a:pt x="66" y="219"/>
                  <a:pt x="65" y="224"/>
                </a:cubicBezTo>
                <a:cubicBezTo>
                  <a:pt x="64" y="228"/>
                  <a:pt x="67" y="233"/>
                  <a:pt x="72" y="234"/>
                </a:cubicBezTo>
                <a:cubicBezTo>
                  <a:pt x="76" y="234"/>
                  <a:pt x="81" y="231"/>
                  <a:pt x="81" y="227"/>
                </a:cubicBezTo>
                <a:cubicBezTo>
                  <a:pt x="82" y="222"/>
                  <a:pt x="79" y="218"/>
                  <a:pt x="75" y="217"/>
                </a:cubicBezTo>
                <a:close/>
                <a:moveTo>
                  <a:pt x="139" y="217"/>
                </a:moveTo>
                <a:cubicBezTo>
                  <a:pt x="134" y="216"/>
                  <a:pt x="130" y="219"/>
                  <a:pt x="129" y="224"/>
                </a:cubicBezTo>
                <a:cubicBezTo>
                  <a:pt x="128" y="228"/>
                  <a:pt x="131" y="233"/>
                  <a:pt x="136" y="234"/>
                </a:cubicBezTo>
                <a:cubicBezTo>
                  <a:pt x="140" y="234"/>
                  <a:pt x="145" y="231"/>
                  <a:pt x="146" y="227"/>
                </a:cubicBezTo>
                <a:cubicBezTo>
                  <a:pt x="146" y="222"/>
                  <a:pt x="143" y="218"/>
                  <a:pt x="139" y="217"/>
                </a:cubicBezTo>
                <a:close/>
                <a:moveTo>
                  <a:pt x="267" y="217"/>
                </a:moveTo>
                <a:cubicBezTo>
                  <a:pt x="263" y="216"/>
                  <a:pt x="259" y="219"/>
                  <a:pt x="258" y="224"/>
                </a:cubicBezTo>
                <a:cubicBezTo>
                  <a:pt x="257" y="228"/>
                  <a:pt x="260" y="233"/>
                  <a:pt x="264" y="234"/>
                </a:cubicBezTo>
                <a:cubicBezTo>
                  <a:pt x="269" y="234"/>
                  <a:pt x="273" y="231"/>
                  <a:pt x="274" y="227"/>
                </a:cubicBezTo>
                <a:cubicBezTo>
                  <a:pt x="275" y="222"/>
                  <a:pt x="272" y="218"/>
                  <a:pt x="267" y="217"/>
                </a:cubicBezTo>
                <a:close/>
                <a:moveTo>
                  <a:pt x="10" y="217"/>
                </a:moveTo>
                <a:cubicBezTo>
                  <a:pt x="6" y="216"/>
                  <a:pt x="2" y="219"/>
                  <a:pt x="1" y="224"/>
                </a:cubicBezTo>
                <a:cubicBezTo>
                  <a:pt x="0" y="228"/>
                  <a:pt x="3" y="233"/>
                  <a:pt x="7" y="234"/>
                </a:cubicBezTo>
                <a:cubicBezTo>
                  <a:pt x="12" y="234"/>
                  <a:pt x="16" y="231"/>
                  <a:pt x="17" y="227"/>
                </a:cubicBezTo>
                <a:cubicBezTo>
                  <a:pt x="18" y="222"/>
                  <a:pt x="15" y="218"/>
                  <a:pt x="10" y="217"/>
                </a:cubicBezTo>
                <a:close/>
                <a:moveTo>
                  <a:pt x="203" y="217"/>
                </a:moveTo>
                <a:cubicBezTo>
                  <a:pt x="199" y="216"/>
                  <a:pt x="194" y="219"/>
                  <a:pt x="194" y="224"/>
                </a:cubicBezTo>
                <a:cubicBezTo>
                  <a:pt x="193" y="228"/>
                  <a:pt x="196" y="233"/>
                  <a:pt x="200" y="234"/>
                </a:cubicBezTo>
                <a:cubicBezTo>
                  <a:pt x="205" y="234"/>
                  <a:pt x="209" y="231"/>
                  <a:pt x="210" y="227"/>
                </a:cubicBezTo>
                <a:cubicBezTo>
                  <a:pt x="211" y="222"/>
                  <a:pt x="208" y="218"/>
                  <a:pt x="203" y="217"/>
                </a:cubicBezTo>
                <a:close/>
                <a:moveTo>
                  <a:pt x="10" y="271"/>
                </a:moveTo>
                <a:cubicBezTo>
                  <a:pt x="6" y="271"/>
                  <a:pt x="2" y="274"/>
                  <a:pt x="1" y="278"/>
                </a:cubicBezTo>
                <a:cubicBezTo>
                  <a:pt x="0" y="283"/>
                  <a:pt x="3" y="287"/>
                  <a:pt x="7" y="288"/>
                </a:cubicBezTo>
                <a:cubicBezTo>
                  <a:pt x="12" y="289"/>
                  <a:pt x="16" y="286"/>
                  <a:pt x="17" y="281"/>
                </a:cubicBezTo>
                <a:cubicBezTo>
                  <a:pt x="18" y="277"/>
                  <a:pt x="15" y="272"/>
                  <a:pt x="10" y="271"/>
                </a:cubicBezTo>
                <a:close/>
                <a:moveTo>
                  <a:pt x="203" y="271"/>
                </a:moveTo>
                <a:cubicBezTo>
                  <a:pt x="199" y="271"/>
                  <a:pt x="194" y="274"/>
                  <a:pt x="194" y="278"/>
                </a:cubicBezTo>
                <a:cubicBezTo>
                  <a:pt x="193" y="283"/>
                  <a:pt x="196" y="287"/>
                  <a:pt x="200" y="288"/>
                </a:cubicBezTo>
                <a:cubicBezTo>
                  <a:pt x="205" y="289"/>
                  <a:pt x="209" y="286"/>
                  <a:pt x="210" y="281"/>
                </a:cubicBezTo>
                <a:cubicBezTo>
                  <a:pt x="211" y="277"/>
                  <a:pt x="208" y="272"/>
                  <a:pt x="203" y="271"/>
                </a:cubicBezTo>
                <a:close/>
                <a:moveTo>
                  <a:pt x="75" y="271"/>
                </a:moveTo>
                <a:cubicBezTo>
                  <a:pt x="70" y="271"/>
                  <a:pt x="66" y="274"/>
                  <a:pt x="65" y="278"/>
                </a:cubicBezTo>
                <a:cubicBezTo>
                  <a:pt x="64" y="283"/>
                  <a:pt x="67" y="287"/>
                  <a:pt x="72" y="288"/>
                </a:cubicBezTo>
                <a:cubicBezTo>
                  <a:pt x="76" y="289"/>
                  <a:pt x="81" y="286"/>
                  <a:pt x="81" y="281"/>
                </a:cubicBezTo>
                <a:cubicBezTo>
                  <a:pt x="82" y="277"/>
                  <a:pt x="79" y="272"/>
                  <a:pt x="75" y="271"/>
                </a:cubicBezTo>
                <a:close/>
                <a:moveTo>
                  <a:pt x="139" y="271"/>
                </a:moveTo>
                <a:cubicBezTo>
                  <a:pt x="134" y="271"/>
                  <a:pt x="130" y="274"/>
                  <a:pt x="129" y="278"/>
                </a:cubicBezTo>
                <a:cubicBezTo>
                  <a:pt x="128" y="283"/>
                  <a:pt x="131" y="287"/>
                  <a:pt x="136" y="288"/>
                </a:cubicBezTo>
                <a:cubicBezTo>
                  <a:pt x="140" y="289"/>
                  <a:pt x="145" y="286"/>
                  <a:pt x="146" y="281"/>
                </a:cubicBezTo>
                <a:cubicBezTo>
                  <a:pt x="146" y="277"/>
                  <a:pt x="143" y="272"/>
                  <a:pt x="139" y="271"/>
                </a:cubicBezTo>
                <a:close/>
                <a:moveTo>
                  <a:pt x="267" y="271"/>
                </a:moveTo>
                <a:cubicBezTo>
                  <a:pt x="263" y="271"/>
                  <a:pt x="259" y="274"/>
                  <a:pt x="258" y="278"/>
                </a:cubicBezTo>
                <a:cubicBezTo>
                  <a:pt x="257" y="283"/>
                  <a:pt x="260" y="287"/>
                  <a:pt x="264" y="288"/>
                </a:cubicBezTo>
                <a:cubicBezTo>
                  <a:pt x="269" y="289"/>
                  <a:pt x="273" y="286"/>
                  <a:pt x="274" y="281"/>
                </a:cubicBezTo>
                <a:cubicBezTo>
                  <a:pt x="275" y="277"/>
                  <a:pt x="272" y="272"/>
                  <a:pt x="267" y="271"/>
                </a:cubicBezTo>
                <a:close/>
                <a:moveTo>
                  <a:pt x="203" y="326"/>
                </a:moveTo>
                <a:cubicBezTo>
                  <a:pt x="199" y="325"/>
                  <a:pt x="194" y="328"/>
                  <a:pt x="194" y="332"/>
                </a:cubicBezTo>
                <a:cubicBezTo>
                  <a:pt x="193" y="337"/>
                  <a:pt x="196" y="341"/>
                  <a:pt x="200" y="342"/>
                </a:cubicBezTo>
                <a:cubicBezTo>
                  <a:pt x="205" y="343"/>
                  <a:pt x="209" y="340"/>
                  <a:pt x="210" y="335"/>
                </a:cubicBezTo>
                <a:cubicBezTo>
                  <a:pt x="211" y="331"/>
                  <a:pt x="208" y="326"/>
                  <a:pt x="203" y="326"/>
                </a:cubicBezTo>
                <a:close/>
                <a:moveTo>
                  <a:pt x="267" y="326"/>
                </a:moveTo>
                <a:cubicBezTo>
                  <a:pt x="263" y="325"/>
                  <a:pt x="259" y="328"/>
                  <a:pt x="258" y="332"/>
                </a:cubicBezTo>
                <a:cubicBezTo>
                  <a:pt x="257" y="337"/>
                  <a:pt x="260" y="341"/>
                  <a:pt x="264" y="342"/>
                </a:cubicBezTo>
                <a:cubicBezTo>
                  <a:pt x="269" y="343"/>
                  <a:pt x="273" y="340"/>
                  <a:pt x="274" y="335"/>
                </a:cubicBezTo>
                <a:cubicBezTo>
                  <a:pt x="275" y="331"/>
                  <a:pt x="272" y="326"/>
                  <a:pt x="267" y="326"/>
                </a:cubicBezTo>
                <a:close/>
                <a:moveTo>
                  <a:pt x="139" y="326"/>
                </a:moveTo>
                <a:cubicBezTo>
                  <a:pt x="134" y="325"/>
                  <a:pt x="130" y="328"/>
                  <a:pt x="129" y="332"/>
                </a:cubicBezTo>
                <a:cubicBezTo>
                  <a:pt x="128" y="337"/>
                  <a:pt x="131" y="341"/>
                  <a:pt x="136" y="342"/>
                </a:cubicBezTo>
                <a:cubicBezTo>
                  <a:pt x="140" y="343"/>
                  <a:pt x="145" y="340"/>
                  <a:pt x="146" y="335"/>
                </a:cubicBezTo>
                <a:cubicBezTo>
                  <a:pt x="146" y="331"/>
                  <a:pt x="143" y="326"/>
                  <a:pt x="139" y="326"/>
                </a:cubicBezTo>
                <a:close/>
                <a:moveTo>
                  <a:pt x="10" y="326"/>
                </a:moveTo>
                <a:cubicBezTo>
                  <a:pt x="6" y="325"/>
                  <a:pt x="2" y="328"/>
                  <a:pt x="1" y="332"/>
                </a:cubicBezTo>
                <a:cubicBezTo>
                  <a:pt x="0" y="337"/>
                  <a:pt x="3" y="341"/>
                  <a:pt x="7" y="342"/>
                </a:cubicBezTo>
                <a:cubicBezTo>
                  <a:pt x="12" y="343"/>
                  <a:pt x="16" y="340"/>
                  <a:pt x="17" y="335"/>
                </a:cubicBezTo>
                <a:cubicBezTo>
                  <a:pt x="18" y="331"/>
                  <a:pt x="15" y="326"/>
                  <a:pt x="10" y="326"/>
                </a:cubicBezTo>
                <a:close/>
                <a:moveTo>
                  <a:pt x="75" y="326"/>
                </a:moveTo>
                <a:cubicBezTo>
                  <a:pt x="70" y="325"/>
                  <a:pt x="66" y="328"/>
                  <a:pt x="65" y="332"/>
                </a:cubicBezTo>
                <a:cubicBezTo>
                  <a:pt x="64" y="337"/>
                  <a:pt x="67" y="341"/>
                  <a:pt x="72" y="342"/>
                </a:cubicBezTo>
                <a:cubicBezTo>
                  <a:pt x="76" y="343"/>
                  <a:pt x="81" y="340"/>
                  <a:pt x="81" y="335"/>
                </a:cubicBezTo>
                <a:cubicBezTo>
                  <a:pt x="82" y="331"/>
                  <a:pt x="79" y="326"/>
                  <a:pt x="75" y="326"/>
                </a:cubicBezTo>
                <a:close/>
                <a:moveTo>
                  <a:pt x="10" y="380"/>
                </a:moveTo>
                <a:cubicBezTo>
                  <a:pt x="6" y="379"/>
                  <a:pt x="2" y="382"/>
                  <a:pt x="1" y="386"/>
                </a:cubicBezTo>
                <a:cubicBezTo>
                  <a:pt x="0" y="391"/>
                  <a:pt x="3" y="395"/>
                  <a:pt x="7" y="396"/>
                </a:cubicBezTo>
                <a:cubicBezTo>
                  <a:pt x="12" y="397"/>
                  <a:pt x="16" y="394"/>
                  <a:pt x="17" y="389"/>
                </a:cubicBezTo>
                <a:cubicBezTo>
                  <a:pt x="18" y="385"/>
                  <a:pt x="15" y="380"/>
                  <a:pt x="10" y="380"/>
                </a:cubicBezTo>
                <a:close/>
                <a:moveTo>
                  <a:pt x="75" y="380"/>
                </a:moveTo>
                <a:cubicBezTo>
                  <a:pt x="70" y="379"/>
                  <a:pt x="66" y="382"/>
                  <a:pt x="65" y="386"/>
                </a:cubicBezTo>
                <a:cubicBezTo>
                  <a:pt x="64" y="391"/>
                  <a:pt x="67" y="395"/>
                  <a:pt x="72" y="396"/>
                </a:cubicBezTo>
                <a:cubicBezTo>
                  <a:pt x="76" y="397"/>
                  <a:pt x="81" y="394"/>
                  <a:pt x="81" y="389"/>
                </a:cubicBezTo>
                <a:cubicBezTo>
                  <a:pt x="82" y="385"/>
                  <a:pt x="79" y="380"/>
                  <a:pt x="75" y="380"/>
                </a:cubicBezTo>
                <a:close/>
                <a:moveTo>
                  <a:pt x="203" y="380"/>
                </a:moveTo>
                <a:cubicBezTo>
                  <a:pt x="199" y="379"/>
                  <a:pt x="194" y="382"/>
                  <a:pt x="194" y="386"/>
                </a:cubicBezTo>
                <a:cubicBezTo>
                  <a:pt x="193" y="391"/>
                  <a:pt x="196" y="395"/>
                  <a:pt x="200" y="396"/>
                </a:cubicBezTo>
                <a:cubicBezTo>
                  <a:pt x="205" y="397"/>
                  <a:pt x="209" y="394"/>
                  <a:pt x="210" y="389"/>
                </a:cubicBezTo>
                <a:cubicBezTo>
                  <a:pt x="211" y="385"/>
                  <a:pt x="208" y="380"/>
                  <a:pt x="203" y="380"/>
                </a:cubicBezTo>
                <a:close/>
                <a:moveTo>
                  <a:pt x="267" y="380"/>
                </a:moveTo>
                <a:cubicBezTo>
                  <a:pt x="263" y="379"/>
                  <a:pt x="259" y="382"/>
                  <a:pt x="258" y="386"/>
                </a:cubicBezTo>
                <a:cubicBezTo>
                  <a:pt x="257" y="391"/>
                  <a:pt x="260" y="395"/>
                  <a:pt x="264" y="396"/>
                </a:cubicBezTo>
                <a:cubicBezTo>
                  <a:pt x="269" y="397"/>
                  <a:pt x="273" y="394"/>
                  <a:pt x="274" y="389"/>
                </a:cubicBezTo>
                <a:cubicBezTo>
                  <a:pt x="275" y="385"/>
                  <a:pt x="272" y="380"/>
                  <a:pt x="267" y="380"/>
                </a:cubicBezTo>
                <a:close/>
                <a:moveTo>
                  <a:pt x="139" y="380"/>
                </a:moveTo>
                <a:cubicBezTo>
                  <a:pt x="134" y="379"/>
                  <a:pt x="130" y="382"/>
                  <a:pt x="129" y="386"/>
                </a:cubicBezTo>
                <a:cubicBezTo>
                  <a:pt x="128" y="391"/>
                  <a:pt x="131" y="395"/>
                  <a:pt x="136" y="396"/>
                </a:cubicBezTo>
                <a:cubicBezTo>
                  <a:pt x="140" y="397"/>
                  <a:pt x="145" y="394"/>
                  <a:pt x="146" y="389"/>
                </a:cubicBezTo>
                <a:cubicBezTo>
                  <a:pt x="146" y="385"/>
                  <a:pt x="143" y="380"/>
                  <a:pt x="139" y="380"/>
                </a:cubicBezTo>
                <a:close/>
                <a:moveTo>
                  <a:pt x="139" y="434"/>
                </a:moveTo>
                <a:cubicBezTo>
                  <a:pt x="134" y="433"/>
                  <a:pt x="130" y="436"/>
                  <a:pt x="129" y="440"/>
                </a:cubicBezTo>
                <a:cubicBezTo>
                  <a:pt x="128" y="445"/>
                  <a:pt x="131" y="449"/>
                  <a:pt x="136" y="450"/>
                </a:cubicBezTo>
                <a:cubicBezTo>
                  <a:pt x="140" y="451"/>
                  <a:pt x="145" y="448"/>
                  <a:pt x="146" y="443"/>
                </a:cubicBezTo>
                <a:cubicBezTo>
                  <a:pt x="146" y="439"/>
                  <a:pt x="143" y="435"/>
                  <a:pt x="139" y="434"/>
                </a:cubicBezTo>
                <a:close/>
                <a:moveTo>
                  <a:pt x="10" y="434"/>
                </a:moveTo>
                <a:cubicBezTo>
                  <a:pt x="6" y="433"/>
                  <a:pt x="2" y="436"/>
                  <a:pt x="1" y="440"/>
                </a:cubicBezTo>
                <a:cubicBezTo>
                  <a:pt x="0" y="445"/>
                  <a:pt x="3" y="449"/>
                  <a:pt x="7" y="450"/>
                </a:cubicBezTo>
                <a:cubicBezTo>
                  <a:pt x="12" y="451"/>
                  <a:pt x="16" y="448"/>
                  <a:pt x="17" y="443"/>
                </a:cubicBezTo>
                <a:cubicBezTo>
                  <a:pt x="18" y="439"/>
                  <a:pt x="15" y="435"/>
                  <a:pt x="10" y="434"/>
                </a:cubicBezTo>
                <a:close/>
                <a:moveTo>
                  <a:pt x="203" y="434"/>
                </a:moveTo>
                <a:cubicBezTo>
                  <a:pt x="199" y="433"/>
                  <a:pt x="194" y="436"/>
                  <a:pt x="194" y="440"/>
                </a:cubicBezTo>
                <a:cubicBezTo>
                  <a:pt x="193" y="445"/>
                  <a:pt x="196" y="449"/>
                  <a:pt x="200" y="450"/>
                </a:cubicBezTo>
                <a:cubicBezTo>
                  <a:pt x="205" y="451"/>
                  <a:pt x="209" y="448"/>
                  <a:pt x="210" y="443"/>
                </a:cubicBezTo>
                <a:cubicBezTo>
                  <a:pt x="211" y="439"/>
                  <a:pt x="208" y="435"/>
                  <a:pt x="203" y="434"/>
                </a:cubicBezTo>
                <a:close/>
                <a:moveTo>
                  <a:pt x="75" y="434"/>
                </a:moveTo>
                <a:cubicBezTo>
                  <a:pt x="70" y="433"/>
                  <a:pt x="66" y="436"/>
                  <a:pt x="65" y="440"/>
                </a:cubicBezTo>
                <a:cubicBezTo>
                  <a:pt x="64" y="445"/>
                  <a:pt x="67" y="449"/>
                  <a:pt x="72" y="450"/>
                </a:cubicBezTo>
                <a:cubicBezTo>
                  <a:pt x="76" y="451"/>
                  <a:pt x="81" y="448"/>
                  <a:pt x="81" y="443"/>
                </a:cubicBezTo>
                <a:cubicBezTo>
                  <a:pt x="82" y="439"/>
                  <a:pt x="79" y="435"/>
                  <a:pt x="75" y="434"/>
                </a:cubicBezTo>
                <a:close/>
                <a:moveTo>
                  <a:pt x="267" y="434"/>
                </a:moveTo>
                <a:cubicBezTo>
                  <a:pt x="263" y="433"/>
                  <a:pt x="259" y="436"/>
                  <a:pt x="258" y="440"/>
                </a:cubicBezTo>
                <a:cubicBezTo>
                  <a:pt x="257" y="445"/>
                  <a:pt x="260" y="449"/>
                  <a:pt x="264" y="450"/>
                </a:cubicBezTo>
                <a:cubicBezTo>
                  <a:pt x="269" y="451"/>
                  <a:pt x="273" y="448"/>
                  <a:pt x="274" y="443"/>
                </a:cubicBezTo>
                <a:cubicBezTo>
                  <a:pt x="275" y="439"/>
                  <a:pt x="272" y="435"/>
                  <a:pt x="267" y="434"/>
                </a:cubicBezTo>
                <a:close/>
                <a:moveTo>
                  <a:pt x="139" y="488"/>
                </a:moveTo>
                <a:cubicBezTo>
                  <a:pt x="134" y="487"/>
                  <a:pt x="130" y="490"/>
                  <a:pt x="129" y="495"/>
                </a:cubicBezTo>
                <a:cubicBezTo>
                  <a:pt x="128" y="499"/>
                  <a:pt x="131" y="503"/>
                  <a:pt x="136" y="504"/>
                </a:cubicBezTo>
                <a:cubicBezTo>
                  <a:pt x="140" y="505"/>
                  <a:pt x="145" y="502"/>
                  <a:pt x="146" y="498"/>
                </a:cubicBezTo>
                <a:cubicBezTo>
                  <a:pt x="146" y="493"/>
                  <a:pt x="143" y="489"/>
                  <a:pt x="139" y="488"/>
                </a:cubicBezTo>
                <a:close/>
                <a:moveTo>
                  <a:pt x="10" y="488"/>
                </a:moveTo>
                <a:cubicBezTo>
                  <a:pt x="6" y="487"/>
                  <a:pt x="2" y="490"/>
                  <a:pt x="1" y="495"/>
                </a:cubicBezTo>
                <a:cubicBezTo>
                  <a:pt x="0" y="499"/>
                  <a:pt x="3" y="503"/>
                  <a:pt x="7" y="504"/>
                </a:cubicBezTo>
                <a:cubicBezTo>
                  <a:pt x="12" y="505"/>
                  <a:pt x="16" y="502"/>
                  <a:pt x="17" y="498"/>
                </a:cubicBezTo>
                <a:cubicBezTo>
                  <a:pt x="18" y="493"/>
                  <a:pt x="15" y="489"/>
                  <a:pt x="10" y="488"/>
                </a:cubicBezTo>
                <a:close/>
                <a:moveTo>
                  <a:pt x="267" y="488"/>
                </a:moveTo>
                <a:cubicBezTo>
                  <a:pt x="263" y="487"/>
                  <a:pt x="259" y="490"/>
                  <a:pt x="258" y="495"/>
                </a:cubicBezTo>
                <a:cubicBezTo>
                  <a:pt x="257" y="499"/>
                  <a:pt x="260" y="503"/>
                  <a:pt x="264" y="504"/>
                </a:cubicBezTo>
                <a:cubicBezTo>
                  <a:pt x="269" y="505"/>
                  <a:pt x="273" y="502"/>
                  <a:pt x="274" y="498"/>
                </a:cubicBezTo>
                <a:cubicBezTo>
                  <a:pt x="275" y="493"/>
                  <a:pt x="272" y="489"/>
                  <a:pt x="267" y="488"/>
                </a:cubicBezTo>
                <a:close/>
                <a:moveTo>
                  <a:pt x="75" y="488"/>
                </a:moveTo>
                <a:cubicBezTo>
                  <a:pt x="70" y="487"/>
                  <a:pt x="66" y="490"/>
                  <a:pt x="65" y="495"/>
                </a:cubicBezTo>
                <a:cubicBezTo>
                  <a:pt x="64" y="499"/>
                  <a:pt x="67" y="503"/>
                  <a:pt x="72" y="504"/>
                </a:cubicBezTo>
                <a:cubicBezTo>
                  <a:pt x="76" y="505"/>
                  <a:pt x="81" y="502"/>
                  <a:pt x="81" y="498"/>
                </a:cubicBezTo>
                <a:cubicBezTo>
                  <a:pt x="82" y="493"/>
                  <a:pt x="79" y="489"/>
                  <a:pt x="75" y="488"/>
                </a:cubicBezTo>
                <a:close/>
                <a:moveTo>
                  <a:pt x="203" y="488"/>
                </a:moveTo>
                <a:cubicBezTo>
                  <a:pt x="199" y="487"/>
                  <a:pt x="194" y="490"/>
                  <a:pt x="194" y="495"/>
                </a:cubicBezTo>
                <a:cubicBezTo>
                  <a:pt x="193" y="499"/>
                  <a:pt x="196" y="503"/>
                  <a:pt x="200" y="504"/>
                </a:cubicBezTo>
                <a:cubicBezTo>
                  <a:pt x="205" y="505"/>
                  <a:pt x="209" y="502"/>
                  <a:pt x="210" y="498"/>
                </a:cubicBezTo>
                <a:cubicBezTo>
                  <a:pt x="211" y="493"/>
                  <a:pt x="208" y="489"/>
                  <a:pt x="203" y="488"/>
                </a:cubicBezTo>
                <a:close/>
                <a:moveTo>
                  <a:pt x="10" y="542"/>
                </a:moveTo>
                <a:cubicBezTo>
                  <a:pt x="6" y="541"/>
                  <a:pt x="2" y="544"/>
                  <a:pt x="1" y="549"/>
                </a:cubicBezTo>
                <a:cubicBezTo>
                  <a:pt x="0" y="553"/>
                  <a:pt x="3" y="557"/>
                  <a:pt x="7" y="558"/>
                </a:cubicBezTo>
                <a:cubicBezTo>
                  <a:pt x="12" y="559"/>
                  <a:pt x="16" y="556"/>
                  <a:pt x="17" y="552"/>
                </a:cubicBezTo>
                <a:cubicBezTo>
                  <a:pt x="18" y="547"/>
                  <a:pt x="15" y="543"/>
                  <a:pt x="10" y="542"/>
                </a:cubicBezTo>
                <a:close/>
                <a:moveTo>
                  <a:pt x="203" y="542"/>
                </a:moveTo>
                <a:cubicBezTo>
                  <a:pt x="199" y="541"/>
                  <a:pt x="194" y="544"/>
                  <a:pt x="194" y="549"/>
                </a:cubicBezTo>
                <a:cubicBezTo>
                  <a:pt x="193" y="553"/>
                  <a:pt x="196" y="557"/>
                  <a:pt x="200" y="558"/>
                </a:cubicBezTo>
                <a:cubicBezTo>
                  <a:pt x="205" y="559"/>
                  <a:pt x="209" y="556"/>
                  <a:pt x="210" y="552"/>
                </a:cubicBezTo>
                <a:cubicBezTo>
                  <a:pt x="211" y="547"/>
                  <a:pt x="208" y="543"/>
                  <a:pt x="203" y="542"/>
                </a:cubicBezTo>
                <a:close/>
                <a:moveTo>
                  <a:pt x="75" y="542"/>
                </a:moveTo>
                <a:cubicBezTo>
                  <a:pt x="70" y="541"/>
                  <a:pt x="66" y="544"/>
                  <a:pt x="65" y="549"/>
                </a:cubicBezTo>
                <a:cubicBezTo>
                  <a:pt x="64" y="553"/>
                  <a:pt x="67" y="557"/>
                  <a:pt x="72" y="558"/>
                </a:cubicBezTo>
                <a:cubicBezTo>
                  <a:pt x="76" y="559"/>
                  <a:pt x="81" y="556"/>
                  <a:pt x="81" y="552"/>
                </a:cubicBezTo>
                <a:cubicBezTo>
                  <a:pt x="82" y="547"/>
                  <a:pt x="79" y="543"/>
                  <a:pt x="75" y="542"/>
                </a:cubicBezTo>
                <a:close/>
                <a:moveTo>
                  <a:pt x="267" y="542"/>
                </a:moveTo>
                <a:cubicBezTo>
                  <a:pt x="263" y="541"/>
                  <a:pt x="259" y="544"/>
                  <a:pt x="258" y="549"/>
                </a:cubicBezTo>
                <a:cubicBezTo>
                  <a:pt x="257" y="553"/>
                  <a:pt x="260" y="557"/>
                  <a:pt x="264" y="558"/>
                </a:cubicBezTo>
                <a:cubicBezTo>
                  <a:pt x="269" y="559"/>
                  <a:pt x="273" y="556"/>
                  <a:pt x="274" y="552"/>
                </a:cubicBezTo>
                <a:cubicBezTo>
                  <a:pt x="275" y="547"/>
                  <a:pt x="272" y="543"/>
                  <a:pt x="267" y="542"/>
                </a:cubicBezTo>
                <a:close/>
                <a:moveTo>
                  <a:pt x="139" y="542"/>
                </a:moveTo>
                <a:cubicBezTo>
                  <a:pt x="134" y="541"/>
                  <a:pt x="130" y="544"/>
                  <a:pt x="129" y="549"/>
                </a:cubicBezTo>
                <a:cubicBezTo>
                  <a:pt x="128" y="553"/>
                  <a:pt x="131" y="557"/>
                  <a:pt x="136" y="558"/>
                </a:cubicBezTo>
                <a:cubicBezTo>
                  <a:pt x="140" y="559"/>
                  <a:pt x="145" y="556"/>
                  <a:pt x="146" y="552"/>
                </a:cubicBezTo>
                <a:cubicBezTo>
                  <a:pt x="146" y="547"/>
                  <a:pt x="143" y="543"/>
                  <a:pt x="139" y="542"/>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a:extLst>
              <a:ext uri="{FF2B5EF4-FFF2-40B4-BE49-F238E27FC236}">
                <a16:creationId xmlns:a16="http://schemas.microsoft.com/office/drawing/2014/main" id="{9FDA9A63-6CE7-F611-A89B-0397F5DC8E70}"/>
              </a:ext>
            </a:extLst>
          </p:cNvPr>
          <p:cNvSpPr>
            <a:spLocks/>
          </p:cNvSpPr>
          <p:nvPr/>
        </p:nvSpPr>
        <p:spPr bwMode="auto">
          <a:xfrm rot="196957">
            <a:off x="7074054" y="713802"/>
            <a:ext cx="3902075" cy="3894138"/>
          </a:xfrm>
          <a:custGeom>
            <a:avLst/>
            <a:gdLst>
              <a:gd name="T0" fmla="*/ 431 w 1070"/>
              <a:gd name="T1" fmla="*/ 1060 h 1070"/>
              <a:gd name="T2" fmla="*/ 6 w 1070"/>
              <a:gd name="T3" fmla="*/ 455 h 1070"/>
              <a:gd name="T4" fmla="*/ 10 w 1070"/>
              <a:gd name="T5" fmla="*/ 431 h 1070"/>
              <a:gd name="T6" fmla="*/ 615 w 1070"/>
              <a:gd name="T7" fmla="*/ 6 h 1070"/>
              <a:gd name="T8" fmla="*/ 639 w 1070"/>
              <a:gd name="T9" fmla="*/ 10 h 1070"/>
              <a:gd name="T10" fmla="*/ 1064 w 1070"/>
              <a:gd name="T11" fmla="*/ 614 h 1070"/>
              <a:gd name="T12" fmla="*/ 1060 w 1070"/>
              <a:gd name="T13" fmla="*/ 639 h 1070"/>
              <a:gd name="T14" fmla="*/ 456 w 1070"/>
              <a:gd name="T15" fmla="*/ 1064 h 1070"/>
              <a:gd name="T16" fmla="*/ 431 w 1070"/>
              <a:gd name="T17" fmla="*/ 106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0" h="1070">
                <a:moveTo>
                  <a:pt x="431" y="1060"/>
                </a:moveTo>
                <a:cubicBezTo>
                  <a:pt x="6" y="455"/>
                  <a:pt x="6" y="455"/>
                  <a:pt x="6" y="455"/>
                </a:cubicBezTo>
                <a:cubicBezTo>
                  <a:pt x="0" y="447"/>
                  <a:pt x="2" y="436"/>
                  <a:pt x="10" y="431"/>
                </a:cubicBezTo>
                <a:cubicBezTo>
                  <a:pt x="615" y="6"/>
                  <a:pt x="615" y="6"/>
                  <a:pt x="615" y="6"/>
                </a:cubicBezTo>
                <a:cubicBezTo>
                  <a:pt x="623" y="0"/>
                  <a:pt x="634" y="2"/>
                  <a:pt x="639" y="10"/>
                </a:cubicBezTo>
                <a:cubicBezTo>
                  <a:pt x="1064" y="614"/>
                  <a:pt x="1064" y="614"/>
                  <a:pt x="1064" y="614"/>
                </a:cubicBezTo>
                <a:cubicBezTo>
                  <a:pt x="1070" y="622"/>
                  <a:pt x="1068" y="634"/>
                  <a:pt x="1060" y="639"/>
                </a:cubicBezTo>
                <a:cubicBezTo>
                  <a:pt x="456" y="1064"/>
                  <a:pt x="456" y="1064"/>
                  <a:pt x="456" y="1064"/>
                </a:cubicBezTo>
                <a:cubicBezTo>
                  <a:pt x="448" y="1070"/>
                  <a:pt x="437" y="1068"/>
                  <a:pt x="431" y="1060"/>
                </a:cubicBezTo>
                <a:close/>
              </a:path>
            </a:pathLst>
          </a:custGeom>
          <a:noFill/>
          <a:ln>
            <a:solidFill>
              <a:schemeClr val="accent2">
                <a:lumMod val="60000"/>
                <a:lumOff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 name="TextBox 14">
            <a:extLst>
              <a:ext uri="{FF2B5EF4-FFF2-40B4-BE49-F238E27FC236}">
                <a16:creationId xmlns:a16="http://schemas.microsoft.com/office/drawing/2014/main" id="{EC99CF45-B18A-1546-30F9-09559E38FC33}"/>
              </a:ext>
            </a:extLst>
          </p:cNvPr>
          <p:cNvSpPr txBox="1"/>
          <p:nvPr/>
        </p:nvSpPr>
        <p:spPr>
          <a:xfrm>
            <a:off x="2451100" y="2381914"/>
            <a:ext cx="7289800" cy="1456794"/>
          </a:xfrm>
          <a:prstGeom prst="rect">
            <a:avLst/>
          </a:prstGeom>
          <a:noFill/>
        </p:spPr>
        <p:txBody>
          <a:bodyPr wrap="square" rtlCol="0">
            <a:spAutoFit/>
          </a:bodyPr>
          <a:lstStyle/>
          <a:p>
            <a:pPr algn="ctr"/>
            <a:r>
              <a:rPr lang="en-US" sz="12000" i="0" spc="-300" dirty="0">
                <a:effectLst/>
                <a:latin typeface="Otama.ep" panose="00000500000000000000" pitchFamily="50" charset="0"/>
              </a:rPr>
              <a:t>Education</a:t>
            </a:r>
          </a:p>
        </p:txBody>
      </p:sp>
      <p:sp>
        <p:nvSpPr>
          <p:cNvPr id="14" name="TextBox 13">
            <a:extLst>
              <a:ext uri="{FF2B5EF4-FFF2-40B4-BE49-F238E27FC236}">
                <a16:creationId xmlns:a16="http://schemas.microsoft.com/office/drawing/2014/main" id="{B3C6C505-E9C3-B089-5B4D-4294985EDB02}"/>
              </a:ext>
            </a:extLst>
          </p:cNvPr>
          <p:cNvSpPr txBox="1"/>
          <p:nvPr/>
        </p:nvSpPr>
        <p:spPr>
          <a:xfrm>
            <a:off x="3650490" y="4103087"/>
            <a:ext cx="4891020" cy="335756"/>
          </a:xfrm>
          <a:prstGeom prst="rect">
            <a:avLst/>
          </a:prstGeom>
          <a:noFill/>
        </p:spPr>
        <p:txBody>
          <a:bodyPr wrap="square" rtlCol="0">
            <a:spAutoFit/>
          </a:bodyPr>
          <a:lstStyle/>
          <a:p>
            <a:pPr algn="ctr"/>
            <a:r>
              <a:rPr lang="en-US" spc="400" dirty="0">
                <a:latin typeface="Epilogue Medium" pitchFamily="2" charset="0"/>
                <a:ea typeface="Inter" panose="020B0502030000000004" pitchFamily="34" charset="0"/>
              </a:rPr>
              <a:t>EDUCATED PRESENTATION</a:t>
            </a:r>
          </a:p>
        </p:txBody>
      </p:sp>
      <p:sp>
        <p:nvSpPr>
          <p:cNvPr id="45" name="Freeform 16">
            <a:extLst>
              <a:ext uri="{FF2B5EF4-FFF2-40B4-BE49-F238E27FC236}">
                <a16:creationId xmlns:a16="http://schemas.microsoft.com/office/drawing/2014/main" id="{38987161-ED69-79A6-6F1E-621E175ADDA2}"/>
              </a:ext>
            </a:extLst>
          </p:cNvPr>
          <p:cNvSpPr>
            <a:spLocks noEditPoints="1"/>
          </p:cNvSpPr>
          <p:nvPr/>
        </p:nvSpPr>
        <p:spPr bwMode="auto">
          <a:xfrm>
            <a:off x="432665" y="601174"/>
            <a:ext cx="1038225" cy="211296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a16="http://schemas.microsoft.com/office/drawing/2014/main" id="{9F0245C7-46F5-9D83-F8FA-D49167B4DB76}"/>
              </a:ext>
            </a:extLst>
          </p:cNvPr>
          <p:cNvSpPr>
            <a:spLocks noEditPoints="1"/>
          </p:cNvSpPr>
          <p:nvPr/>
        </p:nvSpPr>
        <p:spPr bwMode="auto">
          <a:xfrm>
            <a:off x="4137479" y="277812"/>
            <a:ext cx="1533525" cy="201613"/>
          </a:xfrm>
          <a:custGeom>
            <a:avLst/>
            <a:gdLst>
              <a:gd name="T0" fmla="*/ 0 w 966"/>
              <a:gd name="T1" fmla="*/ 0 h 127"/>
              <a:gd name="T2" fmla="*/ 0 w 966"/>
              <a:gd name="T3" fmla="*/ 127 h 127"/>
              <a:gd name="T4" fmla="*/ 38 w 966"/>
              <a:gd name="T5" fmla="*/ 96 h 127"/>
              <a:gd name="T6" fmla="*/ 74 w 966"/>
              <a:gd name="T7" fmla="*/ 64 h 127"/>
              <a:gd name="T8" fmla="*/ 38 w 966"/>
              <a:gd name="T9" fmla="*/ 31 h 127"/>
              <a:gd name="T10" fmla="*/ 0 w 966"/>
              <a:gd name="T11" fmla="*/ 0 h 127"/>
              <a:gd name="T12" fmla="*/ 222 w 966"/>
              <a:gd name="T13" fmla="*/ 0 h 127"/>
              <a:gd name="T14" fmla="*/ 222 w 966"/>
              <a:gd name="T15" fmla="*/ 127 h 127"/>
              <a:gd name="T16" fmla="*/ 260 w 966"/>
              <a:gd name="T17" fmla="*/ 96 h 127"/>
              <a:gd name="T18" fmla="*/ 298 w 966"/>
              <a:gd name="T19" fmla="*/ 64 h 127"/>
              <a:gd name="T20" fmla="*/ 260 w 966"/>
              <a:gd name="T21" fmla="*/ 31 h 127"/>
              <a:gd name="T22" fmla="*/ 222 w 966"/>
              <a:gd name="T23" fmla="*/ 0 h 127"/>
              <a:gd name="T24" fmla="*/ 444 w 966"/>
              <a:gd name="T25" fmla="*/ 0 h 127"/>
              <a:gd name="T26" fmla="*/ 444 w 966"/>
              <a:gd name="T27" fmla="*/ 127 h 127"/>
              <a:gd name="T28" fmla="*/ 482 w 966"/>
              <a:gd name="T29" fmla="*/ 96 h 127"/>
              <a:gd name="T30" fmla="*/ 520 w 966"/>
              <a:gd name="T31" fmla="*/ 64 h 127"/>
              <a:gd name="T32" fmla="*/ 482 w 966"/>
              <a:gd name="T33" fmla="*/ 31 h 127"/>
              <a:gd name="T34" fmla="*/ 444 w 966"/>
              <a:gd name="T35" fmla="*/ 0 h 127"/>
              <a:gd name="T36" fmla="*/ 666 w 966"/>
              <a:gd name="T37" fmla="*/ 0 h 127"/>
              <a:gd name="T38" fmla="*/ 666 w 966"/>
              <a:gd name="T39" fmla="*/ 127 h 127"/>
              <a:gd name="T40" fmla="*/ 704 w 966"/>
              <a:gd name="T41" fmla="*/ 96 h 127"/>
              <a:gd name="T42" fmla="*/ 742 w 966"/>
              <a:gd name="T43" fmla="*/ 64 h 127"/>
              <a:gd name="T44" fmla="*/ 704 w 966"/>
              <a:gd name="T45" fmla="*/ 31 h 127"/>
              <a:gd name="T46" fmla="*/ 666 w 966"/>
              <a:gd name="T47" fmla="*/ 0 h 127"/>
              <a:gd name="T48" fmla="*/ 928 w 966"/>
              <a:gd name="T49" fmla="*/ 31 h 127"/>
              <a:gd name="T50" fmla="*/ 890 w 966"/>
              <a:gd name="T51" fmla="*/ 0 h 127"/>
              <a:gd name="T52" fmla="*/ 890 w 966"/>
              <a:gd name="T53" fmla="*/ 127 h 127"/>
              <a:gd name="T54" fmla="*/ 928 w 966"/>
              <a:gd name="T55" fmla="*/ 96 h 127"/>
              <a:gd name="T56" fmla="*/ 966 w 966"/>
              <a:gd name="T57" fmla="*/ 64 h 127"/>
              <a:gd name="T58" fmla="*/ 928 w 966"/>
              <a:gd name="T59" fmla="*/ 3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6" h="127">
                <a:moveTo>
                  <a:pt x="0" y="0"/>
                </a:moveTo>
                <a:lnTo>
                  <a:pt x="0" y="127"/>
                </a:lnTo>
                <a:lnTo>
                  <a:pt x="38" y="96"/>
                </a:lnTo>
                <a:lnTo>
                  <a:pt x="74" y="64"/>
                </a:lnTo>
                <a:lnTo>
                  <a:pt x="38" y="31"/>
                </a:lnTo>
                <a:lnTo>
                  <a:pt x="0" y="0"/>
                </a:lnTo>
                <a:close/>
                <a:moveTo>
                  <a:pt x="222" y="0"/>
                </a:moveTo>
                <a:lnTo>
                  <a:pt x="222" y="127"/>
                </a:lnTo>
                <a:lnTo>
                  <a:pt x="260" y="96"/>
                </a:lnTo>
                <a:lnTo>
                  <a:pt x="298" y="64"/>
                </a:lnTo>
                <a:lnTo>
                  <a:pt x="260" y="31"/>
                </a:lnTo>
                <a:lnTo>
                  <a:pt x="222" y="0"/>
                </a:lnTo>
                <a:close/>
                <a:moveTo>
                  <a:pt x="444" y="0"/>
                </a:moveTo>
                <a:lnTo>
                  <a:pt x="444" y="127"/>
                </a:lnTo>
                <a:lnTo>
                  <a:pt x="482" y="96"/>
                </a:lnTo>
                <a:lnTo>
                  <a:pt x="520" y="64"/>
                </a:lnTo>
                <a:lnTo>
                  <a:pt x="482" y="31"/>
                </a:lnTo>
                <a:lnTo>
                  <a:pt x="444" y="0"/>
                </a:lnTo>
                <a:close/>
                <a:moveTo>
                  <a:pt x="666" y="0"/>
                </a:moveTo>
                <a:lnTo>
                  <a:pt x="666" y="127"/>
                </a:lnTo>
                <a:lnTo>
                  <a:pt x="704" y="96"/>
                </a:lnTo>
                <a:lnTo>
                  <a:pt x="742" y="64"/>
                </a:lnTo>
                <a:lnTo>
                  <a:pt x="704" y="31"/>
                </a:lnTo>
                <a:lnTo>
                  <a:pt x="666" y="0"/>
                </a:lnTo>
                <a:close/>
                <a:moveTo>
                  <a:pt x="928" y="31"/>
                </a:moveTo>
                <a:lnTo>
                  <a:pt x="890" y="0"/>
                </a:lnTo>
                <a:lnTo>
                  <a:pt x="890" y="127"/>
                </a:lnTo>
                <a:lnTo>
                  <a:pt x="928" y="96"/>
                </a:lnTo>
                <a:lnTo>
                  <a:pt x="966" y="64"/>
                </a:lnTo>
                <a:lnTo>
                  <a:pt x="928" y="31"/>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5">
            <a:extLst>
              <a:ext uri="{FF2B5EF4-FFF2-40B4-BE49-F238E27FC236}">
                <a16:creationId xmlns:a16="http://schemas.microsoft.com/office/drawing/2014/main" id="{AE510CE0-F68B-1E8C-0A7E-9168F2CC771F}"/>
              </a:ext>
            </a:extLst>
          </p:cNvPr>
          <p:cNvSpPr>
            <a:spLocks noEditPoints="1"/>
          </p:cNvSpPr>
          <p:nvPr/>
        </p:nvSpPr>
        <p:spPr bwMode="auto">
          <a:xfrm>
            <a:off x="1081087" y="5288915"/>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Freeform 5">
            <a:extLst>
              <a:ext uri="{FF2B5EF4-FFF2-40B4-BE49-F238E27FC236}">
                <a16:creationId xmlns:a16="http://schemas.microsoft.com/office/drawing/2014/main" id="{A457B0BE-718E-354B-BB37-52D0B3FFFCD0}"/>
              </a:ext>
            </a:extLst>
          </p:cNvPr>
          <p:cNvSpPr>
            <a:spLocks noEditPoints="1"/>
          </p:cNvSpPr>
          <p:nvPr/>
        </p:nvSpPr>
        <p:spPr bwMode="auto">
          <a:xfrm>
            <a:off x="354186" y="1375536"/>
            <a:ext cx="580851" cy="648835"/>
          </a:xfrm>
          <a:custGeom>
            <a:avLst/>
            <a:gdLst>
              <a:gd name="T0" fmla="*/ 178 w 205"/>
              <a:gd name="T1" fmla="*/ 75 h 227"/>
              <a:gd name="T2" fmla="*/ 175 w 205"/>
              <a:gd name="T3" fmla="*/ 81 h 227"/>
              <a:gd name="T4" fmla="*/ 181 w 205"/>
              <a:gd name="T5" fmla="*/ 125 h 227"/>
              <a:gd name="T6" fmla="*/ 196 w 205"/>
              <a:gd name="T7" fmla="*/ 90 h 227"/>
              <a:gd name="T8" fmla="*/ 16 w 205"/>
              <a:gd name="T9" fmla="*/ 219 h 227"/>
              <a:gd name="T10" fmla="*/ 21 w 205"/>
              <a:gd name="T11" fmla="*/ 90 h 227"/>
              <a:gd name="T12" fmla="*/ 176 w 205"/>
              <a:gd name="T13" fmla="*/ 212 h 227"/>
              <a:gd name="T14" fmla="*/ 181 w 205"/>
              <a:gd name="T15" fmla="*/ 133 h 227"/>
              <a:gd name="T16" fmla="*/ 175 w 205"/>
              <a:gd name="T17" fmla="*/ 184 h 227"/>
              <a:gd name="T18" fmla="*/ 106 w 205"/>
              <a:gd name="T19" fmla="*/ 149 h 227"/>
              <a:gd name="T20" fmla="*/ 88 w 205"/>
              <a:gd name="T21" fmla="*/ 185 h 227"/>
              <a:gd name="T22" fmla="*/ 85 w 205"/>
              <a:gd name="T23" fmla="*/ 191 h 227"/>
              <a:gd name="T24" fmla="*/ 28 w 205"/>
              <a:gd name="T25" fmla="*/ 203 h 227"/>
              <a:gd name="T26" fmla="*/ 52 w 205"/>
              <a:gd name="T27" fmla="*/ 184 h 227"/>
              <a:gd name="T28" fmla="*/ 55 w 205"/>
              <a:gd name="T29" fmla="*/ 81 h 227"/>
              <a:gd name="T30" fmla="*/ 21 w 205"/>
              <a:gd name="T31" fmla="*/ 83 h 227"/>
              <a:gd name="T32" fmla="*/ 17 w 205"/>
              <a:gd name="T33" fmla="*/ 227 h 227"/>
              <a:gd name="T34" fmla="*/ 121 w 205"/>
              <a:gd name="T35" fmla="*/ 191 h 227"/>
              <a:gd name="T36" fmla="*/ 176 w 205"/>
              <a:gd name="T37" fmla="*/ 205 h 227"/>
              <a:gd name="T38" fmla="*/ 59 w 205"/>
              <a:gd name="T39" fmla="*/ 47 h 227"/>
              <a:gd name="T40" fmla="*/ 114 w 205"/>
              <a:gd name="T41" fmla="*/ 110 h 227"/>
              <a:gd name="T42" fmla="*/ 128 w 205"/>
              <a:gd name="T43" fmla="*/ 66 h 227"/>
              <a:gd name="T44" fmla="*/ 97 w 205"/>
              <a:gd name="T45" fmla="*/ 65 h 227"/>
              <a:gd name="T46" fmla="*/ 93 w 205"/>
              <a:gd name="T47" fmla="*/ 112 h 227"/>
              <a:gd name="T48" fmla="*/ 63 w 205"/>
              <a:gd name="T49" fmla="*/ 57 h 227"/>
              <a:gd name="T50" fmla="*/ 83 w 205"/>
              <a:gd name="T51" fmla="*/ 105 h 227"/>
              <a:gd name="T52" fmla="*/ 100 w 205"/>
              <a:gd name="T53" fmla="*/ 134 h 227"/>
              <a:gd name="T54" fmla="*/ 121 w 205"/>
              <a:gd name="T55" fmla="*/ 109 h 227"/>
              <a:gd name="T56" fmla="*/ 108 w 205"/>
              <a:gd name="T57" fmla="*/ 0 h 227"/>
              <a:gd name="T58" fmla="*/ 115 w 205"/>
              <a:gd name="T59" fmla="*/ 66 h 227"/>
              <a:gd name="T60" fmla="*/ 115 w 205"/>
              <a:gd name="T61" fmla="*/ 66 h 227"/>
              <a:gd name="T62" fmla="*/ 90 w 205"/>
              <a:gd name="T63" fmla="*/ 70 h 227"/>
              <a:gd name="T64" fmla="*/ 97 w 205"/>
              <a:gd name="T65" fmla="*/ 76 h 227"/>
              <a:gd name="T66" fmla="*/ 109 w 205"/>
              <a:gd name="T67" fmla="*/ 119 h 227"/>
              <a:gd name="T68" fmla="*/ 127 w 205"/>
              <a:gd name="T69" fmla="*/ 161 h 227"/>
              <a:gd name="T70" fmla="*/ 161 w 205"/>
              <a:gd name="T71" fmla="*/ 168 h 227"/>
              <a:gd name="T72" fmla="*/ 80 w 205"/>
              <a:gd name="T73" fmla="*/ 168 h 227"/>
              <a:gd name="T74" fmla="*/ 40 w 205"/>
              <a:gd name="T75" fmla="*/ 165 h 227"/>
              <a:gd name="T76" fmla="*/ 44 w 205"/>
              <a:gd name="T77" fmla="*/ 129 h 227"/>
              <a:gd name="T78" fmla="*/ 62 w 205"/>
              <a:gd name="T79" fmla="*/ 136 h 227"/>
              <a:gd name="T80" fmla="*/ 122 w 205"/>
              <a:gd name="T81" fmla="*/ 133 h 227"/>
              <a:gd name="T82" fmla="*/ 44 w 205"/>
              <a:gd name="T83" fmla="*/ 152 h 227"/>
              <a:gd name="T84" fmla="*/ 62 w 205"/>
              <a:gd name="T85" fmla="*/ 145 h 227"/>
              <a:gd name="T86" fmla="*/ 144 w 205"/>
              <a:gd name="T87" fmla="*/ 145 h 227"/>
              <a:gd name="T88" fmla="*/ 166 w 205"/>
              <a:gd name="T89" fmla="*/ 149 h 227"/>
              <a:gd name="T90" fmla="*/ 38 w 205"/>
              <a:gd name="T91" fmla="*/ 119 h 227"/>
              <a:gd name="T92" fmla="*/ 172 w 205"/>
              <a:gd name="T93" fmla="*/ 116 h 227"/>
              <a:gd name="T94" fmla="*/ 152 w 205"/>
              <a:gd name="T95" fmla="*/ 119 h 227"/>
              <a:gd name="T96" fmla="*/ 171 w 205"/>
              <a:gd name="T97" fmla="*/ 47 h 227"/>
              <a:gd name="T98" fmla="*/ 37 w 205"/>
              <a:gd name="T99" fmla="*/ 53 h 227"/>
              <a:gd name="T100" fmla="*/ 35 w 205"/>
              <a:gd name="T101" fmla="*/ 47 h 227"/>
              <a:gd name="T102" fmla="*/ 171 w 205"/>
              <a:gd name="T103" fmla="*/ 18 h 227"/>
              <a:gd name="T104" fmla="*/ 161 w 205"/>
              <a:gd name="T105" fmla="*/ 26 h 227"/>
              <a:gd name="T106" fmla="*/ 37 w 205"/>
              <a:gd name="T107" fmla="*/ 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227">
                <a:moveTo>
                  <a:pt x="205" y="92"/>
                </a:moveTo>
                <a:cubicBezTo>
                  <a:pt x="205" y="87"/>
                  <a:pt x="203" y="82"/>
                  <a:pt x="196" y="83"/>
                </a:cubicBezTo>
                <a:cubicBezTo>
                  <a:pt x="192" y="83"/>
                  <a:pt x="188" y="83"/>
                  <a:pt x="185" y="83"/>
                </a:cubicBezTo>
                <a:cubicBezTo>
                  <a:pt x="184" y="82"/>
                  <a:pt x="184" y="81"/>
                  <a:pt x="184" y="80"/>
                </a:cubicBezTo>
                <a:cubicBezTo>
                  <a:pt x="183" y="77"/>
                  <a:pt x="181" y="75"/>
                  <a:pt x="178" y="75"/>
                </a:cubicBezTo>
                <a:cubicBezTo>
                  <a:pt x="169" y="75"/>
                  <a:pt x="160" y="74"/>
                  <a:pt x="151" y="75"/>
                </a:cubicBezTo>
                <a:cubicBezTo>
                  <a:pt x="150" y="75"/>
                  <a:pt x="149" y="75"/>
                  <a:pt x="148" y="76"/>
                </a:cubicBezTo>
                <a:cubicBezTo>
                  <a:pt x="148" y="77"/>
                  <a:pt x="148" y="79"/>
                  <a:pt x="148" y="79"/>
                </a:cubicBezTo>
                <a:cubicBezTo>
                  <a:pt x="149" y="80"/>
                  <a:pt x="150" y="81"/>
                  <a:pt x="151" y="81"/>
                </a:cubicBezTo>
                <a:cubicBezTo>
                  <a:pt x="159" y="81"/>
                  <a:pt x="167" y="81"/>
                  <a:pt x="175" y="81"/>
                </a:cubicBezTo>
                <a:cubicBezTo>
                  <a:pt x="176" y="81"/>
                  <a:pt x="177" y="81"/>
                  <a:pt x="178" y="81"/>
                </a:cubicBezTo>
                <a:cubicBezTo>
                  <a:pt x="178" y="84"/>
                  <a:pt x="178" y="84"/>
                  <a:pt x="178" y="84"/>
                </a:cubicBezTo>
                <a:cubicBezTo>
                  <a:pt x="178" y="96"/>
                  <a:pt x="178" y="108"/>
                  <a:pt x="178" y="120"/>
                </a:cubicBezTo>
                <a:cubicBezTo>
                  <a:pt x="178" y="121"/>
                  <a:pt x="178" y="122"/>
                  <a:pt x="178" y="122"/>
                </a:cubicBezTo>
                <a:cubicBezTo>
                  <a:pt x="178" y="124"/>
                  <a:pt x="179" y="125"/>
                  <a:pt x="181" y="125"/>
                </a:cubicBezTo>
                <a:cubicBezTo>
                  <a:pt x="183" y="125"/>
                  <a:pt x="184" y="124"/>
                  <a:pt x="184" y="122"/>
                </a:cubicBezTo>
                <a:cubicBezTo>
                  <a:pt x="185" y="122"/>
                  <a:pt x="184" y="121"/>
                  <a:pt x="184" y="120"/>
                </a:cubicBezTo>
                <a:cubicBezTo>
                  <a:pt x="184" y="111"/>
                  <a:pt x="184" y="101"/>
                  <a:pt x="184" y="92"/>
                </a:cubicBezTo>
                <a:cubicBezTo>
                  <a:pt x="184" y="91"/>
                  <a:pt x="185" y="90"/>
                  <a:pt x="185" y="90"/>
                </a:cubicBezTo>
                <a:cubicBezTo>
                  <a:pt x="189" y="90"/>
                  <a:pt x="192" y="90"/>
                  <a:pt x="196" y="90"/>
                </a:cubicBezTo>
                <a:cubicBezTo>
                  <a:pt x="198" y="89"/>
                  <a:pt x="199" y="90"/>
                  <a:pt x="199" y="92"/>
                </a:cubicBezTo>
                <a:cubicBezTo>
                  <a:pt x="199" y="130"/>
                  <a:pt x="199" y="168"/>
                  <a:pt x="199" y="205"/>
                </a:cubicBezTo>
                <a:cubicBezTo>
                  <a:pt x="199" y="214"/>
                  <a:pt x="193" y="220"/>
                  <a:pt x="184" y="220"/>
                </a:cubicBezTo>
                <a:cubicBezTo>
                  <a:pt x="130" y="220"/>
                  <a:pt x="76" y="220"/>
                  <a:pt x="22" y="220"/>
                </a:cubicBezTo>
                <a:cubicBezTo>
                  <a:pt x="20" y="220"/>
                  <a:pt x="18" y="220"/>
                  <a:pt x="16" y="219"/>
                </a:cubicBezTo>
                <a:cubicBezTo>
                  <a:pt x="10" y="218"/>
                  <a:pt x="7" y="212"/>
                  <a:pt x="7" y="205"/>
                </a:cubicBezTo>
                <a:cubicBezTo>
                  <a:pt x="7" y="168"/>
                  <a:pt x="7" y="130"/>
                  <a:pt x="7" y="92"/>
                </a:cubicBezTo>
                <a:cubicBezTo>
                  <a:pt x="7" y="92"/>
                  <a:pt x="6" y="91"/>
                  <a:pt x="7" y="91"/>
                </a:cubicBezTo>
                <a:cubicBezTo>
                  <a:pt x="7" y="90"/>
                  <a:pt x="7" y="90"/>
                  <a:pt x="8" y="90"/>
                </a:cubicBezTo>
                <a:cubicBezTo>
                  <a:pt x="12" y="90"/>
                  <a:pt x="17" y="90"/>
                  <a:pt x="21" y="90"/>
                </a:cubicBezTo>
                <a:cubicBezTo>
                  <a:pt x="21" y="93"/>
                  <a:pt x="21" y="93"/>
                  <a:pt x="21" y="93"/>
                </a:cubicBezTo>
                <a:cubicBezTo>
                  <a:pt x="21" y="129"/>
                  <a:pt x="21" y="165"/>
                  <a:pt x="21" y="201"/>
                </a:cubicBezTo>
                <a:cubicBezTo>
                  <a:pt x="21" y="202"/>
                  <a:pt x="21" y="203"/>
                  <a:pt x="21" y="203"/>
                </a:cubicBezTo>
                <a:cubicBezTo>
                  <a:pt x="22" y="208"/>
                  <a:pt x="25" y="212"/>
                  <a:pt x="30" y="212"/>
                </a:cubicBezTo>
                <a:cubicBezTo>
                  <a:pt x="79" y="212"/>
                  <a:pt x="127" y="212"/>
                  <a:pt x="176" y="212"/>
                </a:cubicBezTo>
                <a:cubicBezTo>
                  <a:pt x="176" y="212"/>
                  <a:pt x="177" y="212"/>
                  <a:pt x="178" y="211"/>
                </a:cubicBezTo>
                <a:cubicBezTo>
                  <a:pt x="182" y="210"/>
                  <a:pt x="184" y="207"/>
                  <a:pt x="184" y="202"/>
                </a:cubicBezTo>
                <a:cubicBezTo>
                  <a:pt x="184" y="181"/>
                  <a:pt x="184" y="159"/>
                  <a:pt x="184" y="138"/>
                </a:cubicBezTo>
                <a:cubicBezTo>
                  <a:pt x="184" y="137"/>
                  <a:pt x="184" y="137"/>
                  <a:pt x="184" y="136"/>
                </a:cubicBezTo>
                <a:cubicBezTo>
                  <a:pt x="184" y="134"/>
                  <a:pt x="183" y="133"/>
                  <a:pt x="181" y="133"/>
                </a:cubicBezTo>
                <a:cubicBezTo>
                  <a:pt x="179" y="133"/>
                  <a:pt x="178" y="134"/>
                  <a:pt x="178" y="136"/>
                </a:cubicBezTo>
                <a:cubicBezTo>
                  <a:pt x="178" y="137"/>
                  <a:pt x="178" y="138"/>
                  <a:pt x="178" y="138"/>
                </a:cubicBezTo>
                <a:cubicBezTo>
                  <a:pt x="178" y="153"/>
                  <a:pt x="178" y="167"/>
                  <a:pt x="178" y="181"/>
                </a:cubicBezTo>
                <a:cubicBezTo>
                  <a:pt x="178" y="184"/>
                  <a:pt x="178" y="184"/>
                  <a:pt x="178" y="184"/>
                </a:cubicBezTo>
                <a:cubicBezTo>
                  <a:pt x="175" y="184"/>
                  <a:pt x="175" y="184"/>
                  <a:pt x="175" y="184"/>
                </a:cubicBezTo>
                <a:cubicBezTo>
                  <a:pt x="158" y="184"/>
                  <a:pt x="141" y="184"/>
                  <a:pt x="124" y="184"/>
                </a:cubicBezTo>
                <a:cubicBezTo>
                  <a:pt x="118" y="184"/>
                  <a:pt x="112" y="186"/>
                  <a:pt x="108" y="190"/>
                </a:cubicBezTo>
                <a:cubicBezTo>
                  <a:pt x="107" y="190"/>
                  <a:pt x="107" y="191"/>
                  <a:pt x="106" y="191"/>
                </a:cubicBezTo>
                <a:cubicBezTo>
                  <a:pt x="106" y="188"/>
                  <a:pt x="106" y="186"/>
                  <a:pt x="106" y="183"/>
                </a:cubicBezTo>
                <a:cubicBezTo>
                  <a:pt x="106" y="172"/>
                  <a:pt x="106" y="160"/>
                  <a:pt x="106" y="149"/>
                </a:cubicBezTo>
                <a:cubicBezTo>
                  <a:pt x="106" y="147"/>
                  <a:pt x="105" y="145"/>
                  <a:pt x="103" y="145"/>
                </a:cubicBezTo>
                <a:cubicBezTo>
                  <a:pt x="101" y="145"/>
                  <a:pt x="100" y="147"/>
                  <a:pt x="100" y="149"/>
                </a:cubicBezTo>
                <a:cubicBezTo>
                  <a:pt x="100" y="162"/>
                  <a:pt x="100" y="176"/>
                  <a:pt x="100" y="189"/>
                </a:cubicBezTo>
                <a:cubicBezTo>
                  <a:pt x="100" y="192"/>
                  <a:pt x="100" y="192"/>
                  <a:pt x="100" y="192"/>
                </a:cubicBezTo>
                <a:cubicBezTo>
                  <a:pt x="96" y="188"/>
                  <a:pt x="92" y="185"/>
                  <a:pt x="88" y="185"/>
                </a:cubicBezTo>
                <a:cubicBezTo>
                  <a:pt x="81" y="184"/>
                  <a:pt x="74" y="184"/>
                  <a:pt x="66" y="184"/>
                </a:cubicBezTo>
                <a:cubicBezTo>
                  <a:pt x="64" y="184"/>
                  <a:pt x="63" y="186"/>
                  <a:pt x="63" y="187"/>
                </a:cubicBezTo>
                <a:cubicBezTo>
                  <a:pt x="63" y="189"/>
                  <a:pt x="65" y="191"/>
                  <a:pt x="67" y="191"/>
                </a:cubicBezTo>
                <a:cubicBezTo>
                  <a:pt x="70" y="191"/>
                  <a:pt x="73" y="191"/>
                  <a:pt x="77" y="191"/>
                </a:cubicBezTo>
                <a:cubicBezTo>
                  <a:pt x="79" y="191"/>
                  <a:pt x="82" y="191"/>
                  <a:pt x="85" y="191"/>
                </a:cubicBezTo>
                <a:cubicBezTo>
                  <a:pt x="92" y="192"/>
                  <a:pt x="98" y="198"/>
                  <a:pt x="99" y="205"/>
                </a:cubicBezTo>
                <a:cubicBezTo>
                  <a:pt x="98" y="205"/>
                  <a:pt x="98" y="205"/>
                  <a:pt x="97" y="205"/>
                </a:cubicBezTo>
                <a:cubicBezTo>
                  <a:pt x="75" y="205"/>
                  <a:pt x="53" y="205"/>
                  <a:pt x="31" y="205"/>
                </a:cubicBezTo>
                <a:cubicBezTo>
                  <a:pt x="31" y="205"/>
                  <a:pt x="30" y="205"/>
                  <a:pt x="30" y="205"/>
                </a:cubicBezTo>
                <a:cubicBezTo>
                  <a:pt x="29" y="205"/>
                  <a:pt x="28" y="204"/>
                  <a:pt x="28" y="203"/>
                </a:cubicBezTo>
                <a:cubicBezTo>
                  <a:pt x="28" y="199"/>
                  <a:pt x="28" y="195"/>
                  <a:pt x="28" y="191"/>
                </a:cubicBezTo>
                <a:cubicBezTo>
                  <a:pt x="31" y="191"/>
                  <a:pt x="31" y="191"/>
                  <a:pt x="31" y="191"/>
                </a:cubicBezTo>
                <a:cubicBezTo>
                  <a:pt x="38" y="191"/>
                  <a:pt x="45" y="191"/>
                  <a:pt x="52" y="191"/>
                </a:cubicBezTo>
                <a:cubicBezTo>
                  <a:pt x="54" y="191"/>
                  <a:pt x="55" y="190"/>
                  <a:pt x="56" y="188"/>
                </a:cubicBezTo>
                <a:cubicBezTo>
                  <a:pt x="56" y="186"/>
                  <a:pt x="55" y="184"/>
                  <a:pt x="52" y="184"/>
                </a:cubicBezTo>
                <a:cubicBezTo>
                  <a:pt x="45" y="184"/>
                  <a:pt x="38" y="184"/>
                  <a:pt x="31" y="184"/>
                </a:cubicBezTo>
                <a:cubicBezTo>
                  <a:pt x="28" y="184"/>
                  <a:pt x="28" y="184"/>
                  <a:pt x="28" y="184"/>
                </a:cubicBezTo>
                <a:cubicBezTo>
                  <a:pt x="28" y="81"/>
                  <a:pt x="28" y="81"/>
                  <a:pt x="28" y="81"/>
                </a:cubicBezTo>
                <a:cubicBezTo>
                  <a:pt x="29" y="81"/>
                  <a:pt x="30" y="81"/>
                  <a:pt x="31" y="81"/>
                </a:cubicBezTo>
                <a:cubicBezTo>
                  <a:pt x="39" y="81"/>
                  <a:pt x="47" y="81"/>
                  <a:pt x="55" y="81"/>
                </a:cubicBezTo>
                <a:cubicBezTo>
                  <a:pt x="57" y="81"/>
                  <a:pt x="58" y="80"/>
                  <a:pt x="58" y="78"/>
                </a:cubicBezTo>
                <a:cubicBezTo>
                  <a:pt x="58" y="76"/>
                  <a:pt x="57" y="75"/>
                  <a:pt x="55" y="75"/>
                </a:cubicBezTo>
                <a:cubicBezTo>
                  <a:pt x="46" y="75"/>
                  <a:pt x="37" y="74"/>
                  <a:pt x="28" y="75"/>
                </a:cubicBezTo>
                <a:cubicBezTo>
                  <a:pt x="25" y="75"/>
                  <a:pt x="22" y="77"/>
                  <a:pt x="22" y="80"/>
                </a:cubicBezTo>
                <a:cubicBezTo>
                  <a:pt x="21" y="81"/>
                  <a:pt x="21" y="82"/>
                  <a:pt x="21" y="83"/>
                </a:cubicBezTo>
                <a:cubicBezTo>
                  <a:pt x="17" y="83"/>
                  <a:pt x="12" y="83"/>
                  <a:pt x="8" y="83"/>
                </a:cubicBezTo>
                <a:cubicBezTo>
                  <a:pt x="3" y="83"/>
                  <a:pt x="0" y="86"/>
                  <a:pt x="0" y="91"/>
                </a:cubicBezTo>
                <a:cubicBezTo>
                  <a:pt x="0" y="129"/>
                  <a:pt x="0" y="168"/>
                  <a:pt x="0" y="206"/>
                </a:cubicBezTo>
                <a:cubicBezTo>
                  <a:pt x="0" y="215"/>
                  <a:pt x="4" y="221"/>
                  <a:pt x="12" y="225"/>
                </a:cubicBezTo>
                <a:cubicBezTo>
                  <a:pt x="13" y="226"/>
                  <a:pt x="15" y="226"/>
                  <a:pt x="17" y="227"/>
                </a:cubicBezTo>
                <a:cubicBezTo>
                  <a:pt x="188" y="227"/>
                  <a:pt x="188" y="227"/>
                  <a:pt x="188" y="227"/>
                </a:cubicBezTo>
                <a:cubicBezTo>
                  <a:pt x="188" y="227"/>
                  <a:pt x="188" y="227"/>
                  <a:pt x="188" y="227"/>
                </a:cubicBezTo>
                <a:cubicBezTo>
                  <a:pt x="200" y="224"/>
                  <a:pt x="205" y="216"/>
                  <a:pt x="205" y="204"/>
                </a:cubicBezTo>
                <a:cubicBezTo>
                  <a:pt x="205" y="167"/>
                  <a:pt x="205" y="130"/>
                  <a:pt x="205" y="92"/>
                </a:cubicBezTo>
                <a:close/>
                <a:moveTo>
                  <a:pt x="121" y="191"/>
                </a:moveTo>
                <a:cubicBezTo>
                  <a:pt x="122" y="191"/>
                  <a:pt x="123" y="191"/>
                  <a:pt x="125" y="191"/>
                </a:cubicBezTo>
                <a:cubicBezTo>
                  <a:pt x="142" y="191"/>
                  <a:pt x="159" y="191"/>
                  <a:pt x="176" y="191"/>
                </a:cubicBezTo>
                <a:cubicBezTo>
                  <a:pt x="178" y="191"/>
                  <a:pt x="178" y="191"/>
                  <a:pt x="178" y="191"/>
                </a:cubicBezTo>
                <a:cubicBezTo>
                  <a:pt x="178" y="195"/>
                  <a:pt x="178" y="199"/>
                  <a:pt x="178" y="203"/>
                </a:cubicBezTo>
                <a:cubicBezTo>
                  <a:pt x="177" y="204"/>
                  <a:pt x="176" y="205"/>
                  <a:pt x="176" y="205"/>
                </a:cubicBezTo>
                <a:cubicBezTo>
                  <a:pt x="176" y="205"/>
                  <a:pt x="175" y="205"/>
                  <a:pt x="175" y="205"/>
                </a:cubicBezTo>
                <a:cubicBezTo>
                  <a:pt x="153" y="205"/>
                  <a:pt x="130" y="205"/>
                  <a:pt x="108" y="205"/>
                </a:cubicBezTo>
                <a:cubicBezTo>
                  <a:pt x="108" y="205"/>
                  <a:pt x="107" y="205"/>
                  <a:pt x="107" y="205"/>
                </a:cubicBezTo>
                <a:cubicBezTo>
                  <a:pt x="108" y="198"/>
                  <a:pt x="114" y="192"/>
                  <a:pt x="121" y="191"/>
                </a:cubicBezTo>
                <a:close/>
                <a:moveTo>
                  <a:pt x="59" y="47"/>
                </a:moveTo>
                <a:cubicBezTo>
                  <a:pt x="61" y="47"/>
                  <a:pt x="62" y="46"/>
                  <a:pt x="62" y="43"/>
                </a:cubicBezTo>
                <a:cubicBezTo>
                  <a:pt x="65" y="20"/>
                  <a:pt x="87" y="4"/>
                  <a:pt x="109" y="7"/>
                </a:cubicBezTo>
                <a:cubicBezTo>
                  <a:pt x="139" y="12"/>
                  <a:pt x="153" y="45"/>
                  <a:pt x="137" y="70"/>
                </a:cubicBezTo>
                <a:cubicBezTo>
                  <a:pt x="131" y="80"/>
                  <a:pt x="124" y="90"/>
                  <a:pt x="118" y="100"/>
                </a:cubicBezTo>
                <a:cubicBezTo>
                  <a:pt x="116" y="103"/>
                  <a:pt x="114" y="106"/>
                  <a:pt x="114" y="110"/>
                </a:cubicBezTo>
                <a:cubicBezTo>
                  <a:pt x="114" y="111"/>
                  <a:pt x="114" y="111"/>
                  <a:pt x="113" y="112"/>
                </a:cubicBezTo>
                <a:cubicBezTo>
                  <a:pt x="113" y="112"/>
                  <a:pt x="113" y="112"/>
                  <a:pt x="113" y="112"/>
                </a:cubicBezTo>
                <a:cubicBezTo>
                  <a:pt x="113" y="100"/>
                  <a:pt x="114" y="88"/>
                  <a:pt x="115" y="76"/>
                </a:cubicBezTo>
                <a:cubicBezTo>
                  <a:pt x="116" y="76"/>
                  <a:pt x="118" y="76"/>
                  <a:pt x="119" y="76"/>
                </a:cubicBezTo>
                <a:cubicBezTo>
                  <a:pt x="124" y="76"/>
                  <a:pt x="128" y="72"/>
                  <a:pt x="128" y="66"/>
                </a:cubicBezTo>
                <a:cubicBezTo>
                  <a:pt x="128" y="61"/>
                  <a:pt x="124" y="56"/>
                  <a:pt x="119" y="56"/>
                </a:cubicBezTo>
                <a:cubicBezTo>
                  <a:pt x="114" y="56"/>
                  <a:pt x="109" y="60"/>
                  <a:pt x="109" y="65"/>
                </a:cubicBezTo>
                <a:cubicBezTo>
                  <a:pt x="109" y="66"/>
                  <a:pt x="108" y="68"/>
                  <a:pt x="108" y="69"/>
                </a:cubicBezTo>
                <a:cubicBezTo>
                  <a:pt x="97" y="69"/>
                  <a:pt x="97" y="69"/>
                  <a:pt x="97" y="69"/>
                </a:cubicBezTo>
                <a:cubicBezTo>
                  <a:pt x="97" y="68"/>
                  <a:pt x="97" y="66"/>
                  <a:pt x="97" y="65"/>
                </a:cubicBezTo>
                <a:cubicBezTo>
                  <a:pt x="96" y="60"/>
                  <a:pt x="91" y="56"/>
                  <a:pt x="86" y="56"/>
                </a:cubicBezTo>
                <a:cubicBezTo>
                  <a:pt x="81" y="57"/>
                  <a:pt x="77" y="61"/>
                  <a:pt x="77" y="67"/>
                </a:cubicBezTo>
                <a:cubicBezTo>
                  <a:pt x="77" y="72"/>
                  <a:pt x="81" y="76"/>
                  <a:pt x="87" y="76"/>
                </a:cubicBezTo>
                <a:cubicBezTo>
                  <a:pt x="88" y="76"/>
                  <a:pt x="89" y="76"/>
                  <a:pt x="91" y="76"/>
                </a:cubicBezTo>
                <a:cubicBezTo>
                  <a:pt x="91" y="88"/>
                  <a:pt x="92" y="100"/>
                  <a:pt x="93" y="112"/>
                </a:cubicBezTo>
                <a:cubicBezTo>
                  <a:pt x="92" y="112"/>
                  <a:pt x="92" y="112"/>
                  <a:pt x="92" y="112"/>
                </a:cubicBezTo>
                <a:cubicBezTo>
                  <a:pt x="92" y="111"/>
                  <a:pt x="91" y="110"/>
                  <a:pt x="91" y="109"/>
                </a:cubicBezTo>
                <a:cubicBezTo>
                  <a:pt x="92" y="106"/>
                  <a:pt x="91" y="104"/>
                  <a:pt x="89" y="102"/>
                </a:cubicBezTo>
                <a:cubicBezTo>
                  <a:pt x="83" y="92"/>
                  <a:pt x="76" y="82"/>
                  <a:pt x="70" y="72"/>
                </a:cubicBezTo>
                <a:cubicBezTo>
                  <a:pt x="67" y="67"/>
                  <a:pt x="64" y="63"/>
                  <a:pt x="63" y="57"/>
                </a:cubicBezTo>
                <a:cubicBezTo>
                  <a:pt x="63" y="57"/>
                  <a:pt x="63" y="56"/>
                  <a:pt x="62" y="56"/>
                </a:cubicBezTo>
                <a:cubicBezTo>
                  <a:pt x="61" y="54"/>
                  <a:pt x="60" y="54"/>
                  <a:pt x="58" y="55"/>
                </a:cubicBezTo>
                <a:cubicBezTo>
                  <a:pt x="57" y="55"/>
                  <a:pt x="56" y="57"/>
                  <a:pt x="57" y="59"/>
                </a:cubicBezTo>
                <a:cubicBezTo>
                  <a:pt x="58" y="64"/>
                  <a:pt x="60" y="69"/>
                  <a:pt x="63" y="73"/>
                </a:cubicBezTo>
                <a:cubicBezTo>
                  <a:pt x="70" y="84"/>
                  <a:pt x="76" y="94"/>
                  <a:pt x="83" y="105"/>
                </a:cubicBezTo>
                <a:cubicBezTo>
                  <a:pt x="84" y="106"/>
                  <a:pt x="84" y="108"/>
                  <a:pt x="85" y="110"/>
                </a:cubicBezTo>
                <a:cubicBezTo>
                  <a:pt x="85" y="112"/>
                  <a:pt x="85" y="115"/>
                  <a:pt x="87" y="116"/>
                </a:cubicBezTo>
                <a:cubicBezTo>
                  <a:pt x="89" y="118"/>
                  <a:pt x="90" y="120"/>
                  <a:pt x="89" y="122"/>
                </a:cubicBezTo>
                <a:cubicBezTo>
                  <a:pt x="89" y="123"/>
                  <a:pt x="89" y="123"/>
                  <a:pt x="89" y="124"/>
                </a:cubicBezTo>
                <a:cubicBezTo>
                  <a:pt x="90" y="130"/>
                  <a:pt x="94" y="134"/>
                  <a:pt x="100" y="134"/>
                </a:cubicBezTo>
                <a:cubicBezTo>
                  <a:pt x="102" y="135"/>
                  <a:pt x="104" y="135"/>
                  <a:pt x="107" y="134"/>
                </a:cubicBezTo>
                <a:cubicBezTo>
                  <a:pt x="111" y="134"/>
                  <a:pt x="115" y="130"/>
                  <a:pt x="116" y="126"/>
                </a:cubicBezTo>
                <a:cubicBezTo>
                  <a:pt x="116" y="124"/>
                  <a:pt x="116" y="122"/>
                  <a:pt x="116" y="120"/>
                </a:cubicBezTo>
                <a:cubicBezTo>
                  <a:pt x="116" y="119"/>
                  <a:pt x="117" y="118"/>
                  <a:pt x="117" y="118"/>
                </a:cubicBezTo>
                <a:cubicBezTo>
                  <a:pt x="120" y="116"/>
                  <a:pt x="121" y="113"/>
                  <a:pt x="121" y="109"/>
                </a:cubicBezTo>
                <a:cubicBezTo>
                  <a:pt x="121" y="108"/>
                  <a:pt x="122" y="107"/>
                  <a:pt x="122" y="106"/>
                </a:cubicBezTo>
                <a:cubicBezTo>
                  <a:pt x="129" y="95"/>
                  <a:pt x="136" y="84"/>
                  <a:pt x="143" y="73"/>
                </a:cubicBezTo>
                <a:cubicBezTo>
                  <a:pt x="147" y="67"/>
                  <a:pt x="150" y="59"/>
                  <a:pt x="150" y="51"/>
                </a:cubicBezTo>
                <a:cubicBezTo>
                  <a:pt x="152" y="29"/>
                  <a:pt x="137" y="8"/>
                  <a:pt x="116" y="2"/>
                </a:cubicBezTo>
                <a:cubicBezTo>
                  <a:pt x="113" y="1"/>
                  <a:pt x="111" y="1"/>
                  <a:pt x="108" y="0"/>
                </a:cubicBezTo>
                <a:cubicBezTo>
                  <a:pt x="98" y="0"/>
                  <a:pt x="98" y="0"/>
                  <a:pt x="98" y="0"/>
                </a:cubicBezTo>
                <a:cubicBezTo>
                  <a:pt x="97" y="0"/>
                  <a:pt x="97" y="0"/>
                  <a:pt x="97" y="1"/>
                </a:cubicBezTo>
                <a:cubicBezTo>
                  <a:pt x="75" y="3"/>
                  <a:pt x="58" y="21"/>
                  <a:pt x="56" y="42"/>
                </a:cubicBezTo>
                <a:cubicBezTo>
                  <a:pt x="55" y="45"/>
                  <a:pt x="56" y="47"/>
                  <a:pt x="59" y="47"/>
                </a:cubicBezTo>
                <a:close/>
                <a:moveTo>
                  <a:pt x="115" y="66"/>
                </a:moveTo>
                <a:cubicBezTo>
                  <a:pt x="116" y="64"/>
                  <a:pt x="117" y="63"/>
                  <a:pt x="118" y="63"/>
                </a:cubicBezTo>
                <a:cubicBezTo>
                  <a:pt x="120" y="63"/>
                  <a:pt x="121" y="64"/>
                  <a:pt x="122" y="65"/>
                </a:cubicBezTo>
                <a:cubicBezTo>
                  <a:pt x="122" y="67"/>
                  <a:pt x="121" y="69"/>
                  <a:pt x="120" y="69"/>
                </a:cubicBezTo>
                <a:cubicBezTo>
                  <a:pt x="118" y="70"/>
                  <a:pt x="117" y="70"/>
                  <a:pt x="115" y="70"/>
                </a:cubicBezTo>
                <a:cubicBezTo>
                  <a:pt x="115" y="68"/>
                  <a:pt x="115" y="67"/>
                  <a:pt x="115" y="66"/>
                </a:cubicBezTo>
                <a:close/>
                <a:moveTo>
                  <a:pt x="86" y="69"/>
                </a:moveTo>
                <a:cubicBezTo>
                  <a:pt x="84" y="69"/>
                  <a:pt x="83" y="68"/>
                  <a:pt x="84" y="66"/>
                </a:cubicBezTo>
                <a:cubicBezTo>
                  <a:pt x="84" y="64"/>
                  <a:pt x="85" y="63"/>
                  <a:pt x="87" y="63"/>
                </a:cubicBezTo>
                <a:cubicBezTo>
                  <a:pt x="89" y="63"/>
                  <a:pt x="90" y="64"/>
                  <a:pt x="90" y="66"/>
                </a:cubicBezTo>
                <a:cubicBezTo>
                  <a:pt x="90" y="67"/>
                  <a:pt x="90" y="68"/>
                  <a:pt x="90" y="70"/>
                </a:cubicBezTo>
                <a:cubicBezTo>
                  <a:pt x="89" y="70"/>
                  <a:pt x="87" y="70"/>
                  <a:pt x="86" y="69"/>
                </a:cubicBezTo>
                <a:close/>
                <a:moveTo>
                  <a:pt x="108" y="76"/>
                </a:moveTo>
                <a:cubicBezTo>
                  <a:pt x="107" y="88"/>
                  <a:pt x="107" y="100"/>
                  <a:pt x="106" y="112"/>
                </a:cubicBezTo>
                <a:cubicBezTo>
                  <a:pt x="99" y="112"/>
                  <a:pt x="99" y="112"/>
                  <a:pt x="99" y="112"/>
                </a:cubicBezTo>
                <a:cubicBezTo>
                  <a:pt x="99" y="100"/>
                  <a:pt x="98" y="88"/>
                  <a:pt x="97" y="76"/>
                </a:cubicBezTo>
                <a:lnTo>
                  <a:pt x="108" y="76"/>
                </a:lnTo>
                <a:close/>
                <a:moveTo>
                  <a:pt x="108" y="127"/>
                </a:moveTo>
                <a:cubicBezTo>
                  <a:pt x="105" y="129"/>
                  <a:pt x="101" y="128"/>
                  <a:pt x="99" y="127"/>
                </a:cubicBezTo>
                <a:cubicBezTo>
                  <a:pt x="95" y="126"/>
                  <a:pt x="97" y="122"/>
                  <a:pt x="96" y="119"/>
                </a:cubicBezTo>
                <a:cubicBezTo>
                  <a:pt x="109" y="119"/>
                  <a:pt x="109" y="119"/>
                  <a:pt x="109" y="119"/>
                </a:cubicBezTo>
                <a:cubicBezTo>
                  <a:pt x="109" y="122"/>
                  <a:pt x="111" y="125"/>
                  <a:pt x="108" y="127"/>
                </a:cubicBezTo>
                <a:close/>
                <a:moveTo>
                  <a:pt x="163" y="162"/>
                </a:moveTo>
                <a:cubicBezTo>
                  <a:pt x="163" y="161"/>
                  <a:pt x="162" y="161"/>
                  <a:pt x="161" y="161"/>
                </a:cubicBezTo>
                <a:cubicBezTo>
                  <a:pt x="155" y="161"/>
                  <a:pt x="150" y="161"/>
                  <a:pt x="144" y="161"/>
                </a:cubicBezTo>
                <a:cubicBezTo>
                  <a:pt x="138" y="161"/>
                  <a:pt x="133" y="161"/>
                  <a:pt x="127" y="161"/>
                </a:cubicBezTo>
                <a:cubicBezTo>
                  <a:pt x="126" y="161"/>
                  <a:pt x="125" y="161"/>
                  <a:pt x="125" y="162"/>
                </a:cubicBezTo>
                <a:cubicBezTo>
                  <a:pt x="123" y="162"/>
                  <a:pt x="122" y="163"/>
                  <a:pt x="122" y="165"/>
                </a:cubicBezTo>
                <a:cubicBezTo>
                  <a:pt x="122" y="167"/>
                  <a:pt x="123" y="168"/>
                  <a:pt x="125" y="168"/>
                </a:cubicBezTo>
                <a:cubicBezTo>
                  <a:pt x="126" y="168"/>
                  <a:pt x="126" y="168"/>
                  <a:pt x="127" y="168"/>
                </a:cubicBezTo>
                <a:cubicBezTo>
                  <a:pt x="138" y="168"/>
                  <a:pt x="150" y="168"/>
                  <a:pt x="161" y="168"/>
                </a:cubicBezTo>
                <a:cubicBezTo>
                  <a:pt x="161" y="168"/>
                  <a:pt x="162" y="168"/>
                  <a:pt x="163" y="168"/>
                </a:cubicBezTo>
                <a:cubicBezTo>
                  <a:pt x="165" y="168"/>
                  <a:pt x="166" y="167"/>
                  <a:pt x="166" y="165"/>
                </a:cubicBezTo>
                <a:cubicBezTo>
                  <a:pt x="166" y="163"/>
                  <a:pt x="165" y="162"/>
                  <a:pt x="163" y="162"/>
                </a:cubicBezTo>
                <a:close/>
                <a:moveTo>
                  <a:pt x="44" y="168"/>
                </a:moveTo>
                <a:cubicBezTo>
                  <a:pt x="56" y="168"/>
                  <a:pt x="68" y="168"/>
                  <a:pt x="80" y="168"/>
                </a:cubicBezTo>
                <a:cubicBezTo>
                  <a:pt x="82" y="168"/>
                  <a:pt x="83" y="167"/>
                  <a:pt x="83" y="166"/>
                </a:cubicBezTo>
                <a:cubicBezTo>
                  <a:pt x="84" y="164"/>
                  <a:pt x="82" y="161"/>
                  <a:pt x="80" y="161"/>
                </a:cubicBezTo>
                <a:cubicBezTo>
                  <a:pt x="74" y="161"/>
                  <a:pt x="68" y="161"/>
                  <a:pt x="62" y="161"/>
                </a:cubicBezTo>
                <a:cubicBezTo>
                  <a:pt x="56" y="161"/>
                  <a:pt x="50" y="161"/>
                  <a:pt x="44" y="161"/>
                </a:cubicBezTo>
                <a:cubicBezTo>
                  <a:pt x="42" y="161"/>
                  <a:pt x="40" y="163"/>
                  <a:pt x="40" y="165"/>
                </a:cubicBezTo>
                <a:cubicBezTo>
                  <a:pt x="40" y="167"/>
                  <a:pt x="41" y="168"/>
                  <a:pt x="44" y="168"/>
                </a:cubicBezTo>
                <a:close/>
                <a:moveTo>
                  <a:pt x="80" y="136"/>
                </a:moveTo>
                <a:cubicBezTo>
                  <a:pt x="82" y="136"/>
                  <a:pt x="84" y="134"/>
                  <a:pt x="84" y="132"/>
                </a:cubicBezTo>
                <a:cubicBezTo>
                  <a:pt x="84" y="130"/>
                  <a:pt x="82" y="129"/>
                  <a:pt x="80" y="129"/>
                </a:cubicBezTo>
                <a:cubicBezTo>
                  <a:pt x="68" y="129"/>
                  <a:pt x="56" y="129"/>
                  <a:pt x="44" y="129"/>
                </a:cubicBezTo>
                <a:cubicBezTo>
                  <a:pt x="44" y="129"/>
                  <a:pt x="44" y="129"/>
                  <a:pt x="44" y="129"/>
                </a:cubicBezTo>
                <a:cubicBezTo>
                  <a:pt x="41" y="129"/>
                  <a:pt x="40" y="131"/>
                  <a:pt x="40" y="132"/>
                </a:cubicBezTo>
                <a:cubicBezTo>
                  <a:pt x="40" y="134"/>
                  <a:pt x="41" y="136"/>
                  <a:pt x="44" y="136"/>
                </a:cubicBezTo>
                <a:cubicBezTo>
                  <a:pt x="50" y="136"/>
                  <a:pt x="56" y="136"/>
                  <a:pt x="62" y="136"/>
                </a:cubicBezTo>
                <a:cubicBezTo>
                  <a:pt x="62" y="136"/>
                  <a:pt x="62" y="136"/>
                  <a:pt x="62" y="136"/>
                </a:cubicBezTo>
                <a:cubicBezTo>
                  <a:pt x="68" y="136"/>
                  <a:pt x="74" y="136"/>
                  <a:pt x="80" y="136"/>
                </a:cubicBezTo>
                <a:close/>
                <a:moveTo>
                  <a:pt x="161" y="129"/>
                </a:moveTo>
                <a:cubicBezTo>
                  <a:pt x="156" y="129"/>
                  <a:pt x="150" y="129"/>
                  <a:pt x="144" y="129"/>
                </a:cubicBezTo>
                <a:cubicBezTo>
                  <a:pt x="138" y="129"/>
                  <a:pt x="132" y="129"/>
                  <a:pt x="126" y="129"/>
                </a:cubicBezTo>
                <a:cubicBezTo>
                  <a:pt x="124" y="129"/>
                  <a:pt x="122" y="130"/>
                  <a:pt x="122" y="133"/>
                </a:cubicBezTo>
                <a:cubicBezTo>
                  <a:pt x="122" y="135"/>
                  <a:pt x="124" y="136"/>
                  <a:pt x="126" y="136"/>
                </a:cubicBezTo>
                <a:cubicBezTo>
                  <a:pt x="138" y="136"/>
                  <a:pt x="150" y="136"/>
                  <a:pt x="162" y="136"/>
                </a:cubicBezTo>
                <a:cubicBezTo>
                  <a:pt x="164" y="136"/>
                  <a:pt x="166" y="134"/>
                  <a:pt x="166" y="132"/>
                </a:cubicBezTo>
                <a:cubicBezTo>
                  <a:pt x="166" y="130"/>
                  <a:pt x="164" y="129"/>
                  <a:pt x="161" y="129"/>
                </a:cubicBezTo>
                <a:close/>
                <a:moveTo>
                  <a:pt x="44" y="152"/>
                </a:moveTo>
                <a:cubicBezTo>
                  <a:pt x="48" y="152"/>
                  <a:pt x="52" y="152"/>
                  <a:pt x="57" y="152"/>
                </a:cubicBezTo>
                <a:cubicBezTo>
                  <a:pt x="64" y="152"/>
                  <a:pt x="72" y="152"/>
                  <a:pt x="80" y="152"/>
                </a:cubicBezTo>
                <a:cubicBezTo>
                  <a:pt x="82" y="152"/>
                  <a:pt x="83" y="151"/>
                  <a:pt x="83" y="149"/>
                </a:cubicBezTo>
                <a:cubicBezTo>
                  <a:pt x="84" y="147"/>
                  <a:pt x="82" y="145"/>
                  <a:pt x="80" y="145"/>
                </a:cubicBezTo>
                <a:cubicBezTo>
                  <a:pt x="74" y="145"/>
                  <a:pt x="68" y="145"/>
                  <a:pt x="62" y="145"/>
                </a:cubicBezTo>
                <a:cubicBezTo>
                  <a:pt x="56" y="145"/>
                  <a:pt x="50" y="145"/>
                  <a:pt x="44" y="145"/>
                </a:cubicBezTo>
                <a:cubicBezTo>
                  <a:pt x="41" y="145"/>
                  <a:pt x="40" y="147"/>
                  <a:pt x="40" y="149"/>
                </a:cubicBezTo>
                <a:cubicBezTo>
                  <a:pt x="40" y="151"/>
                  <a:pt x="42" y="152"/>
                  <a:pt x="44" y="152"/>
                </a:cubicBezTo>
                <a:close/>
                <a:moveTo>
                  <a:pt x="162" y="145"/>
                </a:moveTo>
                <a:cubicBezTo>
                  <a:pt x="156" y="145"/>
                  <a:pt x="150" y="145"/>
                  <a:pt x="144" y="145"/>
                </a:cubicBezTo>
                <a:cubicBezTo>
                  <a:pt x="138" y="145"/>
                  <a:pt x="132" y="145"/>
                  <a:pt x="126" y="145"/>
                </a:cubicBezTo>
                <a:cubicBezTo>
                  <a:pt x="124" y="145"/>
                  <a:pt x="122" y="146"/>
                  <a:pt x="122" y="149"/>
                </a:cubicBezTo>
                <a:cubicBezTo>
                  <a:pt x="122" y="151"/>
                  <a:pt x="124" y="152"/>
                  <a:pt x="126" y="152"/>
                </a:cubicBezTo>
                <a:cubicBezTo>
                  <a:pt x="138" y="152"/>
                  <a:pt x="150" y="152"/>
                  <a:pt x="162" y="152"/>
                </a:cubicBezTo>
                <a:cubicBezTo>
                  <a:pt x="164" y="152"/>
                  <a:pt x="166" y="151"/>
                  <a:pt x="166" y="149"/>
                </a:cubicBezTo>
                <a:cubicBezTo>
                  <a:pt x="166" y="147"/>
                  <a:pt x="164" y="145"/>
                  <a:pt x="162" y="145"/>
                </a:cubicBezTo>
                <a:close/>
                <a:moveTo>
                  <a:pt x="70" y="112"/>
                </a:moveTo>
                <a:cubicBezTo>
                  <a:pt x="59" y="112"/>
                  <a:pt x="49" y="112"/>
                  <a:pt x="38" y="112"/>
                </a:cubicBezTo>
                <a:cubicBezTo>
                  <a:pt x="35" y="112"/>
                  <a:pt x="34" y="114"/>
                  <a:pt x="34" y="116"/>
                </a:cubicBezTo>
                <a:cubicBezTo>
                  <a:pt x="34" y="118"/>
                  <a:pt x="36" y="119"/>
                  <a:pt x="38" y="119"/>
                </a:cubicBezTo>
                <a:cubicBezTo>
                  <a:pt x="43" y="119"/>
                  <a:pt x="48" y="119"/>
                  <a:pt x="54" y="119"/>
                </a:cubicBezTo>
                <a:cubicBezTo>
                  <a:pt x="59" y="119"/>
                  <a:pt x="64" y="119"/>
                  <a:pt x="70" y="119"/>
                </a:cubicBezTo>
                <a:cubicBezTo>
                  <a:pt x="72" y="119"/>
                  <a:pt x="73" y="118"/>
                  <a:pt x="73" y="115"/>
                </a:cubicBezTo>
                <a:cubicBezTo>
                  <a:pt x="73" y="113"/>
                  <a:pt x="72" y="112"/>
                  <a:pt x="70" y="112"/>
                </a:cubicBezTo>
                <a:close/>
                <a:moveTo>
                  <a:pt x="172" y="116"/>
                </a:moveTo>
                <a:cubicBezTo>
                  <a:pt x="172" y="114"/>
                  <a:pt x="170" y="112"/>
                  <a:pt x="168" y="112"/>
                </a:cubicBezTo>
                <a:cubicBezTo>
                  <a:pt x="157" y="112"/>
                  <a:pt x="147" y="112"/>
                  <a:pt x="136" y="112"/>
                </a:cubicBezTo>
                <a:cubicBezTo>
                  <a:pt x="134" y="112"/>
                  <a:pt x="132" y="113"/>
                  <a:pt x="132" y="116"/>
                </a:cubicBezTo>
                <a:cubicBezTo>
                  <a:pt x="132" y="118"/>
                  <a:pt x="134" y="119"/>
                  <a:pt x="136" y="119"/>
                </a:cubicBezTo>
                <a:cubicBezTo>
                  <a:pt x="141" y="119"/>
                  <a:pt x="147" y="119"/>
                  <a:pt x="152" y="119"/>
                </a:cubicBezTo>
                <a:cubicBezTo>
                  <a:pt x="157" y="119"/>
                  <a:pt x="163" y="119"/>
                  <a:pt x="168" y="119"/>
                </a:cubicBezTo>
                <a:cubicBezTo>
                  <a:pt x="170" y="119"/>
                  <a:pt x="172" y="118"/>
                  <a:pt x="172" y="116"/>
                </a:cubicBezTo>
                <a:close/>
                <a:moveTo>
                  <a:pt x="167" y="52"/>
                </a:moveTo>
                <a:cubicBezTo>
                  <a:pt x="168" y="53"/>
                  <a:pt x="170" y="53"/>
                  <a:pt x="171" y="51"/>
                </a:cubicBezTo>
                <a:cubicBezTo>
                  <a:pt x="172" y="50"/>
                  <a:pt x="172" y="48"/>
                  <a:pt x="171" y="47"/>
                </a:cubicBezTo>
                <a:cubicBezTo>
                  <a:pt x="168" y="45"/>
                  <a:pt x="166" y="42"/>
                  <a:pt x="163" y="40"/>
                </a:cubicBezTo>
                <a:cubicBezTo>
                  <a:pt x="161" y="39"/>
                  <a:pt x="158" y="40"/>
                  <a:pt x="158" y="43"/>
                </a:cubicBezTo>
                <a:cubicBezTo>
                  <a:pt x="158" y="44"/>
                  <a:pt x="158" y="45"/>
                  <a:pt x="159" y="45"/>
                </a:cubicBezTo>
                <a:cubicBezTo>
                  <a:pt x="161" y="47"/>
                  <a:pt x="164" y="50"/>
                  <a:pt x="167" y="52"/>
                </a:cubicBezTo>
                <a:close/>
                <a:moveTo>
                  <a:pt x="37" y="53"/>
                </a:moveTo>
                <a:cubicBezTo>
                  <a:pt x="38" y="53"/>
                  <a:pt x="38" y="53"/>
                  <a:pt x="39" y="52"/>
                </a:cubicBezTo>
                <a:cubicBezTo>
                  <a:pt x="42" y="50"/>
                  <a:pt x="45" y="47"/>
                  <a:pt x="47" y="45"/>
                </a:cubicBezTo>
                <a:cubicBezTo>
                  <a:pt x="48" y="44"/>
                  <a:pt x="48" y="42"/>
                  <a:pt x="47" y="41"/>
                </a:cubicBezTo>
                <a:cubicBezTo>
                  <a:pt x="46" y="39"/>
                  <a:pt x="44" y="39"/>
                  <a:pt x="43" y="40"/>
                </a:cubicBezTo>
                <a:cubicBezTo>
                  <a:pt x="40" y="42"/>
                  <a:pt x="37" y="45"/>
                  <a:pt x="35" y="47"/>
                </a:cubicBezTo>
                <a:cubicBezTo>
                  <a:pt x="34" y="48"/>
                  <a:pt x="34" y="50"/>
                  <a:pt x="34" y="51"/>
                </a:cubicBezTo>
                <a:cubicBezTo>
                  <a:pt x="35" y="52"/>
                  <a:pt x="36" y="52"/>
                  <a:pt x="37" y="53"/>
                </a:cubicBezTo>
                <a:close/>
                <a:moveTo>
                  <a:pt x="161" y="26"/>
                </a:moveTo>
                <a:cubicBezTo>
                  <a:pt x="162" y="25"/>
                  <a:pt x="162" y="25"/>
                  <a:pt x="163" y="25"/>
                </a:cubicBezTo>
                <a:cubicBezTo>
                  <a:pt x="166" y="23"/>
                  <a:pt x="168" y="20"/>
                  <a:pt x="171" y="18"/>
                </a:cubicBezTo>
                <a:cubicBezTo>
                  <a:pt x="172" y="17"/>
                  <a:pt x="172" y="15"/>
                  <a:pt x="171" y="13"/>
                </a:cubicBezTo>
                <a:cubicBezTo>
                  <a:pt x="170" y="12"/>
                  <a:pt x="168" y="12"/>
                  <a:pt x="166" y="13"/>
                </a:cubicBezTo>
                <a:cubicBezTo>
                  <a:pt x="164" y="15"/>
                  <a:pt x="161" y="17"/>
                  <a:pt x="159" y="20"/>
                </a:cubicBezTo>
                <a:cubicBezTo>
                  <a:pt x="158" y="21"/>
                  <a:pt x="158" y="22"/>
                  <a:pt x="158" y="24"/>
                </a:cubicBezTo>
                <a:cubicBezTo>
                  <a:pt x="159" y="24"/>
                  <a:pt x="160" y="25"/>
                  <a:pt x="161" y="26"/>
                </a:cubicBezTo>
                <a:close/>
                <a:moveTo>
                  <a:pt x="42" y="24"/>
                </a:moveTo>
                <a:cubicBezTo>
                  <a:pt x="44" y="26"/>
                  <a:pt x="46" y="26"/>
                  <a:pt x="47" y="24"/>
                </a:cubicBezTo>
                <a:cubicBezTo>
                  <a:pt x="48" y="23"/>
                  <a:pt x="48" y="21"/>
                  <a:pt x="46" y="19"/>
                </a:cubicBezTo>
                <a:cubicBezTo>
                  <a:pt x="44" y="17"/>
                  <a:pt x="42" y="15"/>
                  <a:pt x="40" y="13"/>
                </a:cubicBezTo>
                <a:cubicBezTo>
                  <a:pt x="39" y="13"/>
                  <a:pt x="38" y="13"/>
                  <a:pt x="37" y="12"/>
                </a:cubicBezTo>
                <a:cubicBezTo>
                  <a:pt x="36" y="13"/>
                  <a:pt x="35" y="14"/>
                  <a:pt x="34" y="15"/>
                </a:cubicBezTo>
                <a:cubicBezTo>
                  <a:pt x="34" y="16"/>
                  <a:pt x="35" y="17"/>
                  <a:pt x="35" y="18"/>
                </a:cubicBezTo>
                <a:cubicBezTo>
                  <a:pt x="37" y="20"/>
                  <a:pt x="40" y="22"/>
                  <a:pt x="42"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6">
            <a:extLst>
              <a:ext uri="{FF2B5EF4-FFF2-40B4-BE49-F238E27FC236}">
                <a16:creationId xmlns:a16="http://schemas.microsoft.com/office/drawing/2014/main" id="{129EDA54-E4AE-4987-D144-F49AC92EA8BA}"/>
              </a:ext>
            </a:extLst>
          </p:cNvPr>
          <p:cNvSpPr>
            <a:spLocks noEditPoints="1"/>
          </p:cNvSpPr>
          <p:nvPr/>
        </p:nvSpPr>
        <p:spPr bwMode="auto">
          <a:xfrm>
            <a:off x="-173880" y="280860"/>
            <a:ext cx="642872" cy="648835"/>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7">
            <a:extLst>
              <a:ext uri="{FF2B5EF4-FFF2-40B4-BE49-F238E27FC236}">
                <a16:creationId xmlns:a16="http://schemas.microsoft.com/office/drawing/2014/main" id="{48FA5D8D-9FE1-C4FF-E685-C4DD14AF3BBD}"/>
              </a:ext>
            </a:extLst>
          </p:cNvPr>
          <p:cNvSpPr>
            <a:spLocks noEditPoints="1"/>
          </p:cNvSpPr>
          <p:nvPr/>
        </p:nvSpPr>
        <p:spPr bwMode="auto">
          <a:xfrm>
            <a:off x="1107580" y="-192086"/>
            <a:ext cx="1798328" cy="1400172"/>
          </a:xfrm>
          <a:custGeom>
            <a:avLst/>
            <a:gdLst>
              <a:gd name="T0" fmla="*/ 9 w 228"/>
              <a:gd name="T1" fmla="*/ 47 h 176"/>
              <a:gd name="T2" fmla="*/ 131 w 228"/>
              <a:gd name="T3" fmla="*/ 5 h 176"/>
              <a:gd name="T4" fmla="*/ 224 w 228"/>
              <a:gd name="T5" fmla="*/ 52 h 176"/>
              <a:gd name="T6" fmla="*/ 218 w 228"/>
              <a:gd name="T7" fmla="*/ 69 h 176"/>
              <a:gd name="T8" fmla="*/ 189 w 228"/>
              <a:gd name="T9" fmla="*/ 85 h 176"/>
              <a:gd name="T10" fmla="*/ 187 w 228"/>
              <a:gd name="T11" fmla="*/ 141 h 176"/>
              <a:gd name="T12" fmla="*/ 75 w 228"/>
              <a:gd name="T13" fmla="*/ 166 h 176"/>
              <a:gd name="T14" fmla="*/ 38 w 228"/>
              <a:gd name="T15" fmla="*/ 136 h 176"/>
              <a:gd name="T16" fmla="*/ 36 w 228"/>
              <a:gd name="T17" fmla="*/ 82 h 176"/>
              <a:gd name="T18" fmla="*/ 24 w 228"/>
              <a:gd name="T19" fmla="*/ 84 h 176"/>
              <a:gd name="T20" fmla="*/ 25 w 228"/>
              <a:gd name="T21" fmla="*/ 114 h 176"/>
              <a:gd name="T22" fmla="*/ 25 w 228"/>
              <a:gd name="T23" fmla="*/ 136 h 176"/>
              <a:gd name="T24" fmla="*/ 36 w 228"/>
              <a:gd name="T25" fmla="*/ 174 h 176"/>
              <a:gd name="T26" fmla="*/ 15 w 228"/>
              <a:gd name="T27" fmla="*/ 137 h 176"/>
              <a:gd name="T28" fmla="*/ 14 w 228"/>
              <a:gd name="T29" fmla="*/ 114 h 176"/>
              <a:gd name="T30" fmla="*/ 15 w 228"/>
              <a:gd name="T31" fmla="*/ 74 h 176"/>
              <a:gd name="T32" fmla="*/ 10 w 228"/>
              <a:gd name="T33" fmla="*/ 69 h 176"/>
              <a:gd name="T34" fmla="*/ 0 w 228"/>
              <a:gd name="T35" fmla="*/ 56 h 176"/>
              <a:gd name="T36" fmla="*/ 12 w 228"/>
              <a:gd name="T37" fmla="*/ 61 h 176"/>
              <a:gd name="T38" fmla="*/ 23 w 228"/>
              <a:gd name="T39" fmla="*/ 65 h 176"/>
              <a:gd name="T40" fmla="*/ 67 w 228"/>
              <a:gd name="T41" fmla="*/ 60 h 176"/>
              <a:gd name="T42" fmla="*/ 113 w 228"/>
              <a:gd name="T43" fmla="*/ 54 h 176"/>
              <a:gd name="T44" fmla="*/ 114 w 228"/>
              <a:gd name="T45" fmla="*/ 62 h 176"/>
              <a:gd name="T46" fmla="*/ 83 w 228"/>
              <a:gd name="T47" fmla="*/ 66 h 176"/>
              <a:gd name="T48" fmla="*/ 35 w 228"/>
              <a:gd name="T49" fmla="*/ 72 h 176"/>
              <a:gd name="T50" fmla="*/ 102 w 228"/>
              <a:gd name="T51" fmla="*/ 104 h 176"/>
              <a:gd name="T52" fmla="*/ 187 w 228"/>
              <a:gd name="T53" fmla="*/ 75 h 176"/>
              <a:gd name="T54" fmla="*/ 219 w 228"/>
              <a:gd name="T55" fmla="*/ 58 h 176"/>
              <a:gd name="T56" fmla="*/ 127 w 228"/>
              <a:gd name="T57" fmla="*/ 12 h 176"/>
              <a:gd name="T58" fmla="*/ 87 w 228"/>
              <a:gd name="T59" fmla="*/ 20 h 176"/>
              <a:gd name="T60" fmla="*/ 8 w 228"/>
              <a:gd name="T61" fmla="*/ 58 h 176"/>
              <a:gd name="T62" fmla="*/ 46 w 228"/>
              <a:gd name="T63" fmla="*/ 89 h 176"/>
              <a:gd name="T64" fmla="*/ 50 w 228"/>
              <a:gd name="T65" fmla="*/ 139 h 176"/>
              <a:gd name="T66" fmla="*/ 179 w 228"/>
              <a:gd name="T67" fmla="*/ 137 h 176"/>
              <a:gd name="T68" fmla="*/ 180 w 228"/>
              <a:gd name="T69" fmla="*/ 89 h 176"/>
              <a:gd name="T70" fmla="*/ 178 w 228"/>
              <a:gd name="T71" fmla="*/ 88 h 176"/>
              <a:gd name="T72" fmla="*/ 99 w 228"/>
              <a:gd name="T73" fmla="*/ 111 h 176"/>
              <a:gd name="T74" fmla="*/ 46 w 228"/>
              <a:gd name="T75" fmla="*/ 8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176">
                <a:moveTo>
                  <a:pt x="0" y="56"/>
                </a:moveTo>
                <a:cubicBezTo>
                  <a:pt x="2" y="52"/>
                  <a:pt x="5" y="49"/>
                  <a:pt x="9" y="47"/>
                </a:cubicBezTo>
                <a:cubicBezTo>
                  <a:pt x="39" y="33"/>
                  <a:pt x="69" y="19"/>
                  <a:pt x="99" y="5"/>
                </a:cubicBezTo>
                <a:cubicBezTo>
                  <a:pt x="109" y="0"/>
                  <a:pt x="120" y="0"/>
                  <a:pt x="131" y="5"/>
                </a:cubicBezTo>
                <a:cubicBezTo>
                  <a:pt x="160" y="19"/>
                  <a:pt x="189" y="33"/>
                  <a:pt x="218" y="48"/>
                </a:cubicBezTo>
                <a:cubicBezTo>
                  <a:pt x="220" y="49"/>
                  <a:pt x="222" y="50"/>
                  <a:pt x="224" y="52"/>
                </a:cubicBezTo>
                <a:cubicBezTo>
                  <a:pt x="228" y="56"/>
                  <a:pt x="228" y="62"/>
                  <a:pt x="223" y="66"/>
                </a:cubicBezTo>
                <a:cubicBezTo>
                  <a:pt x="222" y="67"/>
                  <a:pt x="220" y="68"/>
                  <a:pt x="218" y="69"/>
                </a:cubicBezTo>
                <a:cubicBezTo>
                  <a:pt x="209" y="73"/>
                  <a:pt x="200" y="78"/>
                  <a:pt x="191" y="82"/>
                </a:cubicBezTo>
                <a:cubicBezTo>
                  <a:pt x="189" y="83"/>
                  <a:pt x="189" y="84"/>
                  <a:pt x="189" y="85"/>
                </a:cubicBezTo>
                <a:cubicBezTo>
                  <a:pt x="189" y="102"/>
                  <a:pt x="189" y="119"/>
                  <a:pt x="189" y="135"/>
                </a:cubicBezTo>
                <a:cubicBezTo>
                  <a:pt x="189" y="137"/>
                  <a:pt x="188" y="139"/>
                  <a:pt x="187" y="141"/>
                </a:cubicBezTo>
                <a:cubicBezTo>
                  <a:pt x="173" y="157"/>
                  <a:pt x="155" y="167"/>
                  <a:pt x="134" y="172"/>
                </a:cubicBezTo>
                <a:cubicBezTo>
                  <a:pt x="114" y="176"/>
                  <a:pt x="94" y="174"/>
                  <a:pt x="75" y="166"/>
                </a:cubicBezTo>
                <a:cubicBezTo>
                  <a:pt x="61" y="161"/>
                  <a:pt x="49" y="152"/>
                  <a:pt x="40" y="140"/>
                </a:cubicBezTo>
                <a:cubicBezTo>
                  <a:pt x="39" y="139"/>
                  <a:pt x="38" y="137"/>
                  <a:pt x="38" y="136"/>
                </a:cubicBezTo>
                <a:cubicBezTo>
                  <a:pt x="38" y="119"/>
                  <a:pt x="38" y="102"/>
                  <a:pt x="38" y="85"/>
                </a:cubicBezTo>
                <a:cubicBezTo>
                  <a:pt x="38" y="83"/>
                  <a:pt x="37" y="83"/>
                  <a:pt x="36" y="82"/>
                </a:cubicBezTo>
                <a:cubicBezTo>
                  <a:pt x="32" y="80"/>
                  <a:pt x="28" y="78"/>
                  <a:pt x="24" y="76"/>
                </a:cubicBezTo>
                <a:cubicBezTo>
                  <a:pt x="24" y="79"/>
                  <a:pt x="24" y="82"/>
                  <a:pt x="24" y="84"/>
                </a:cubicBezTo>
                <a:cubicBezTo>
                  <a:pt x="24" y="93"/>
                  <a:pt x="24" y="102"/>
                  <a:pt x="24" y="111"/>
                </a:cubicBezTo>
                <a:cubicBezTo>
                  <a:pt x="24" y="112"/>
                  <a:pt x="24" y="113"/>
                  <a:pt x="25" y="114"/>
                </a:cubicBezTo>
                <a:cubicBezTo>
                  <a:pt x="30" y="116"/>
                  <a:pt x="32" y="120"/>
                  <a:pt x="32" y="125"/>
                </a:cubicBezTo>
                <a:cubicBezTo>
                  <a:pt x="32" y="130"/>
                  <a:pt x="30" y="134"/>
                  <a:pt x="25" y="136"/>
                </a:cubicBezTo>
                <a:cubicBezTo>
                  <a:pt x="25" y="136"/>
                  <a:pt x="25" y="137"/>
                  <a:pt x="24" y="137"/>
                </a:cubicBezTo>
                <a:cubicBezTo>
                  <a:pt x="28" y="149"/>
                  <a:pt x="32" y="161"/>
                  <a:pt x="36" y="174"/>
                </a:cubicBezTo>
                <a:cubicBezTo>
                  <a:pt x="25" y="174"/>
                  <a:pt x="14" y="174"/>
                  <a:pt x="3" y="174"/>
                </a:cubicBezTo>
                <a:cubicBezTo>
                  <a:pt x="7" y="161"/>
                  <a:pt x="11" y="149"/>
                  <a:pt x="15" y="137"/>
                </a:cubicBezTo>
                <a:cubicBezTo>
                  <a:pt x="14" y="136"/>
                  <a:pt x="14" y="136"/>
                  <a:pt x="13" y="136"/>
                </a:cubicBezTo>
                <a:cubicBezTo>
                  <a:pt x="5" y="130"/>
                  <a:pt x="5" y="119"/>
                  <a:pt x="14" y="114"/>
                </a:cubicBezTo>
                <a:cubicBezTo>
                  <a:pt x="15" y="113"/>
                  <a:pt x="15" y="112"/>
                  <a:pt x="15" y="111"/>
                </a:cubicBezTo>
                <a:cubicBezTo>
                  <a:pt x="15" y="99"/>
                  <a:pt x="15" y="86"/>
                  <a:pt x="15" y="74"/>
                </a:cubicBezTo>
                <a:cubicBezTo>
                  <a:pt x="15" y="72"/>
                  <a:pt x="15" y="71"/>
                  <a:pt x="13" y="71"/>
                </a:cubicBezTo>
                <a:cubicBezTo>
                  <a:pt x="12" y="70"/>
                  <a:pt x="11" y="70"/>
                  <a:pt x="10" y="69"/>
                </a:cubicBezTo>
                <a:cubicBezTo>
                  <a:pt x="6" y="67"/>
                  <a:pt x="2" y="65"/>
                  <a:pt x="0" y="60"/>
                </a:cubicBezTo>
                <a:cubicBezTo>
                  <a:pt x="0" y="59"/>
                  <a:pt x="0" y="57"/>
                  <a:pt x="0" y="56"/>
                </a:cubicBezTo>
                <a:close/>
                <a:moveTo>
                  <a:pt x="8" y="58"/>
                </a:moveTo>
                <a:cubicBezTo>
                  <a:pt x="10" y="59"/>
                  <a:pt x="11" y="60"/>
                  <a:pt x="12" y="61"/>
                </a:cubicBezTo>
                <a:cubicBezTo>
                  <a:pt x="14" y="62"/>
                  <a:pt x="16" y="63"/>
                  <a:pt x="19" y="64"/>
                </a:cubicBezTo>
                <a:cubicBezTo>
                  <a:pt x="20" y="65"/>
                  <a:pt x="21" y="65"/>
                  <a:pt x="23" y="65"/>
                </a:cubicBezTo>
                <a:cubicBezTo>
                  <a:pt x="27" y="64"/>
                  <a:pt x="31" y="64"/>
                  <a:pt x="35" y="63"/>
                </a:cubicBezTo>
                <a:cubicBezTo>
                  <a:pt x="46" y="62"/>
                  <a:pt x="57" y="61"/>
                  <a:pt x="67" y="60"/>
                </a:cubicBezTo>
                <a:cubicBezTo>
                  <a:pt x="78" y="58"/>
                  <a:pt x="89" y="57"/>
                  <a:pt x="100" y="56"/>
                </a:cubicBezTo>
                <a:cubicBezTo>
                  <a:pt x="104" y="55"/>
                  <a:pt x="109" y="55"/>
                  <a:pt x="113" y="54"/>
                </a:cubicBezTo>
                <a:cubicBezTo>
                  <a:pt x="116" y="54"/>
                  <a:pt x="117" y="56"/>
                  <a:pt x="118" y="58"/>
                </a:cubicBezTo>
                <a:cubicBezTo>
                  <a:pt x="118" y="60"/>
                  <a:pt x="117" y="62"/>
                  <a:pt x="114" y="62"/>
                </a:cubicBezTo>
                <a:cubicBezTo>
                  <a:pt x="113" y="62"/>
                  <a:pt x="113" y="63"/>
                  <a:pt x="112" y="63"/>
                </a:cubicBezTo>
                <a:cubicBezTo>
                  <a:pt x="102" y="64"/>
                  <a:pt x="93" y="65"/>
                  <a:pt x="83" y="66"/>
                </a:cubicBezTo>
                <a:cubicBezTo>
                  <a:pt x="72" y="67"/>
                  <a:pt x="62" y="68"/>
                  <a:pt x="51" y="70"/>
                </a:cubicBezTo>
                <a:cubicBezTo>
                  <a:pt x="46" y="70"/>
                  <a:pt x="40" y="71"/>
                  <a:pt x="35" y="72"/>
                </a:cubicBezTo>
                <a:cubicBezTo>
                  <a:pt x="36" y="72"/>
                  <a:pt x="36" y="73"/>
                  <a:pt x="37" y="73"/>
                </a:cubicBezTo>
                <a:cubicBezTo>
                  <a:pt x="59" y="83"/>
                  <a:pt x="81" y="94"/>
                  <a:pt x="102" y="104"/>
                </a:cubicBezTo>
                <a:cubicBezTo>
                  <a:pt x="110" y="108"/>
                  <a:pt x="119" y="108"/>
                  <a:pt x="127" y="104"/>
                </a:cubicBezTo>
                <a:cubicBezTo>
                  <a:pt x="147" y="94"/>
                  <a:pt x="167" y="85"/>
                  <a:pt x="187" y="75"/>
                </a:cubicBezTo>
                <a:cubicBezTo>
                  <a:pt x="196" y="70"/>
                  <a:pt x="205" y="66"/>
                  <a:pt x="215" y="61"/>
                </a:cubicBezTo>
                <a:cubicBezTo>
                  <a:pt x="216" y="61"/>
                  <a:pt x="217" y="59"/>
                  <a:pt x="219" y="58"/>
                </a:cubicBezTo>
                <a:cubicBezTo>
                  <a:pt x="217" y="57"/>
                  <a:pt x="216" y="56"/>
                  <a:pt x="214" y="55"/>
                </a:cubicBezTo>
                <a:cubicBezTo>
                  <a:pt x="185" y="41"/>
                  <a:pt x="156" y="27"/>
                  <a:pt x="127" y="12"/>
                </a:cubicBezTo>
                <a:cubicBezTo>
                  <a:pt x="119" y="9"/>
                  <a:pt x="111" y="9"/>
                  <a:pt x="103" y="12"/>
                </a:cubicBezTo>
                <a:cubicBezTo>
                  <a:pt x="97" y="15"/>
                  <a:pt x="92" y="17"/>
                  <a:pt x="87" y="20"/>
                </a:cubicBezTo>
                <a:cubicBezTo>
                  <a:pt x="62" y="32"/>
                  <a:pt x="37" y="44"/>
                  <a:pt x="12" y="56"/>
                </a:cubicBezTo>
                <a:cubicBezTo>
                  <a:pt x="11" y="56"/>
                  <a:pt x="10" y="57"/>
                  <a:pt x="8" y="58"/>
                </a:cubicBezTo>
                <a:close/>
                <a:moveTo>
                  <a:pt x="46" y="87"/>
                </a:moveTo>
                <a:cubicBezTo>
                  <a:pt x="46" y="88"/>
                  <a:pt x="46" y="89"/>
                  <a:pt x="46" y="89"/>
                </a:cubicBezTo>
                <a:cubicBezTo>
                  <a:pt x="46" y="103"/>
                  <a:pt x="47" y="117"/>
                  <a:pt x="46" y="131"/>
                </a:cubicBezTo>
                <a:cubicBezTo>
                  <a:pt x="46" y="135"/>
                  <a:pt x="47" y="137"/>
                  <a:pt x="50" y="139"/>
                </a:cubicBezTo>
                <a:cubicBezTo>
                  <a:pt x="74" y="163"/>
                  <a:pt x="103" y="170"/>
                  <a:pt x="136" y="163"/>
                </a:cubicBezTo>
                <a:cubicBezTo>
                  <a:pt x="153" y="159"/>
                  <a:pt x="168" y="150"/>
                  <a:pt x="179" y="137"/>
                </a:cubicBezTo>
                <a:cubicBezTo>
                  <a:pt x="180" y="136"/>
                  <a:pt x="180" y="135"/>
                  <a:pt x="180" y="134"/>
                </a:cubicBezTo>
                <a:cubicBezTo>
                  <a:pt x="180" y="119"/>
                  <a:pt x="180" y="104"/>
                  <a:pt x="180" y="89"/>
                </a:cubicBezTo>
                <a:cubicBezTo>
                  <a:pt x="180" y="88"/>
                  <a:pt x="180" y="88"/>
                  <a:pt x="180" y="87"/>
                </a:cubicBezTo>
                <a:cubicBezTo>
                  <a:pt x="179" y="87"/>
                  <a:pt x="178" y="88"/>
                  <a:pt x="178" y="88"/>
                </a:cubicBezTo>
                <a:cubicBezTo>
                  <a:pt x="162" y="96"/>
                  <a:pt x="146" y="104"/>
                  <a:pt x="130" y="111"/>
                </a:cubicBezTo>
                <a:cubicBezTo>
                  <a:pt x="120" y="116"/>
                  <a:pt x="109" y="116"/>
                  <a:pt x="99" y="111"/>
                </a:cubicBezTo>
                <a:cubicBezTo>
                  <a:pt x="86" y="105"/>
                  <a:pt x="73" y="99"/>
                  <a:pt x="60" y="93"/>
                </a:cubicBezTo>
                <a:cubicBezTo>
                  <a:pt x="56" y="91"/>
                  <a:pt x="51" y="89"/>
                  <a:pt x="46" y="8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11">
            <a:extLst>
              <a:ext uri="{FF2B5EF4-FFF2-40B4-BE49-F238E27FC236}">
                <a16:creationId xmlns:a16="http://schemas.microsoft.com/office/drawing/2014/main" id="{CA2678B6-FDA7-6819-3F21-6B6F1BD0EF45}"/>
              </a:ext>
            </a:extLst>
          </p:cNvPr>
          <p:cNvSpPr>
            <a:spLocks noEditPoints="1"/>
          </p:cNvSpPr>
          <p:nvPr/>
        </p:nvSpPr>
        <p:spPr bwMode="auto">
          <a:xfrm>
            <a:off x="604000" y="713200"/>
            <a:ext cx="332246" cy="334202"/>
          </a:xfrm>
          <a:custGeom>
            <a:avLst/>
            <a:gdLst>
              <a:gd name="T0" fmla="*/ 340 w 358"/>
              <a:gd name="T1" fmla="*/ 214 h 357"/>
              <a:gd name="T2" fmla="*/ 334 w 358"/>
              <a:gd name="T3" fmla="*/ 179 h 357"/>
              <a:gd name="T4" fmla="*/ 356 w 358"/>
              <a:gd name="T5" fmla="*/ 24 h 357"/>
              <a:gd name="T6" fmla="*/ 14 w 358"/>
              <a:gd name="T7" fmla="*/ 0 h 357"/>
              <a:gd name="T8" fmla="*/ 13 w 358"/>
              <a:gd name="T9" fmla="*/ 35 h 357"/>
              <a:gd name="T10" fmla="*/ 19 w 358"/>
              <a:gd name="T11" fmla="*/ 179 h 357"/>
              <a:gd name="T12" fmla="*/ 0 w 358"/>
              <a:gd name="T13" fmla="*/ 200 h 357"/>
              <a:gd name="T14" fmla="*/ 21 w 358"/>
              <a:gd name="T15" fmla="*/ 24 h 357"/>
              <a:gd name="T16" fmla="*/ 336 w 358"/>
              <a:gd name="T17" fmla="*/ 12 h 357"/>
              <a:gd name="T18" fmla="*/ 340 w 358"/>
              <a:gd name="T19" fmla="*/ 24 h 357"/>
              <a:gd name="T20" fmla="*/ 21 w 358"/>
              <a:gd name="T21" fmla="*/ 24 h 357"/>
              <a:gd name="T22" fmla="*/ 36 w 358"/>
              <a:gd name="T23" fmla="*/ 179 h 357"/>
              <a:gd name="T24" fmla="*/ 21 w 358"/>
              <a:gd name="T25" fmla="*/ 191 h 357"/>
              <a:gd name="T26" fmla="*/ 345 w 358"/>
              <a:gd name="T27" fmla="*/ 197 h 357"/>
              <a:gd name="T28" fmla="*/ 178 w 358"/>
              <a:gd name="T29" fmla="*/ 202 h 357"/>
              <a:gd name="T30" fmla="*/ 21 w 358"/>
              <a:gd name="T31" fmla="*/ 191 h 357"/>
              <a:gd name="T32" fmla="*/ 311 w 358"/>
              <a:gd name="T33" fmla="*/ 278 h 357"/>
              <a:gd name="T34" fmla="*/ 272 w 358"/>
              <a:gd name="T35" fmla="*/ 234 h 357"/>
              <a:gd name="T36" fmla="*/ 250 w 358"/>
              <a:gd name="T37" fmla="*/ 321 h 357"/>
              <a:gd name="T38" fmla="*/ 199 w 358"/>
              <a:gd name="T39" fmla="*/ 234 h 357"/>
              <a:gd name="T40" fmla="*/ 159 w 358"/>
              <a:gd name="T41" fmla="*/ 278 h 357"/>
              <a:gd name="T42" fmla="*/ 85 w 358"/>
              <a:gd name="T43" fmla="*/ 278 h 357"/>
              <a:gd name="T44" fmla="*/ 37 w 358"/>
              <a:gd name="T45" fmla="*/ 249 h 357"/>
              <a:gd name="T46" fmla="*/ 15 w 358"/>
              <a:gd name="T47" fmla="*/ 321 h 357"/>
              <a:gd name="T48" fmla="*/ 15 w 358"/>
              <a:gd name="T49" fmla="*/ 357 h 357"/>
              <a:gd name="T50" fmla="*/ 357 w 358"/>
              <a:gd name="T51" fmla="*/ 345 h 357"/>
              <a:gd name="T52" fmla="*/ 292 w 358"/>
              <a:gd name="T53" fmla="*/ 238 h 357"/>
              <a:gd name="T54" fmla="*/ 274 w 358"/>
              <a:gd name="T55" fmla="*/ 256 h 357"/>
              <a:gd name="T56" fmla="*/ 307 w 358"/>
              <a:gd name="T57" fmla="*/ 290 h 357"/>
              <a:gd name="T58" fmla="*/ 273 w 358"/>
              <a:gd name="T59" fmla="*/ 292 h 357"/>
              <a:gd name="T60" fmla="*/ 179 w 358"/>
              <a:gd name="T61" fmla="*/ 274 h 357"/>
              <a:gd name="T62" fmla="*/ 162 w 358"/>
              <a:gd name="T63" fmla="*/ 291 h 357"/>
              <a:gd name="T64" fmla="*/ 150 w 358"/>
              <a:gd name="T65" fmla="*/ 321 h 357"/>
              <a:gd name="T66" fmla="*/ 83 w 358"/>
              <a:gd name="T67" fmla="*/ 256 h 357"/>
              <a:gd name="T68" fmla="*/ 66 w 358"/>
              <a:gd name="T69" fmla="*/ 238 h 357"/>
              <a:gd name="T70" fmla="*/ 95 w 358"/>
              <a:gd name="T71" fmla="*/ 321 h 357"/>
              <a:gd name="T72" fmla="*/ 345 w 358"/>
              <a:gd name="T73" fmla="*/ 345 h 357"/>
              <a:gd name="T74" fmla="*/ 345 w 358"/>
              <a:gd name="T75" fmla="*/ 334 h 357"/>
              <a:gd name="T76" fmla="*/ 107 w 358"/>
              <a:gd name="T77" fmla="*/ 130 h 357"/>
              <a:gd name="T78" fmla="*/ 123 w 358"/>
              <a:gd name="T79" fmla="*/ 108 h 357"/>
              <a:gd name="T80" fmla="*/ 130 w 358"/>
              <a:gd name="T81" fmla="*/ 151 h 357"/>
              <a:gd name="T82" fmla="*/ 227 w 358"/>
              <a:gd name="T83" fmla="*/ 151 h 357"/>
              <a:gd name="T84" fmla="*/ 235 w 358"/>
              <a:gd name="T85" fmla="*/ 108 h 357"/>
              <a:gd name="T86" fmla="*/ 254 w 358"/>
              <a:gd name="T87" fmla="*/ 79 h 357"/>
              <a:gd name="T88" fmla="*/ 103 w 358"/>
              <a:gd name="T89" fmla="*/ 79 h 357"/>
              <a:gd name="T90" fmla="*/ 102 w 358"/>
              <a:gd name="T91" fmla="*/ 137 h 357"/>
              <a:gd name="T92" fmla="*/ 188 w 358"/>
              <a:gd name="T93" fmla="*/ 153 h 357"/>
              <a:gd name="T94" fmla="*/ 137 w 358"/>
              <a:gd name="T95" fmla="*/ 139 h 357"/>
              <a:gd name="T96" fmla="*/ 173 w 358"/>
              <a:gd name="T97" fmla="*/ 130 h 357"/>
              <a:gd name="T98" fmla="*/ 220 w 358"/>
              <a:gd name="T99" fmla="*/ 114 h 357"/>
              <a:gd name="T100" fmla="*/ 176 w 358"/>
              <a:gd name="T101" fmla="*/ 61 h 357"/>
              <a:gd name="T102" fmla="*/ 247 w 358"/>
              <a:gd name="T103" fmla="*/ 89 h 357"/>
              <a:gd name="T104" fmla="*/ 177 w 358"/>
              <a:gd name="T105" fmla="*/ 118 h 357"/>
              <a:gd name="T106" fmla="*/ 118 w 358"/>
              <a:gd name="T107" fmla="*/ 8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8" h="357">
                <a:moveTo>
                  <a:pt x="20" y="214"/>
                </a:moveTo>
                <a:cubicBezTo>
                  <a:pt x="126" y="214"/>
                  <a:pt x="231" y="214"/>
                  <a:pt x="337" y="214"/>
                </a:cubicBezTo>
                <a:cubicBezTo>
                  <a:pt x="338" y="214"/>
                  <a:pt x="339" y="214"/>
                  <a:pt x="340" y="214"/>
                </a:cubicBezTo>
                <a:cubicBezTo>
                  <a:pt x="350" y="214"/>
                  <a:pt x="357" y="206"/>
                  <a:pt x="357" y="196"/>
                </a:cubicBezTo>
                <a:cubicBezTo>
                  <a:pt x="357" y="187"/>
                  <a:pt x="349" y="179"/>
                  <a:pt x="339" y="179"/>
                </a:cubicBezTo>
                <a:cubicBezTo>
                  <a:pt x="337" y="179"/>
                  <a:pt x="336" y="179"/>
                  <a:pt x="334" y="179"/>
                </a:cubicBezTo>
                <a:cubicBezTo>
                  <a:pt x="334" y="36"/>
                  <a:pt x="334" y="36"/>
                  <a:pt x="334" y="36"/>
                </a:cubicBezTo>
                <a:cubicBezTo>
                  <a:pt x="336" y="36"/>
                  <a:pt x="338" y="36"/>
                  <a:pt x="340" y="36"/>
                </a:cubicBezTo>
                <a:cubicBezTo>
                  <a:pt x="348" y="35"/>
                  <a:pt x="354" y="31"/>
                  <a:pt x="356" y="24"/>
                </a:cubicBezTo>
                <a:cubicBezTo>
                  <a:pt x="358" y="17"/>
                  <a:pt x="356" y="9"/>
                  <a:pt x="351" y="5"/>
                </a:cubicBezTo>
                <a:cubicBezTo>
                  <a:pt x="349" y="3"/>
                  <a:pt x="346" y="2"/>
                  <a:pt x="343" y="0"/>
                </a:cubicBezTo>
                <a:cubicBezTo>
                  <a:pt x="14" y="0"/>
                  <a:pt x="14" y="0"/>
                  <a:pt x="14" y="0"/>
                </a:cubicBezTo>
                <a:cubicBezTo>
                  <a:pt x="7" y="3"/>
                  <a:pt x="3" y="7"/>
                  <a:pt x="0" y="14"/>
                </a:cubicBezTo>
                <a:cubicBezTo>
                  <a:pt x="0" y="22"/>
                  <a:pt x="0" y="22"/>
                  <a:pt x="0" y="22"/>
                </a:cubicBezTo>
                <a:cubicBezTo>
                  <a:pt x="3" y="28"/>
                  <a:pt x="6" y="34"/>
                  <a:pt x="13" y="35"/>
                </a:cubicBezTo>
                <a:cubicBezTo>
                  <a:pt x="17" y="36"/>
                  <a:pt x="20" y="36"/>
                  <a:pt x="24" y="36"/>
                </a:cubicBezTo>
                <a:cubicBezTo>
                  <a:pt x="24" y="179"/>
                  <a:pt x="24" y="179"/>
                  <a:pt x="24" y="179"/>
                </a:cubicBezTo>
                <a:cubicBezTo>
                  <a:pt x="22" y="179"/>
                  <a:pt x="21" y="179"/>
                  <a:pt x="19" y="179"/>
                </a:cubicBezTo>
                <a:cubicBezTo>
                  <a:pt x="10" y="179"/>
                  <a:pt x="4" y="183"/>
                  <a:pt x="1" y="191"/>
                </a:cubicBezTo>
                <a:cubicBezTo>
                  <a:pt x="1" y="192"/>
                  <a:pt x="1" y="192"/>
                  <a:pt x="0" y="193"/>
                </a:cubicBezTo>
                <a:cubicBezTo>
                  <a:pt x="0" y="200"/>
                  <a:pt x="0" y="200"/>
                  <a:pt x="0" y="200"/>
                </a:cubicBezTo>
                <a:cubicBezTo>
                  <a:pt x="1" y="201"/>
                  <a:pt x="1" y="203"/>
                  <a:pt x="2" y="204"/>
                </a:cubicBezTo>
                <a:cubicBezTo>
                  <a:pt x="6" y="212"/>
                  <a:pt x="12" y="214"/>
                  <a:pt x="20" y="214"/>
                </a:cubicBezTo>
                <a:close/>
                <a:moveTo>
                  <a:pt x="21" y="24"/>
                </a:moveTo>
                <a:cubicBezTo>
                  <a:pt x="15" y="24"/>
                  <a:pt x="12" y="22"/>
                  <a:pt x="12" y="18"/>
                </a:cubicBezTo>
                <a:cubicBezTo>
                  <a:pt x="12" y="14"/>
                  <a:pt x="15" y="12"/>
                  <a:pt x="21" y="12"/>
                </a:cubicBezTo>
                <a:cubicBezTo>
                  <a:pt x="126" y="12"/>
                  <a:pt x="231" y="12"/>
                  <a:pt x="336" y="12"/>
                </a:cubicBezTo>
                <a:cubicBezTo>
                  <a:pt x="338" y="12"/>
                  <a:pt x="339" y="12"/>
                  <a:pt x="341" y="13"/>
                </a:cubicBezTo>
                <a:cubicBezTo>
                  <a:pt x="344" y="13"/>
                  <a:pt x="345" y="15"/>
                  <a:pt x="345" y="18"/>
                </a:cubicBezTo>
                <a:cubicBezTo>
                  <a:pt x="345" y="21"/>
                  <a:pt x="343" y="23"/>
                  <a:pt x="340" y="24"/>
                </a:cubicBezTo>
                <a:cubicBezTo>
                  <a:pt x="339" y="24"/>
                  <a:pt x="337" y="24"/>
                  <a:pt x="336" y="24"/>
                </a:cubicBezTo>
                <a:cubicBezTo>
                  <a:pt x="284" y="24"/>
                  <a:pt x="231" y="24"/>
                  <a:pt x="179" y="24"/>
                </a:cubicBezTo>
                <a:cubicBezTo>
                  <a:pt x="126" y="24"/>
                  <a:pt x="74" y="24"/>
                  <a:pt x="21" y="24"/>
                </a:cubicBezTo>
                <a:close/>
                <a:moveTo>
                  <a:pt x="321" y="36"/>
                </a:moveTo>
                <a:cubicBezTo>
                  <a:pt x="321" y="179"/>
                  <a:pt x="321" y="179"/>
                  <a:pt x="321" y="179"/>
                </a:cubicBezTo>
                <a:cubicBezTo>
                  <a:pt x="36" y="179"/>
                  <a:pt x="36" y="179"/>
                  <a:pt x="36" y="179"/>
                </a:cubicBezTo>
                <a:cubicBezTo>
                  <a:pt x="36" y="36"/>
                  <a:pt x="36" y="36"/>
                  <a:pt x="36" y="36"/>
                </a:cubicBezTo>
                <a:lnTo>
                  <a:pt x="321" y="36"/>
                </a:lnTo>
                <a:close/>
                <a:moveTo>
                  <a:pt x="21" y="191"/>
                </a:moveTo>
                <a:cubicBezTo>
                  <a:pt x="126" y="191"/>
                  <a:pt x="231" y="191"/>
                  <a:pt x="336" y="191"/>
                </a:cubicBezTo>
                <a:cubicBezTo>
                  <a:pt x="338" y="191"/>
                  <a:pt x="339" y="191"/>
                  <a:pt x="341" y="191"/>
                </a:cubicBezTo>
                <a:cubicBezTo>
                  <a:pt x="344" y="192"/>
                  <a:pt x="345" y="194"/>
                  <a:pt x="345" y="197"/>
                </a:cubicBezTo>
                <a:cubicBezTo>
                  <a:pt x="345" y="200"/>
                  <a:pt x="343" y="202"/>
                  <a:pt x="340" y="202"/>
                </a:cubicBezTo>
                <a:cubicBezTo>
                  <a:pt x="339" y="202"/>
                  <a:pt x="337" y="202"/>
                  <a:pt x="336" y="202"/>
                </a:cubicBezTo>
                <a:cubicBezTo>
                  <a:pt x="283" y="202"/>
                  <a:pt x="231" y="202"/>
                  <a:pt x="178" y="202"/>
                </a:cubicBezTo>
                <a:cubicBezTo>
                  <a:pt x="126" y="202"/>
                  <a:pt x="74" y="202"/>
                  <a:pt x="21" y="202"/>
                </a:cubicBezTo>
                <a:cubicBezTo>
                  <a:pt x="15" y="202"/>
                  <a:pt x="12" y="200"/>
                  <a:pt x="12" y="196"/>
                </a:cubicBezTo>
                <a:cubicBezTo>
                  <a:pt x="12" y="193"/>
                  <a:pt x="15" y="191"/>
                  <a:pt x="21" y="191"/>
                </a:cubicBezTo>
                <a:close/>
                <a:moveTo>
                  <a:pt x="344" y="321"/>
                </a:moveTo>
                <a:cubicBezTo>
                  <a:pt x="340" y="321"/>
                  <a:pt x="337" y="321"/>
                  <a:pt x="333" y="321"/>
                </a:cubicBezTo>
                <a:cubicBezTo>
                  <a:pt x="335" y="302"/>
                  <a:pt x="328" y="288"/>
                  <a:pt x="311" y="278"/>
                </a:cubicBezTo>
                <a:cubicBezTo>
                  <a:pt x="318" y="272"/>
                  <a:pt x="321" y="265"/>
                  <a:pt x="321" y="256"/>
                </a:cubicBezTo>
                <a:cubicBezTo>
                  <a:pt x="321" y="247"/>
                  <a:pt x="318" y="240"/>
                  <a:pt x="312" y="234"/>
                </a:cubicBezTo>
                <a:cubicBezTo>
                  <a:pt x="301" y="223"/>
                  <a:pt x="283" y="223"/>
                  <a:pt x="272" y="234"/>
                </a:cubicBezTo>
                <a:cubicBezTo>
                  <a:pt x="266" y="239"/>
                  <a:pt x="263" y="246"/>
                  <a:pt x="262" y="254"/>
                </a:cubicBezTo>
                <a:cubicBezTo>
                  <a:pt x="261" y="263"/>
                  <a:pt x="265" y="271"/>
                  <a:pt x="272" y="278"/>
                </a:cubicBezTo>
                <a:cubicBezTo>
                  <a:pt x="255" y="288"/>
                  <a:pt x="249" y="303"/>
                  <a:pt x="250" y="321"/>
                </a:cubicBezTo>
                <a:cubicBezTo>
                  <a:pt x="220" y="321"/>
                  <a:pt x="220" y="321"/>
                  <a:pt x="220" y="321"/>
                </a:cubicBezTo>
                <a:cubicBezTo>
                  <a:pt x="222" y="302"/>
                  <a:pt x="215" y="288"/>
                  <a:pt x="198" y="278"/>
                </a:cubicBezTo>
                <a:cubicBezTo>
                  <a:pt x="214" y="262"/>
                  <a:pt x="209" y="243"/>
                  <a:pt x="199" y="234"/>
                </a:cubicBezTo>
                <a:cubicBezTo>
                  <a:pt x="189" y="224"/>
                  <a:pt x="172" y="223"/>
                  <a:pt x="160" y="232"/>
                </a:cubicBezTo>
                <a:cubicBezTo>
                  <a:pt x="154" y="237"/>
                  <a:pt x="151" y="243"/>
                  <a:pt x="149" y="250"/>
                </a:cubicBezTo>
                <a:cubicBezTo>
                  <a:pt x="147" y="261"/>
                  <a:pt x="151" y="270"/>
                  <a:pt x="159" y="278"/>
                </a:cubicBezTo>
                <a:cubicBezTo>
                  <a:pt x="142" y="288"/>
                  <a:pt x="136" y="303"/>
                  <a:pt x="137" y="321"/>
                </a:cubicBezTo>
                <a:cubicBezTo>
                  <a:pt x="107" y="321"/>
                  <a:pt x="107" y="321"/>
                  <a:pt x="107" y="321"/>
                </a:cubicBezTo>
                <a:cubicBezTo>
                  <a:pt x="109" y="302"/>
                  <a:pt x="102" y="288"/>
                  <a:pt x="85" y="278"/>
                </a:cubicBezTo>
                <a:cubicBezTo>
                  <a:pt x="100" y="264"/>
                  <a:pt x="97" y="246"/>
                  <a:pt x="88" y="236"/>
                </a:cubicBezTo>
                <a:cubicBezTo>
                  <a:pt x="78" y="225"/>
                  <a:pt x="61" y="223"/>
                  <a:pt x="49" y="231"/>
                </a:cubicBezTo>
                <a:cubicBezTo>
                  <a:pt x="42" y="236"/>
                  <a:pt x="38" y="242"/>
                  <a:pt x="37" y="249"/>
                </a:cubicBezTo>
                <a:cubicBezTo>
                  <a:pt x="34" y="260"/>
                  <a:pt x="38" y="270"/>
                  <a:pt x="46" y="278"/>
                </a:cubicBezTo>
                <a:cubicBezTo>
                  <a:pt x="29" y="288"/>
                  <a:pt x="23" y="303"/>
                  <a:pt x="24" y="321"/>
                </a:cubicBezTo>
                <a:cubicBezTo>
                  <a:pt x="21" y="321"/>
                  <a:pt x="18" y="322"/>
                  <a:pt x="15" y="321"/>
                </a:cubicBezTo>
                <a:cubicBezTo>
                  <a:pt x="8" y="321"/>
                  <a:pt x="3" y="324"/>
                  <a:pt x="0" y="331"/>
                </a:cubicBezTo>
                <a:cubicBezTo>
                  <a:pt x="0" y="348"/>
                  <a:pt x="0" y="348"/>
                  <a:pt x="0" y="348"/>
                </a:cubicBezTo>
                <a:cubicBezTo>
                  <a:pt x="3" y="355"/>
                  <a:pt x="8" y="357"/>
                  <a:pt x="15" y="357"/>
                </a:cubicBezTo>
                <a:cubicBezTo>
                  <a:pt x="124" y="357"/>
                  <a:pt x="233" y="357"/>
                  <a:pt x="342" y="357"/>
                </a:cubicBezTo>
                <a:cubicBezTo>
                  <a:pt x="343" y="357"/>
                  <a:pt x="344" y="357"/>
                  <a:pt x="345" y="357"/>
                </a:cubicBezTo>
                <a:cubicBezTo>
                  <a:pt x="352" y="357"/>
                  <a:pt x="357" y="352"/>
                  <a:pt x="357" y="345"/>
                </a:cubicBezTo>
                <a:cubicBezTo>
                  <a:pt x="357" y="342"/>
                  <a:pt x="357" y="338"/>
                  <a:pt x="357" y="334"/>
                </a:cubicBezTo>
                <a:cubicBezTo>
                  <a:pt x="357" y="326"/>
                  <a:pt x="352" y="321"/>
                  <a:pt x="344" y="321"/>
                </a:cubicBezTo>
                <a:close/>
                <a:moveTo>
                  <a:pt x="292" y="238"/>
                </a:moveTo>
                <a:cubicBezTo>
                  <a:pt x="302" y="238"/>
                  <a:pt x="310" y="246"/>
                  <a:pt x="309" y="256"/>
                </a:cubicBezTo>
                <a:cubicBezTo>
                  <a:pt x="309" y="266"/>
                  <a:pt x="301" y="274"/>
                  <a:pt x="291" y="274"/>
                </a:cubicBezTo>
                <a:cubicBezTo>
                  <a:pt x="281" y="273"/>
                  <a:pt x="274" y="266"/>
                  <a:pt x="274" y="256"/>
                </a:cubicBezTo>
                <a:cubicBezTo>
                  <a:pt x="274" y="246"/>
                  <a:pt x="282" y="238"/>
                  <a:pt x="292" y="238"/>
                </a:cubicBezTo>
                <a:close/>
                <a:moveTo>
                  <a:pt x="273" y="292"/>
                </a:moveTo>
                <a:cubicBezTo>
                  <a:pt x="283" y="284"/>
                  <a:pt x="296" y="283"/>
                  <a:pt x="307" y="290"/>
                </a:cubicBezTo>
                <a:cubicBezTo>
                  <a:pt x="318" y="297"/>
                  <a:pt x="322" y="308"/>
                  <a:pt x="321" y="321"/>
                </a:cubicBezTo>
                <a:cubicBezTo>
                  <a:pt x="262" y="321"/>
                  <a:pt x="262" y="321"/>
                  <a:pt x="262" y="321"/>
                </a:cubicBezTo>
                <a:cubicBezTo>
                  <a:pt x="261" y="310"/>
                  <a:pt x="264" y="300"/>
                  <a:pt x="273" y="292"/>
                </a:cubicBezTo>
                <a:close/>
                <a:moveTo>
                  <a:pt x="179" y="238"/>
                </a:moveTo>
                <a:cubicBezTo>
                  <a:pt x="188" y="238"/>
                  <a:pt x="196" y="246"/>
                  <a:pt x="196" y="256"/>
                </a:cubicBezTo>
                <a:cubicBezTo>
                  <a:pt x="196" y="266"/>
                  <a:pt x="189" y="273"/>
                  <a:pt x="179" y="274"/>
                </a:cubicBezTo>
                <a:cubicBezTo>
                  <a:pt x="169" y="274"/>
                  <a:pt x="161" y="266"/>
                  <a:pt x="161" y="256"/>
                </a:cubicBezTo>
                <a:cubicBezTo>
                  <a:pt x="161" y="246"/>
                  <a:pt x="169" y="238"/>
                  <a:pt x="179" y="238"/>
                </a:cubicBezTo>
                <a:close/>
                <a:moveTo>
                  <a:pt x="162" y="291"/>
                </a:moveTo>
                <a:cubicBezTo>
                  <a:pt x="171" y="284"/>
                  <a:pt x="185" y="284"/>
                  <a:pt x="195" y="291"/>
                </a:cubicBezTo>
                <a:cubicBezTo>
                  <a:pt x="205" y="297"/>
                  <a:pt x="210" y="310"/>
                  <a:pt x="208" y="321"/>
                </a:cubicBezTo>
                <a:cubicBezTo>
                  <a:pt x="150" y="321"/>
                  <a:pt x="150" y="321"/>
                  <a:pt x="150" y="321"/>
                </a:cubicBezTo>
                <a:cubicBezTo>
                  <a:pt x="147" y="311"/>
                  <a:pt x="152" y="298"/>
                  <a:pt x="162" y="291"/>
                </a:cubicBezTo>
                <a:close/>
                <a:moveTo>
                  <a:pt x="66" y="238"/>
                </a:moveTo>
                <a:cubicBezTo>
                  <a:pt x="76" y="238"/>
                  <a:pt x="83" y="246"/>
                  <a:pt x="83" y="256"/>
                </a:cubicBezTo>
                <a:cubicBezTo>
                  <a:pt x="83" y="266"/>
                  <a:pt x="76" y="274"/>
                  <a:pt x="66" y="274"/>
                </a:cubicBezTo>
                <a:cubicBezTo>
                  <a:pt x="56" y="274"/>
                  <a:pt x="48" y="266"/>
                  <a:pt x="48" y="256"/>
                </a:cubicBezTo>
                <a:cubicBezTo>
                  <a:pt x="48" y="246"/>
                  <a:pt x="56" y="238"/>
                  <a:pt x="66" y="238"/>
                </a:cubicBezTo>
                <a:close/>
                <a:moveTo>
                  <a:pt x="49" y="290"/>
                </a:moveTo>
                <a:cubicBezTo>
                  <a:pt x="60" y="284"/>
                  <a:pt x="71" y="284"/>
                  <a:pt x="82" y="290"/>
                </a:cubicBezTo>
                <a:cubicBezTo>
                  <a:pt x="93" y="297"/>
                  <a:pt x="96" y="308"/>
                  <a:pt x="95" y="321"/>
                </a:cubicBezTo>
                <a:cubicBezTo>
                  <a:pt x="36" y="321"/>
                  <a:pt x="36" y="321"/>
                  <a:pt x="36" y="321"/>
                </a:cubicBezTo>
                <a:cubicBezTo>
                  <a:pt x="35" y="308"/>
                  <a:pt x="38" y="297"/>
                  <a:pt x="49" y="290"/>
                </a:cubicBezTo>
                <a:close/>
                <a:moveTo>
                  <a:pt x="345" y="345"/>
                </a:moveTo>
                <a:cubicBezTo>
                  <a:pt x="12" y="345"/>
                  <a:pt x="12" y="345"/>
                  <a:pt x="12" y="345"/>
                </a:cubicBezTo>
                <a:cubicBezTo>
                  <a:pt x="12" y="334"/>
                  <a:pt x="12" y="334"/>
                  <a:pt x="12" y="334"/>
                </a:cubicBezTo>
                <a:cubicBezTo>
                  <a:pt x="345" y="334"/>
                  <a:pt x="345" y="334"/>
                  <a:pt x="345" y="334"/>
                </a:cubicBezTo>
                <a:lnTo>
                  <a:pt x="345" y="345"/>
                </a:lnTo>
                <a:close/>
                <a:moveTo>
                  <a:pt x="102" y="137"/>
                </a:moveTo>
                <a:cubicBezTo>
                  <a:pt x="105" y="137"/>
                  <a:pt x="107" y="134"/>
                  <a:pt x="107" y="130"/>
                </a:cubicBezTo>
                <a:cubicBezTo>
                  <a:pt x="108" y="127"/>
                  <a:pt x="107" y="123"/>
                  <a:pt x="107" y="120"/>
                </a:cubicBezTo>
                <a:cubicBezTo>
                  <a:pt x="107" y="114"/>
                  <a:pt x="107" y="108"/>
                  <a:pt x="107" y="102"/>
                </a:cubicBezTo>
                <a:cubicBezTo>
                  <a:pt x="113" y="104"/>
                  <a:pt x="118" y="106"/>
                  <a:pt x="123" y="108"/>
                </a:cubicBezTo>
                <a:cubicBezTo>
                  <a:pt x="125" y="109"/>
                  <a:pt x="125" y="110"/>
                  <a:pt x="125" y="112"/>
                </a:cubicBezTo>
                <a:cubicBezTo>
                  <a:pt x="125" y="122"/>
                  <a:pt x="125" y="132"/>
                  <a:pt x="125" y="143"/>
                </a:cubicBezTo>
                <a:cubicBezTo>
                  <a:pt x="125" y="147"/>
                  <a:pt x="127" y="149"/>
                  <a:pt x="130" y="151"/>
                </a:cubicBezTo>
                <a:cubicBezTo>
                  <a:pt x="140" y="155"/>
                  <a:pt x="149" y="159"/>
                  <a:pt x="158" y="163"/>
                </a:cubicBezTo>
                <a:cubicBezTo>
                  <a:pt x="172" y="168"/>
                  <a:pt x="186" y="168"/>
                  <a:pt x="200" y="162"/>
                </a:cubicBezTo>
                <a:cubicBezTo>
                  <a:pt x="209" y="159"/>
                  <a:pt x="218" y="155"/>
                  <a:pt x="227" y="151"/>
                </a:cubicBezTo>
                <a:cubicBezTo>
                  <a:pt x="231" y="149"/>
                  <a:pt x="232" y="147"/>
                  <a:pt x="232" y="143"/>
                </a:cubicBezTo>
                <a:cubicBezTo>
                  <a:pt x="232" y="132"/>
                  <a:pt x="232" y="122"/>
                  <a:pt x="232" y="112"/>
                </a:cubicBezTo>
                <a:cubicBezTo>
                  <a:pt x="232" y="110"/>
                  <a:pt x="233" y="109"/>
                  <a:pt x="235" y="108"/>
                </a:cubicBezTo>
                <a:cubicBezTo>
                  <a:pt x="241" y="105"/>
                  <a:pt x="248" y="103"/>
                  <a:pt x="254" y="100"/>
                </a:cubicBezTo>
                <a:cubicBezTo>
                  <a:pt x="259" y="98"/>
                  <a:pt x="262" y="95"/>
                  <a:pt x="262" y="89"/>
                </a:cubicBezTo>
                <a:cubicBezTo>
                  <a:pt x="262" y="84"/>
                  <a:pt x="259" y="81"/>
                  <a:pt x="254" y="79"/>
                </a:cubicBezTo>
                <a:cubicBezTo>
                  <a:pt x="231" y="69"/>
                  <a:pt x="207" y="59"/>
                  <a:pt x="184" y="49"/>
                </a:cubicBezTo>
                <a:cubicBezTo>
                  <a:pt x="180" y="48"/>
                  <a:pt x="177" y="48"/>
                  <a:pt x="174" y="49"/>
                </a:cubicBezTo>
                <a:cubicBezTo>
                  <a:pt x="150" y="59"/>
                  <a:pt x="127" y="69"/>
                  <a:pt x="103" y="79"/>
                </a:cubicBezTo>
                <a:cubicBezTo>
                  <a:pt x="98" y="81"/>
                  <a:pt x="95" y="84"/>
                  <a:pt x="95" y="90"/>
                </a:cubicBezTo>
                <a:cubicBezTo>
                  <a:pt x="95" y="103"/>
                  <a:pt x="95" y="117"/>
                  <a:pt x="95" y="130"/>
                </a:cubicBezTo>
                <a:cubicBezTo>
                  <a:pt x="95" y="134"/>
                  <a:pt x="98" y="137"/>
                  <a:pt x="102" y="137"/>
                </a:cubicBezTo>
                <a:close/>
                <a:moveTo>
                  <a:pt x="220" y="139"/>
                </a:moveTo>
                <a:cubicBezTo>
                  <a:pt x="220" y="140"/>
                  <a:pt x="220" y="141"/>
                  <a:pt x="219" y="141"/>
                </a:cubicBezTo>
                <a:cubicBezTo>
                  <a:pt x="209" y="145"/>
                  <a:pt x="199" y="150"/>
                  <a:pt x="188" y="153"/>
                </a:cubicBezTo>
                <a:cubicBezTo>
                  <a:pt x="180" y="156"/>
                  <a:pt x="171" y="155"/>
                  <a:pt x="163" y="151"/>
                </a:cubicBezTo>
                <a:cubicBezTo>
                  <a:pt x="155" y="148"/>
                  <a:pt x="147" y="145"/>
                  <a:pt x="140" y="142"/>
                </a:cubicBezTo>
                <a:cubicBezTo>
                  <a:pt x="139" y="141"/>
                  <a:pt x="137" y="140"/>
                  <a:pt x="137" y="139"/>
                </a:cubicBezTo>
                <a:cubicBezTo>
                  <a:pt x="137" y="131"/>
                  <a:pt x="137" y="123"/>
                  <a:pt x="137" y="114"/>
                </a:cubicBezTo>
                <a:cubicBezTo>
                  <a:pt x="139" y="115"/>
                  <a:pt x="141" y="116"/>
                  <a:pt x="143" y="117"/>
                </a:cubicBezTo>
                <a:cubicBezTo>
                  <a:pt x="153" y="121"/>
                  <a:pt x="163" y="125"/>
                  <a:pt x="173" y="130"/>
                </a:cubicBezTo>
                <a:cubicBezTo>
                  <a:pt x="177" y="131"/>
                  <a:pt x="181" y="131"/>
                  <a:pt x="185" y="130"/>
                </a:cubicBezTo>
                <a:cubicBezTo>
                  <a:pt x="195" y="125"/>
                  <a:pt x="206" y="120"/>
                  <a:pt x="217" y="116"/>
                </a:cubicBezTo>
                <a:cubicBezTo>
                  <a:pt x="218" y="115"/>
                  <a:pt x="219" y="115"/>
                  <a:pt x="220" y="114"/>
                </a:cubicBezTo>
                <a:cubicBezTo>
                  <a:pt x="220" y="123"/>
                  <a:pt x="220" y="131"/>
                  <a:pt x="220" y="139"/>
                </a:cubicBezTo>
                <a:close/>
                <a:moveTo>
                  <a:pt x="118" y="86"/>
                </a:moveTo>
                <a:cubicBezTo>
                  <a:pt x="138" y="77"/>
                  <a:pt x="157" y="69"/>
                  <a:pt x="176" y="61"/>
                </a:cubicBezTo>
                <a:cubicBezTo>
                  <a:pt x="177" y="61"/>
                  <a:pt x="179" y="60"/>
                  <a:pt x="181" y="61"/>
                </a:cubicBezTo>
                <a:cubicBezTo>
                  <a:pt x="202" y="70"/>
                  <a:pt x="224" y="79"/>
                  <a:pt x="246" y="89"/>
                </a:cubicBezTo>
                <a:cubicBezTo>
                  <a:pt x="246" y="89"/>
                  <a:pt x="247" y="89"/>
                  <a:pt x="247" y="89"/>
                </a:cubicBezTo>
                <a:cubicBezTo>
                  <a:pt x="246" y="90"/>
                  <a:pt x="246" y="91"/>
                  <a:pt x="245" y="91"/>
                </a:cubicBezTo>
                <a:cubicBezTo>
                  <a:pt x="224" y="100"/>
                  <a:pt x="202" y="109"/>
                  <a:pt x="181" y="118"/>
                </a:cubicBezTo>
                <a:cubicBezTo>
                  <a:pt x="180" y="118"/>
                  <a:pt x="178" y="119"/>
                  <a:pt x="177" y="118"/>
                </a:cubicBezTo>
                <a:cubicBezTo>
                  <a:pt x="155" y="109"/>
                  <a:pt x="133" y="100"/>
                  <a:pt x="112" y="90"/>
                </a:cubicBezTo>
                <a:cubicBezTo>
                  <a:pt x="111" y="90"/>
                  <a:pt x="111" y="90"/>
                  <a:pt x="110" y="89"/>
                </a:cubicBezTo>
                <a:cubicBezTo>
                  <a:pt x="113" y="88"/>
                  <a:pt x="116" y="87"/>
                  <a:pt x="118" y="8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38C9D0A2-3B68-DFC4-5011-C215BA82D04E}"/>
              </a:ext>
            </a:extLst>
          </p:cNvPr>
          <p:cNvSpPr>
            <a:spLocks noEditPoints="1"/>
          </p:cNvSpPr>
          <p:nvPr/>
        </p:nvSpPr>
        <p:spPr bwMode="auto">
          <a:xfrm>
            <a:off x="1524842" y="1940699"/>
            <a:ext cx="416088" cy="419946"/>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 name="Group 41">
            <a:extLst>
              <a:ext uri="{FF2B5EF4-FFF2-40B4-BE49-F238E27FC236}">
                <a16:creationId xmlns:a16="http://schemas.microsoft.com/office/drawing/2014/main" id="{72D7D325-F024-8742-4560-789816E553E2}"/>
              </a:ext>
            </a:extLst>
          </p:cNvPr>
          <p:cNvGrpSpPr/>
          <p:nvPr/>
        </p:nvGrpSpPr>
        <p:grpSpPr>
          <a:xfrm>
            <a:off x="9458325" y="1008063"/>
            <a:ext cx="2376488" cy="5661026"/>
            <a:chOff x="9458325" y="1008063"/>
            <a:chExt cx="2376488" cy="5661026"/>
          </a:xfrm>
        </p:grpSpPr>
        <p:sp>
          <p:nvSpPr>
            <p:cNvPr id="19" name="Freeform 5">
              <a:extLst>
                <a:ext uri="{FF2B5EF4-FFF2-40B4-BE49-F238E27FC236}">
                  <a16:creationId xmlns:a16="http://schemas.microsoft.com/office/drawing/2014/main" id="{4E342304-8441-14EC-AC64-0BBFB2B2BB54}"/>
                </a:ext>
              </a:extLst>
            </p:cNvPr>
            <p:cNvSpPr>
              <a:spLocks/>
            </p:cNvSpPr>
            <p:nvPr/>
          </p:nvSpPr>
          <p:spPr bwMode="auto">
            <a:xfrm>
              <a:off x="9702800" y="2884488"/>
              <a:ext cx="531813" cy="304800"/>
            </a:xfrm>
            <a:custGeom>
              <a:avLst/>
              <a:gdLst>
                <a:gd name="T0" fmla="*/ 0 w 174"/>
                <a:gd name="T1" fmla="*/ 23 h 100"/>
                <a:gd name="T2" fmla="*/ 69 w 174"/>
                <a:gd name="T3" fmla="*/ 100 h 100"/>
                <a:gd name="T4" fmla="*/ 174 w 174"/>
                <a:gd name="T5" fmla="*/ 0 h 100"/>
                <a:gd name="T6" fmla="*/ 0 w 174"/>
                <a:gd name="T7" fmla="*/ 23 h 100"/>
              </a:gdLst>
              <a:ahLst/>
              <a:cxnLst>
                <a:cxn ang="0">
                  <a:pos x="T0" y="T1"/>
                </a:cxn>
                <a:cxn ang="0">
                  <a:pos x="T2" y="T3"/>
                </a:cxn>
                <a:cxn ang="0">
                  <a:pos x="T4" y="T5"/>
                </a:cxn>
                <a:cxn ang="0">
                  <a:pos x="T6" y="T7"/>
                </a:cxn>
              </a:cxnLst>
              <a:rect l="0" t="0" r="r" b="b"/>
              <a:pathLst>
                <a:path w="174" h="100">
                  <a:moveTo>
                    <a:pt x="0" y="23"/>
                  </a:moveTo>
                  <a:cubicBezTo>
                    <a:pt x="0" y="23"/>
                    <a:pt x="17" y="100"/>
                    <a:pt x="69" y="100"/>
                  </a:cubicBezTo>
                  <a:cubicBezTo>
                    <a:pt x="113" y="100"/>
                    <a:pt x="174" y="0"/>
                    <a:pt x="174" y="0"/>
                  </a:cubicBezTo>
                  <a:lnTo>
                    <a:pt x="0" y="23"/>
                  </a:lnTo>
                  <a:close/>
                </a:path>
              </a:pathLst>
            </a:custGeom>
            <a:solidFill>
              <a:srgbClr val="F897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CDB9B2C6-38EF-DC1B-0F28-5EB77AE51B7D}"/>
                </a:ext>
              </a:extLst>
            </p:cNvPr>
            <p:cNvSpPr>
              <a:spLocks/>
            </p:cNvSpPr>
            <p:nvPr/>
          </p:nvSpPr>
          <p:spPr bwMode="auto">
            <a:xfrm>
              <a:off x="10290175" y="3443288"/>
              <a:ext cx="1227138" cy="3046413"/>
            </a:xfrm>
            <a:custGeom>
              <a:avLst/>
              <a:gdLst>
                <a:gd name="T0" fmla="*/ 401 w 401"/>
                <a:gd name="T1" fmla="*/ 975 h 998"/>
                <a:gd name="T2" fmla="*/ 367 w 401"/>
                <a:gd name="T3" fmla="*/ 998 h 998"/>
                <a:gd name="T4" fmla="*/ 169 w 401"/>
                <a:gd name="T5" fmla="*/ 665 h 998"/>
                <a:gd name="T6" fmla="*/ 163 w 401"/>
                <a:gd name="T7" fmla="*/ 580 h 998"/>
                <a:gd name="T8" fmla="*/ 156 w 401"/>
                <a:gd name="T9" fmla="*/ 560 h 998"/>
                <a:gd name="T10" fmla="*/ 156 w 401"/>
                <a:gd name="T11" fmla="*/ 558 h 998"/>
                <a:gd name="T12" fmla="*/ 149 w 401"/>
                <a:gd name="T13" fmla="*/ 538 h 998"/>
                <a:gd name="T14" fmla="*/ 119 w 401"/>
                <a:gd name="T15" fmla="*/ 441 h 998"/>
                <a:gd name="T16" fmla="*/ 0 w 401"/>
                <a:gd name="T17" fmla="*/ 70 h 998"/>
                <a:gd name="T18" fmla="*/ 196 w 401"/>
                <a:gd name="T19" fmla="*/ 0 h 998"/>
                <a:gd name="T20" fmla="*/ 250 w 401"/>
                <a:gd name="T21" fmla="*/ 188 h 998"/>
                <a:gd name="T22" fmla="*/ 265 w 401"/>
                <a:gd name="T23" fmla="*/ 248 h 998"/>
                <a:gd name="T24" fmla="*/ 279 w 401"/>
                <a:gd name="T25" fmla="*/ 328 h 998"/>
                <a:gd name="T26" fmla="*/ 290 w 401"/>
                <a:gd name="T27" fmla="*/ 494 h 998"/>
                <a:gd name="T28" fmla="*/ 289 w 401"/>
                <a:gd name="T29" fmla="*/ 570 h 998"/>
                <a:gd name="T30" fmla="*/ 296 w 401"/>
                <a:gd name="T31" fmla="*/ 645 h 998"/>
                <a:gd name="T32" fmla="*/ 401 w 401"/>
                <a:gd name="T33" fmla="*/ 975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998">
                  <a:moveTo>
                    <a:pt x="401" y="975"/>
                  </a:moveTo>
                  <a:cubicBezTo>
                    <a:pt x="367" y="998"/>
                    <a:pt x="367" y="998"/>
                    <a:pt x="367" y="998"/>
                  </a:cubicBezTo>
                  <a:cubicBezTo>
                    <a:pt x="367" y="998"/>
                    <a:pt x="208" y="828"/>
                    <a:pt x="169" y="665"/>
                  </a:cubicBezTo>
                  <a:cubicBezTo>
                    <a:pt x="162" y="636"/>
                    <a:pt x="160" y="607"/>
                    <a:pt x="163" y="580"/>
                  </a:cubicBezTo>
                  <a:cubicBezTo>
                    <a:pt x="163" y="580"/>
                    <a:pt x="160" y="573"/>
                    <a:pt x="156" y="560"/>
                  </a:cubicBezTo>
                  <a:cubicBezTo>
                    <a:pt x="156" y="559"/>
                    <a:pt x="156" y="558"/>
                    <a:pt x="156" y="558"/>
                  </a:cubicBezTo>
                  <a:cubicBezTo>
                    <a:pt x="154" y="552"/>
                    <a:pt x="152" y="545"/>
                    <a:pt x="149" y="538"/>
                  </a:cubicBezTo>
                  <a:cubicBezTo>
                    <a:pt x="142" y="513"/>
                    <a:pt x="131" y="479"/>
                    <a:pt x="119" y="441"/>
                  </a:cubicBezTo>
                  <a:cubicBezTo>
                    <a:pt x="91" y="353"/>
                    <a:pt x="27" y="153"/>
                    <a:pt x="0" y="70"/>
                  </a:cubicBezTo>
                  <a:cubicBezTo>
                    <a:pt x="196" y="0"/>
                    <a:pt x="196" y="0"/>
                    <a:pt x="196" y="0"/>
                  </a:cubicBezTo>
                  <a:cubicBezTo>
                    <a:pt x="196" y="0"/>
                    <a:pt x="218" y="50"/>
                    <a:pt x="250" y="188"/>
                  </a:cubicBezTo>
                  <a:cubicBezTo>
                    <a:pt x="255" y="206"/>
                    <a:pt x="260" y="226"/>
                    <a:pt x="265" y="248"/>
                  </a:cubicBezTo>
                  <a:cubicBezTo>
                    <a:pt x="270" y="272"/>
                    <a:pt x="275" y="299"/>
                    <a:pt x="279" y="328"/>
                  </a:cubicBezTo>
                  <a:cubicBezTo>
                    <a:pt x="286" y="378"/>
                    <a:pt x="290" y="433"/>
                    <a:pt x="290" y="494"/>
                  </a:cubicBezTo>
                  <a:cubicBezTo>
                    <a:pt x="291" y="518"/>
                    <a:pt x="290" y="544"/>
                    <a:pt x="289" y="570"/>
                  </a:cubicBezTo>
                  <a:cubicBezTo>
                    <a:pt x="287" y="590"/>
                    <a:pt x="290" y="615"/>
                    <a:pt x="296" y="645"/>
                  </a:cubicBezTo>
                  <a:cubicBezTo>
                    <a:pt x="320" y="779"/>
                    <a:pt x="401" y="975"/>
                    <a:pt x="401" y="97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AD1E8D1B-9870-C5D3-7263-DE281D6F8821}"/>
                </a:ext>
              </a:extLst>
            </p:cNvPr>
            <p:cNvSpPr>
              <a:spLocks/>
            </p:cNvSpPr>
            <p:nvPr/>
          </p:nvSpPr>
          <p:spPr bwMode="auto">
            <a:xfrm>
              <a:off x="11333163" y="6418263"/>
              <a:ext cx="501650" cy="250825"/>
            </a:xfrm>
            <a:custGeom>
              <a:avLst/>
              <a:gdLst>
                <a:gd name="T0" fmla="*/ 164 w 164"/>
                <a:gd name="T1" fmla="*/ 82 h 82"/>
                <a:gd name="T2" fmla="*/ 6 w 164"/>
                <a:gd name="T3" fmla="*/ 82 h 82"/>
                <a:gd name="T4" fmla="*/ 10 w 164"/>
                <a:gd name="T5" fmla="*/ 40 h 82"/>
                <a:gd name="T6" fmla="*/ 9 w 164"/>
                <a:gd name="T7" fmla="*/ 4 h 82"/>
                <a:gd name="T8" fmla="*/ 36 w 164"/>
                <a:gd name="T9" fmla="*/ 9 h 82"/>
                <a:gd name="T10" fmla="*/ 59 w 164"/>
                <a:gd name="T11" fmla="*/ 0 h 82"/>
                <a:gd name="T12" fmla="*/ 104 w 164"/>
                <a:gd name="T13" fmla="*/ 48 h 82"/>
                <a:gd name="T14" fmla="*/ 164 w 164"/>
                <a:gd name="T15" fmla="*/ 82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82">
                  <a:moveTo>
                    <a:pt x="164" y="82"/>
                  </a:moveTo>
                  <a:cubicBezTo>
                    <a:pt x="6" y="82"/>
                    <a:pt x="6" y="82"/>
                    <a:pt x="6" y="82"/>
                  </a:cubicBezTo>
                  <a:cubicBezTo>
                    <a:pt x="6" y="82"/>
                    <a:pt x="0" y="57"/>
                    <a:pt x="10" y="40"/>
                  </a:cubicBezTo>
                  <a:cubicBezTo>
                    <a:pt x="19" y="25"/>
                    <a:pt x="16" y="16"/>
                    <a:pt x="9" y="4"/>
                  </a:cubicBezTo>
                  <a:cubicBezTo>
                    <a:pt x="16" y="6"/>
                    <a:pt x="25" y="9"/>
                    <a:pt x="36" y="9"/>
                  </a:cubicBezTo>
                  <a:cubicBezTo>
                    <a:pt x="44" y="8"/>
                    <a:pt x="52" y="4"/>
                    <a:pt x="59" y="0"/>
                  </a:cubicBezTo>
                  <a:cubicBezTo>
                    <a:pt x="66" y="8"/>
                    <a:pt x="95" y="41"/>
                    <a:pt x="104" y="48"/>
                  </a:cubicBezTo>
                  <a:cubicBezTo>
                    <a:pt x="115" y="55"/>
                    <a:pt x="161" y="52"/>
                    <a:pt x="164" y="8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4D4BDAA8-B803-FEC4-B6A9-7B76B052EFC3}"/>
                </a:ext>
              </a:extLst>
            </p:cNvPr>
            <p:cNvSpPr>
              <a:spLocks/>
            </p:cNvSpPr>
            <p:nvPr/>
          </p:nvSpPr>
          <p:spPr bwMode="auto">
            <a:xfrm>
              <a:off x="10290175" y="3443288"/>
              <a:ext cx="854075" cy="1703388"/>
            </a:xfrm>
            <a:custGeom>
              <a:avLst/>
              <a:gdLst>
                <a:gd name="T0" fmla="*/ 279 w 279"/>
                <a:gd name="T1" fmla="*/ 328 h 558"/>
                <a:gd name="T2" fmla="*/ 156 w 279"/>
                <a:gd name="T3" fmla="*/ 558 h 558"/>
                <a:gd name="T4" fmla="*/ 149 w 279"/>
                <a:gd name="T5" fmla="*/ 538 h 558"/>
                <a:gd name="T6" fmla="*/ 119 w 279"/>
                <a:gd name="T7" fmla="*/ 441 h 558"/>
                <a:gd name="T8" fmla="*/ 0 w 279"/>
                <a:gd name="T9" fmla="*/ 70 h 558"/>
                <a:gd name="T10" fmla="*/ 196 w 279"/>
                <a:gd name="T11" fmla="*/ 0 h 558"/>
                <a:gd name="T12" fmla="*/ 250 w 279"/>
                <a:gd name="T13" fmla="*/ 188 h 558"/>
                <a:gd name="T14" fmla="*/ 265 w 279"/>
                <a:gd name="T15" fmla="*/ 248 h 558"/>
                <a:gd name="T16" fmla="*/ 279 w 279"/>
                <a:gd name="T17" fmla="*/ 32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9" h="558">
                  <a:moveTo>
                    <a:pt x="279" y="328"/>
                  </a:moveTo>
                  <a:cubicBezTo>
                    <a:pt x="156" y="558"/>
                    <a:pt x="156" y="558"/>
                    <a:pt x="156" y="558"/>
                  </a:cubicBezTo>
                  <a:cubicBezTo>
                    <a:pt x="154" y="552"/>
                    <a:pt x="152" y="545"/>
                    <a:pt x="149" y="538"/>
                  </a:cubicBezTo>
                  <a:cubicBezTo>
                    <a:pt x="142" y="513"/>
                    <a:pt x="131" y="479"/>
                    <a:pt x="119" y="441"/>
                  </a:cubicBezTo>
                  <a:cubicBezTo>
                    <a:pt x="91" y="353"/>
                    <a:pt x="27" y="153"/>
                    <a:pt x="0" y="70"/>
                  </a:cubicBezTo>
                  <a:cubicBezTo>
                    <a:pt x="196" y="0"/>
                    <a:pt x="196" y="0"/>
                    <a:pt x="196" y="0"/>
                  </a:cubicBezTo>
                  <a:cubicBezTo>
                    <a:pt x="196" y="0"/>
                    <a:pt x="218" y="50"/>
                    <a:pt x="250" y="188"/>
                  </a:cubicBezTo>
                  <a:cubicBezTo>
                    <a:pt x="255" y="206"/>
                    <a:pt x="260" y="226"/>
                    <a:pt x="265" y="248"/>
                  </a:cubicBezTo>
                  <a:cubicBezTo>
                    <a:pt x="270" y="272"/>
                    <a:pt x="275" y="299"/>
                    <a:pt x="279" y="32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FD0780C8-049A-F749-CD57-136C36101DC6}"/>
                </a:ext>
              </a:extLst>
            </p:cNvPr>
            <p:cNvSpPr>
              <a:spLocks/>
            </p:cNvSpPr>
            <p:nvPr/>
          </p:nvSpPr>
          <p:spPr bwMode="auto">
            <a:xfrm>
              <a:off x="10247313" y="6480176"/>
              <a:ext cx="300038" cy="188913"/>
            </a:xfrm>
            <a:custGeom>
              <a:avLst/>
              <a:gdLst>
                <a:gd name="T0" fmla="*/ 11 w 98"/>
                <a:gd name="T1" fmla="*/ 13 h 62"/>
                <a:gd name="T2" fmla="*/ 10 w 98"/>
                <a:gd name="T3" fmla="*/ 62 h 62"/>
                <a:gd name="T4" fmla="*/ 96 w 98"/>
                <a:gd name="T5" fmla="*/ 62 h 62"/>
                <a:gd name="T6" fmla="*/ 67 w 98"/>
                <a:gd name="T7" fmla="*/ 18 h 62"/>
                <a:gd name="T8" fmla="*/ 11 w 98"/>
                <a:gd name="T9" fmla="*/ 13 h 62"/>
              </a:gdLst>
              <a:ahLst/>
              <a:cxnLst>
                <a:cxn ang="0">
                  <a:pos x="T0" y="T1"/>
                </a:cxn>
                <a:cxn ang="0">
                  <a:pos x="T2" y="T3"/>
                </a:cxn>
                <a:cxn ang="0">
                  <a:pos x="T4" y="T5"/>
                </a:cxn>
                <a:cxn ang="0">
                  <a:pos x="T6" y="T7"/>
                </a:cxn>
                <a:cxn ang="0">
                  <a:pos x="T8" y="T9"/>
                </a:cxn>
              </a:cxnLst>
              <a:rect l="0" t="0" r="r" b="b"/>
              <a:pathLst>
                <a:path w="98" h="62">
                  <a:moveTo>
                    <a:pt x="11" y="13"/>
                  </a:moveTo>
                  <a:cubicBezTo>
                    <a:pt x="11" y="13"/>
                    <a:pt x="0" y="40"/>
                    <a:pt x="10" y="62"/>
                  </a:cubicBezTo>
                  <a:cubicBezTo>
                    <a:pt x="96" y="62"/>
                    <a:pt x="96" y="62"/>
                    <a:pt x="96" y="62"/>
                  </a:cubicBezTo>
                  <a:cubicBezTo>
                    <a:pt x="96" y="62"/>
                    <a:pt x="98" y="42"/>
                    <a:pt x="67" y="18"/>
                  </a:cubicBezTo>
                  <a:cubicBezTo>
                    <a:pt x="43" y="0"/>
                    <a:pt x="11" y="13"/>
                    <a:pt x="11" y="13"/>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867C1CE7-14CE-D337-61E3-DD7499A69DD0}"/>
                </a:ext>
              </a:extLst>
            </p:cNvPr>
            <p:cNvSpPr>
              <a:spLocks/>
            </p:cNvSpPr>
            <p:nvPr/>
          </p:nvSpPr>
          <p:spPr bwMode="auto">
            <a:xfrm>
              <a:off x="10226675" y="1008063"/>
              <a:ext cx="674688" cy="808038"/>
            </a:xfrm>
            <a:custGeom>
              <a:avLst/>
              <a:gdLst>
                <a:gd name="T0" fmla="*/ 111 w 221"/>
                <a:gd name="T1" fmla="*/ 54 h 265"/>
                <a:gd name="T2" fmla="*/ 184 w 221"/>
                <a:gd name="T3" fmla="*/ 0 h 265"/>
                <a:gd name="T4" fmla="*/ 144 w 221"/>
                <a:gd name="T5" fmla="*/ 20 h 265"/>
                <a:gd name="T6" fmla="*/ 186 w 221"/>
                <a:gd name="T7" fmla="*/ 6 h 265"/>
                <a:gd name="T8" fmla="*/ 218 w 221"/>
                <a:gd name="T9" fmla="*/ 56 h 265"/>
                <a:gd name="T10" fmla="*/ 197 w 221"/>
                <a:gd name="T11" fmla="*/ 106 h 265"/>
                <a:gd name="T12" fmla="*/ 182 w 221"/>
                <a:gd name="T13" fmla="*/ 107 h 265"/>
                <a:gd name="T14" fmla="*/ 192 w 221"/>
                <a:gd name="T15" fmla="*/ 123 h 265"/>
                <a:gd name="T16" fmla="*/ 172 w 221"/>
                <a:gd name="T17" fmla="*/ 242 h 265"/>
                <a:gd name="T18" fmla="*/ 147 w 221"/>
                <a:gd name="T19" fmla="*/ 265 h 265"/>
                <a:gd name="T20" fmla="*/ 0 w 221"/>
                <a:gd name="T21" fmla="*/ 138 h 265"/>
                <a:gd name="T22" fmla="*/ 111 w 221"/>
                <a:gd name="T23" fmla="*/ 54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265">
                  <a:moveTo>
                    <a:pt x="111" y="54"/>
                  </a:moveTo>
                  <a:cubicBezTo>
                    <a:pt x="112" y="50"/>
                    <a:pt x="114" y="4"/>
                    <a:pt x="184" y="0"/>
                  </a:cubicBezTo>
                  <a:cubicBezTo>
                    <a:pt x="184" y="0"/>
                    <a:pt x="150" y="5"/>
                    <a:pt x="144" y="20"/>
                  </a:cubicBezTo>
                  <a:cubicBezTo>
                    <a:pt x="144" y="20"/>
                    <a:pt x="167" y="1"/>
                    <a:pt x="186" y="6"/>
                  </a:cubicBezTo>
                  <a:cubicBezTo>
                    <a:pt x="206" y="12"/>
                    <a:pt x="218" y="45"/>
                    <a:pt x="218" y="56"/>
                  </a:cubicBezTo>
                  <a:cubicBezTo>
                    <a:pt x="219" y="67"/>
                    <a:pt x="209" y="103"/>
                    <a:pt x="197" y="106"/>
                  </a:cubicBezTo>
                  <a:cubicBezTo>
                    <a:pt x="192" y="108"/>
                    <a:pt x="187" y="107"/>
                    <a:pt x="182" y="107"/>
                  </a:cubicBezTo>
                  <a:cubicBezTo>
                    <a:pt x="185" y="112"/>
                    <a:pt x="189" y="117"/>
                    <a:pt x="192" y="123"/>
                  </a:cubicBezTo>
                  <a:cubicBezTo>
                    <a:pt x="221" y="180"/>
                    <a:pt x="196" y="247"/>
                    <a:pt x="172" y="242"/>
                  </a:cubicBezTo>
                  <a:cubicBezTo>
                    <a:pt x="157" y="238"/>
                    <a:pt x="147" y="265"/>
                    <a:pt x="147" y="265"/>
                  </a:cubicBezTo>
                  <a:cubicBezTo>
                    <a:pt x="0" y="138"/>
                    <a:pt x="0" y="138"/>
                    <a:pt x="0" y="138"/>
                  </a:cubicBezTo>
                  <a:cubicBezTo>
                    <a:pt x="0" y="138"/>
                    <a:pt x="51" y="24"/>
                    <a:pt x="111" y="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a:extLst>
                <a:ext uri="{FF2B5EF4-FFF2-40B4-BE49-F238E27FC236}">
                  <a16:creationId xmlns:a16="http://schemas.microsoft.com/office/drawing/2014/main" id="{1A552A74-2201-202B-482F-E8FA61090A7C}"/>
                </a:ext>
              </a:extLst>
            </p:cNvPr>
            <p:cNvSpPr>
              <a:spLocks/>
            </p:cNvSpPr>
            <p:nvPr/>
          </p:nvSpPr>
          <p:spPr bwMode="auto">
            <a:xfrm>
              <a:off x="10283825" y="1752601"/>
              <a:ext cx="642938" cy="744538"/>
            </a:xfrm>
            <a:custGeom>
              <a:avLst/>
              <a:gdLst>
                <a:gd name="T0" fmla="*/ 0 w 210"/>
                <a:gd name="T1" fmla="*/ 196 h 244"/>
                <a:gd name="T2" fmla="*/ 62 w 210"/>
                <a:gd name="T3" fmla="*/ 222 h 244"/>
                <a:gd name="T4" fmla="*/ 210 w 210"/>
                <a:gd name="T5" fmla="*/ 107 h 244"/>
                <a:gd name="T6" fmla="*/ 177 w 210"/>
                <a:gd name="T7" fmla="*/ 97 h 244"/>
                <a:gd name="T8" fmla="*/ 157 w 210"/>
                <a:gd name="T9" fmla="*/ 95 h 244"/>
                <a:gd name="T10" fmla="*/ 126 w 210"/>
                <a:gd name="T11" fmla="*/ 0 h 244"/>
                <a:gd name="T12" fmla="*/ 122 w 210"/>
                <a:gd name="T13" fmla="*/ 2 h 244"/>
                <a:gd name="T14" fmla="*/ 46 w 210"/>
                <a:gd name="T15" fmla="*/ 22 h 244"/>
                <a:gd name="T16" fmla="*/ 51 w 210"/>
                <a:gd name="T17" fmla="*/ 69 h 244"/>
                <a:gd name="T18" fmla="*/ 49 w 210"/>
                <a:gd name="T19" fmla="*/ 108 h 244"/>
                <a:gd name="T20" fmla="*/ 39 w 210"/>
                <a:gd name="T21" fmla="*/ 111 h 244"/>
                <a:gd name="T22" fmla="*/ 39 w 210"/>
                <a:gd name="T23" fmla="*/ 111 h 244"/>
                <a:gd name="T24" fmla="*/ 0 w 210"/>
                <a:gd name="T25" fmla="*/ 19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244">
                  <a:moveTo>
                    <a:pt x="0" y="196"/>
                  </a:moveTo>
                  <a:cubicBezTo>
                    <a:pt x="16" y="207"/>
                    <a:pt x="37" y="216"/>
                    <a:pt x="62" y="222"/>
                  </a:cubicBezTo>
                  <a:cubicBezTo>
                    <a:pt x="159" y="244"/>
                    <a:pt x="196" y="163"/>
                    <a:pt x="210" y="107"/>
                  </a:cubicBezTo>
                  <a:cubicBezTo>
                    <a:pt x="197" y="99"/>
                    <a:pt x="184" y="98"/>
                    <a:pt x="177" y="97"/>
                  </a:cubicBezTo>
                  <a:cubicBezTo>
                    <a:pt x="170" y="96"/>
                    <a:pt x="163" y="96"/>
                    <a:pt x="157" y="95"/>
                  </a:cubicBezTo>
                  <a:cubicBezTo>
                    <a:pt x="146" y="87"/>
                    <a:pt x="130" y="53"/>
                    <a:pt x="126" y="0"/>
                  </a:cubicBezTo>
                  <a:cubicBezTo>
                    <a:pt x="122" y="2"/>
                    <a:pt x="122" y="2"/>
                    <a:pt x="122" y="2"/>
                  </a:cubicBezTo>
                  <a:cubicBezTo>
                    <a:pt x="46" y="22"/>
                    <a:pt x="46" y="22"/>
                    <a:pt x="46" y="22"/>
                  </a:cubicBezTo>
                  <a:cubicBezTo>
                    <a:pt x="46" y="22"/>
                    <a:pt x="49" y="46"/>
                    <a:pt x="51" y="69"/>
                  </a:cubicBezTo>
                  <a:cubicBezTo>
                    <a:pt x="52" y="87"/>
                    <a:pt x="52" y="104"/>
                    <a:pt x="49" y="108"/>
                  </a:cubicBezTo>
                  <a:cubicBezTo>
                    <a:pt x="43" y="110"/>
                    <a:pt x="39" y="111"/>
                    <a:pt x="39" y="111"/>
                  </a:cubicBezTo>
                  <a:cubicBezTo>
                    <a:pt x="39" y="111"/>
                    <a:pt x="39" y="111"/>
                    <a:pt x="39" y="111"/>
                  </a:cubicBezTo>
                  <a:cubicBezTo>
                    <a:pt x="38" y="112"/>
                    <a:pt x="16" y="149"/>
                    <a:pt x="0" y="19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2">
              <a:extLst>
                <a:ext uri="{FF2B5EF4-FFF2-40B4-BE49-F238E27FC236}">
                  <a16:creationId xmlns:a16="http://schemas.microsoft.com/office/drawing/2014/main" id="{EC4EAB12-1BE6-64D4-1F68-E660B51B4004}"/>
                </a:ext>
              </a:extLst>
            </p:cNvPr>
            <p:cNvSpPr>
              <a:spLocks/>
            </p:cNvSpPr>
            <p:nvPr/>
          </p:nvSpPr>
          <p:spPr bwMode="auto">
            <a:xfrm>
              <a:off x="10425113" y="1758951"/>
              <a:ext cx="231775" cy="204788"/>
            </a:xfrm>
            <a:custGeom>
              <a:avLst/>
              <a:gdLst>
                <a:gd name="T0" fmla="*/ 0 w 76"/>
                <a:gd name="T1" fmla="*/ 20 h 67"/>
                <a:gd name="T2" fmla="*/ 5 w 76"/>
                <a:gd name="T3" fmla="*/ 67 h 67"/>
                <a:gd name="T4" fmla="*/ 76 w 76"/>
                <a:gd name="T5" fmla="*/ 0 h 67"/>
                <a:gd name="T6" fmla="*/ 0 w 76"/>
                <a:gd name="T7" fmla="*/ 20 h 67"/>
              </a:gdLst>
              <a:ahLst/>
              <a:cxnLst>
                <a:cxn ang="0">
                  <a:pos x="T0" y="T1"/>
                </a:cxn>
                <a:cxn ang="0">
                  <a:pos x="T2" y="T3"/>
                </a:cxn>
                <a:cxn ang="0">
                  <a:pos x="T4" y="T5"/>
                </a:cxn>
                <a:cxn ang="0">
                  <a:pos x="T6" y="T7"/>
                </a:cxn>
              </a:cxnLst>
              <a:rect l="0" t="0" r="r" b="b"/>
              <a:pathLst>
                <a:path w="76" h="67">
                  <a:moveTo>
                    <a:pt x="0" y="20"/>
                  </a:moveTo>
                  <a:cubicBezTo>
                    <a:pt x="0" y="20"/>
                    <a:pt x="3" y="44"/>
                    <a:pt x="5" y="67"/>
                  </a:cubicBezTo>
                  <a:cubicBezTo>
                    <a:pt x="48" y="63"/>
                    <a:pt x="68" y="22"/>
                    <a:pt x="76" y="0"/>
                  </a:cubicBezTo>
                  <a:lnTo>
                    <a:pt x="0" y="20"/>
                  </a:lnTo>
                  <a:close/>
                </a:path>
              </a:pathLst>
            </a:custGeom>
            <a:solidFill>
              <a:schemeClr val="accent2">
                <a:lumMod val="75000"/>
                <a:alpha val="46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3">
              <a:extLst>
                <a:ext uri="{FF2B5EF4-FFF2-40B4-BE49-F238E27FC236}">
                  <a16:creationId xmlns:a16="http://schemas.microsoft.com/office/drawing/2014/main" id="{99D13929-8083-6C04-1300-053A8893A3C0}"/>
                </a:ext>
              </a:extLst>
            </p:cNvPr>
            <p:cNvSpPr>
              <a:spLocks/>
            </p:cNvSpPr>
            <p:nvPr/>
          </p:nvSpPr>
          <p:spPr bwMode="auto">
            <a:xfrm>
              <a:off x="10217150" y="1339851"/>
              <a:ext cx="508000" cy="608013"/>
            </a:xfrm>
            <a:custGeom>
              <a:avLst/>
              <a:gdLst>
                <a:gd name="T0" fmla="*/ 67 w 166"/>
                <a:gd name="T1" fmla="*/ 194 h 199"/>
                <a:gd name="T2" fmla="*/ 149 w 166"/>
                <a:gd name="T3" fmla="*/ 107 h 199"/>
                <a:gd name="T4" fmla="*/ 70 w 166"/>
                <a:gd name="T5" fmla="*/ 14 h 199"/>
                <a:gd name="T6" fmla="*/ 0 w 166"/>
                <a:gd name="T7" fmla="*/ 76 h 199"/>
                <a:gd name="T8" fmla="*/ 67 w 166"/>
                <a:gd name="T9" fmla="*/ 194 h 199"/>
              </a:gdLst>
              <a:ahLst/>
              <a:cxnLst>
                <a:cxn ang="0">
                  <a:pos x="T0" y="T1"/>
                </a:cxn>
                <a:cxn ang="0">
                  <a:pos x="T2" y="T3"/>
                </a:cxn>
                <a:cxn ang="0">
                  <a:pos x="T4" y="T5"/>
                </a:cxn>
                <a:cxn ang="0">
                  <a:pos x="T6" y="T7"/>
                </a:cxn>
                <a:cxn ang="0">
                  <a:pos x="T8" y="T9"/>
                </a:cxn>
              </a:cxnLst>
              <a:rect l="0" t="0" r="r" b="b"/>
              <a:pathLst>
                <a:path w="166" h="199">
                  <a:moveTo>
                    <a:pt x="67" y="194"/>
                  </a:moveTo>
                  <a:cubicBezTo>
                    <a:pt x="67" y="194"/>
                    <a:pt x="166" y="168"/>
                    <a:pt x="149" y="107"/>
                  </a:cubicBezTo>
                  <a:cubicBezTo>
                    <a:pt x="132" y="45"/>
                    <a:pt x="134" y="0"/>
                    <a:pt x="70" y="14"/>
                  </a:cubicBezTo>
                  <a:cubicBezTo>
                    <a:pt x="6" y="28"/>
                    <a:pt x="0" y="55"/>
                    <a:pt x="0" y="76"/>
                  </a:cubicBezTo>
                  <a:cubicBezTo>
                    <a:pt x="1" y="98"/>
                    <a:pt x="40" y="199"/>
                    <a:pt x="67" y="194"/>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5">
              <a:extLst>
                <a:ext uri="{FF2B5EF4-FFF2-40B4-BE49-F238E27FC236}">
                  <a16:creationId xmlns:a16="http://schemas.microsoft.com/office/drawing/2014/main" id="{46600D14-E84B-1E5C-8C59-3F8E7B102276}"/>
                </a:ext>
              </a:extLst>
            </p:cNvPr>
            <p:cNvSpPr>
              <a:spLocks/>
            </p:cNvSpPr>
            <p:nvPr/>
          </p:nvSpPr>
          <p:spPr bwMode="auto">
            <a:xfrm>
              <a:off x="9956800" y="1951038"/>
              <a:ext cx="1106488" cy="1724025"/>
            </a:xfrm>
            <a:custGeom>
              <a:avLst/>
              <a:gdLst>
                <a:gd name="T0" fmla="*/ 123 w 362"/>
                <a:gd name="T1" fmla="*/ 40 h 565"/>
                <a:gd name="T2" fmla="*/ 362 w 362"/>
                <a:gd name="T3" fmla="*/ 60 h 565"/>
                <a:gd name="T4" fmla="*/ 326 w 362"/>
                <a:gd name="T5" fmla="*/ 565 h 565"/>
                <a:gd name="T6" fmla="*/ 0 w 362"/>
                <a:gd name="T7" fmla="*/ 486 h 565"/>
                <a:gd name="T8" fmla="*/ 72 w 362"/>
                <a:gd name="T9" fmla="*/ 369 h 565"/>
                <a:gd name="T10" fmla="*/ 123 w 362"/>
                <a:gd name="T11" fmla="*/ 40 h 565"/>
              </a:gdLst>
              <a:ahLst/>
              <a:cxnLst>
                <a:cxn ang="0">
                  <a:pos x="T0" y="T1"/>
                </a:cxn>
                <a:cxn ang="0">
                  <a:pos x="T2" y="T3"/>
                </a:cxn>
                <a:cxn ang="0">
                  <a:pos x="T4" y="T5"/>
                </a:cxn>
                <a:cxn ang="0">
                  <a:pos x="T6" y="T7"/>
                </a:cxn>
                <a:cxn ang="0">
                  <a:pos x="T8" y="T9"/>
                </a:cxn>
                <a:cxn ang="0">
                  <a:pos x="T10" y="T11"/>
                </a:cxn>
              </a:cxnLst>
              <a:rect l="0" t="0" r="r" b="b"/>
              <a:pathLst>
                <a:path w="362" h="565">
                  <a:moveTo>
                    <a:pt x="123" y="40"/>
                  </a:moveTo>
                  <a:cubicBezTo>
                    <a:pt x="123" y="40"/>
                    <a:pt x="290" y="0"/>
                    <a:pt x="362" y="60"/>
                  </a:cubicBezTo>
                  <a:cubicBezTo>
                    <a:pt x="326" y="565"/>
                    <a:pt x="326" y="565"/>
                    <a:pt x="326" y="565"/>
                  </a:cubicBezTo>
                  <a:cubicBezTo>
                    <a:pt x="0" y="486"/>
                    <a:pt x="0" y="486"/>
                    <a:pt x="0" y="486"/>
                  </a:cubicBezTo>
                  <a:cubicBezTo>
                    <a:pt x="0" y="486"/>
                    <a:pt x="9" y="454"/>
                    <a:pt x="72" y="369"/>
                  </a:cubicBezTo>
                  <a:cubicBezTo>
                    <a:pt x="134" y="284"/>
                    <a:pt x="107" y="159"/>
                    <a:pt x="123" y="40"/>
                  </a:cubicBezTo>
                  <a:close/>
                </a:path>
              </a:pathLst>
            </a:custGeom>
            <a:solidFill>
              <a:srgbClr val="FAB1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
              <a:extLst>
                <a:ext uri="{FF2B5EF4-FFF2-40B4-BE49-F238E27FC236}">
                  <a16:creationId xmlns:a16="http://schemas.microsoft.com/office/drawing/2014/main" id="{3D00C9A0-8DCB-C50B-75F5-FDE449A75AF2}"/>
                </a:ext>
              </a:extLst>
            </p:cNvPr>
            <p:cNvSpPr>
              <a:spLocks/>
            </p:cNvSpPr>
            <p:nvPr/>
          </p:nvSpPr>
          <p:spPr bwMode="auto">
            <a:xfrm>
              <a:off x="9871075" y="3303588"/>
              <a:ext cx="758825" cy="3276600"/>
            </a:xfrm>
            <a:custGeom>
              <a:avLst/>
              <a:gdLst>
                <a:gd name="T0" fmla="*/ 248 w 248"/>
                <a:gd name="T1" fmla="*/ 65 h 1074"/>
                <a:gd name="T2" fmla="*/ 248 w 248"/>
                <a:gd name="T3" fmla="*/ 70 h 1074"/>
                <a:gd name="T4" fmla="*/ 247 w 248"/>
                <a:gd name="T5" fmla="*/ 75 h 1074"/>
                <a:gd name="T6" fmla="*/ 240 w 248"/>
                <a:gd name="T7" fmla="*/ 146 h 1074"/>
                <a:gd name="T8" fmla="*/ 207 w 248"/>
                <a:gd name="T9" fmla="*/ 478 h 1074"/>
                <a:gd name="T10" fmla="*/ 197 w 248"/>
                <a:gd name="T11" fmla="*/ 641 h 1074"/>
                <a:gd name="T12" fmla="*/ 197 w 248"/>
                <a:gd name="T13" fmla="*/ 1061 h 1074"/>
                <a:gd name="T14" fmla="*/ 128 w 248"/>
                <a:gd name="T15" fmla="*/ 1061 h 1074"/>
                <a:gd name="T16" fmla="*/ 64 w 248"/>
                <a:gd name="T17" fmla="*/ 663 h 1074"/>
                <a:gd name="T18" fmla="*/ 57 w 248"/>
                <a:gd name="T19" fmla="*/ 573 h 1074"/>
                <a:gd name="T20" fmla="*/ 18 w 248"/>
                <a:gd name="T21" fmla="*/ 88 h 1074"/>
                <a:gd name="T22" fmla="*/ 28 w 248"/>
                <a:gd name="T23" fmla="*/ 44 h 1074"/>
                <a:gd name="T24" fmla="*/ 32 w 248"/>
                <a:gd name="T25" fmla="*/ 34 h 1074"/>
                <a:gd name="T26" fmla="*/ 248 w 248"/>
                <a:gd name="T27" fmla="*/ 65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074">
                  <a:moveTo>
                    <a:pt x="248" y="65"/>
                  </a:moveTo>
                  <a:cubicBezTo>
                    <a:pt x="248" y="65"/>
                    <a:pt x="248" y="67"/>
                    <a:pt x="248" y="70"/>
                  </a:cubicBezTo>
                  <a:cubicBezTo>
                    <a:pt x="248" y="72"/>
                    <a:pt x="247" y="73"/>
                    <a:pt x="247" y="75"/>
                  </a:cubicBezTo>
                  <a:cubicBezTo>
                    <a:pt x="246" y="89"/>
                    <a:pt x="243" y="114"/>
                    <a:pt x="240" y="146"/>
                  </a:cubicBezTo>
                  <a:cubicBezTo>
                    <a:pt x="231" y="232"/>
                    <a:pt x="217" y="369"/>
                    <a:pt x="207" y="478"/>
                  </a:cubicBezTo>
                  <a:cubicBezTo>
                    <a:pt x="200" y="563"/>
                    <a:pt x="195" y="630"/>
                    <a:pt x="197" y="641"/>
                  </a:cubicBezTo>
                  <a:cubicBezTo>
                    <a:pt x="205" y="673"/>
                    <a:pt x="197" y="1061"/>
                    <a:pt x="197" y="1061"/>
                  </a:cubicBezTo>
                  <a:cubicBezTo>
                    <a:pt x="170" y="1074"/>
                    <a:pt x="128" y="1061"/>
                    <a:pt x="128" y="1061"/>
                  </a:cubicBezTo>
                  <a:cubicBezTo>
                    <a:pt x="128" y="1061"/>
                    <a:pt x="54" y="711"/>
                    <a:pt x="64" y="663"/>
                  </a:cubicBezTo>
                  <a:cubicBezTo>
                    <a:pt x="75" y="614"/>
                    <a:pt x="57" y="573"/>
                    <a:pt x="57" y="573"/>
                  </a:cubicBezTo>
                  <a:cubicBezTo>
                    <a:pt x="0" y="306"/>
                    <a:pt x="7" y="158"/>
                    <a:pt x="18" y="88"/>
                  </a:cubicBezTo>
                  <a:cubicBezTo>
                    <a:pt x="21" y="67"/>
                    <a:pt x="25" y="53"/>
                    <a:pt x="28" y="44"/>
                  </a:cubicBezTo>
                  <a:cubicBezTo>
                    <a:pt x="30" y="37"/>
                    <a:pt x="32" y="34"/>
                    <a:pt x="32" y="34"/>
                  </a:cubicBezTo>
                  <a:cubicBezTo>
                    <a:pt x="158" y="0"/>
                    <a:pt x="248" y="65"/>
                    <a:pt x="248" y="6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
              <a:extLst>
                <a:ext uri="{FF2B5EF4-FFF2-40B4-BE49-F238E27FC236}">
                  <a16:creationId xmlns:a16="http://schemas.microsoft.com/office/drawing/2014/main" id="{4D4A1040-82D0-FF61-B4B4-AA2AFDB12789}"/>
                </a:ext>
              </a:extLst>
            </p:cNvPr>
            <p:cNvSpPr>
              <a:spLocks/>
            </p:cNvSpPr>
            <p:nvPr/>
          </p:nvSpPr>
          <p:spPr bwMode="auto">
            <a:xfrm>
              <a:off x="9861550" y="2044701"/>
              <a:ext cx="1303338" cy="1719263"/>
            </a:xfrm>
            <a:custGeom>
              <a:avLst/>
              <a:gdLst>
                <a:gd name="T0" fmla="*/ 416 w 426"/>
                <a:gd name="T1" fmla="*/ 173 h 563"/>
                <a:gd name="T2" fmla="*/ 364 w 426"/>
                <a:gd name="T3" fmla="*/ 348 h 563"/>
                <a:gd name="T4" fmla="*/ 365 w 426"/>
                <a:gd name="T5" fmla="*/ 525 h 563"/>
                <a:gd name="T6" fmla="*/ 357 w 426"/>
                <a:gd name="T7" fmla="*/ 534 h 563"/>
                <a:gd name="T8" fmla="*/ 13 w 426"/>
                <a:gd name="T9" fmla="*/ 449 h 563"/>
                <a:gd name="T10" fmla="*/ 120 w 426"/>
                <a:gd name="T11" fmla="*/ 296 h 563"/>
                <a:gd name="T12" fmla="*/ 113 w 426"/>
                <a:gd name="T13" fmla="*/ 236 h 563"/>
                <a:gd name="T14" fmla="*/ 0 w 426"/>
                <a:gd name="T15" fmla="*/ 274 h 563"/>
                <a:gd name="T16" fmla="*/ 70 w 426"/>
                <a:gd name="T17" fmla="*/ 61 h 563"/>
                <a:gd name="T18" fmla="*/ 157 w 426"/>
                <a:gd name="T19" fmla="*/ 9 h 563"/>
                <a:gd name="T20" fmla="*/ 247 w 426"/>
                <a:gd name="T21" fmla="*/ 45 h 563"/>
                <a:gd name="T22" fmla="*/ 322 w 426"/>
                <a:gd name="T23" fmla="*/ 0 h 563"/>
                <a:gd name="T24" fmla="*/ 395 w 426"/>
                <a:gd name="T25" fmla="*/ 21 h 563"/>
                <a:gd name="T26" fmla="*/ 416 w 426"/>
                <a:gd name="T27" fmla="*/ 17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6" h="563">
                  <a:moveTo>
                    <a:pt x="416" y="173"/>
                  </a:moveTo>
                  <a:cubicBezTo>
                    <a:pt x="408" y="233"/>
                    <a:pt x="375" y="308"/>
                    <a:pt x="364" y="348"/>
                  </a:cubicBezTo>
                  <a:cubicBezTo>
                    <a:pt x="364" y="348"/>
                    <a:pt x="383" y="487"/>
                    <a:pt x="365" y="525"/>
                  </a:cubicBezTo>
                  <a:cubicBezTo>
                    <a:pt x="363" y="529"/>
                    <a:pt x="360" y="532"/>
                    <a:pt x="357" y="534"/>
                  </a:cubicBezTo>
                  <a:cubicBezTo>
                    <a:pt x="289" y="563"/>
                    <a:pt x="24" y="534"/>
                    <a:pt x="13" y="449"/>
                  </a:cubicBezTo>
                  <a:cubicBezTo>
                    <a:pt x="9" y="418"/>
                    <a:pt x="114" y="309"/>
                    <a:pt x="120" y="296"/>
                  </a:cubicBezTo>
                  <a:cubicBezTo>
                    <a:pt x="123" y="290"/>
                    <a:pt x="125" y="273"/>
                    <a:pt x="113" y="236"/>
                  </a:cubicBezTo>
                  <a:cubicBezTo>
                    <a:pt x="96" y="290"/>
                    <a:pt x="0" y="274"/>
                    <a:pt x="0" y="274"/>
                  </a:cubicBezTo>
                  <a:cubicBezTo>
                    <a:pt x="11" y="255"/>
                    <a:pt x="39" y="121"/>
                    <a:pt x="70" y="61"/>
                  </a:cubicBezTo>
                  <a:cubicBezTo>
                    <a:pt x="94" y="16"/>
                    <a:pt x="157" y="9"/>
                    <a:pt x="157" y="9"/>
                  </a:cubicBezTo>
                  <a:cubicBezTo>
                    <a:pt x="157" y="9"/>
                    <a:pt x="183" y="51"/>
                    <a:pt x="247" y="45"/>
                  </a:cubicBezTo>
                  <a:cubicBezTo>
                    <a:pt x="310" y="39"/>
                    <a:pt x="322" y="0"/>
                    <a:pt x="322" y="0"/>
                  </a:cubicBezTo>
                  <a:cubicBezTo>
                    <a:pt x="322" y="0"/>
                    <a:pt x="378" y="7"/>
                    <a:pt x="395" y="21"/>
                  </a:cubicBezTo>
                  <a:cubicBezTo>
                    <a:pt x="398" y="24"/>
                    <a:pt x="426" y="93"/>
                    <a:pt x="416" y="173"/>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4">
              <a:extLst>
                <a:ext uri="{FF2B5EF4-FFF2-40B4-BE49-F238E27FC236}">
                  <a16:creationId xmlns:a16="http://schemas.microsoft.com/office/drawing/2014/main" id="{603D4713-D4C4-37E4-207B-805B7CA6E77E}"/>
                </a:ext>
              </a:extLst>
            </p:cNvPr>
            <p:cNvSpPr>
              <a:spLocks/>
            </p:cNvSpPr>
            <p:nvPr/>
          </p:nvSpPr>
          <p:spPr bwMode="auto">
            <a:xfrm>
              <a:off x="10152063" y="1271589"/>
              <a:ext cx="600075" cy="427038"/>
            </a:xfrm>
            <a:custGeom>
              <a:avLst/>
              <a:gdLst>
                <a:gd name="T0" fmla="*/ 15 w 196"/>
                <a:gd name="T1" fmla="*/ 62 h 140"/>
                <a:gd name="T2" fmla="*/ 46 w 196"/>
                <a:gd name="T3" fmla="*/ 44 h 140"/>
                <a:gd name="T4" fmla="*/ 138 w 196"/>
                <a:gd name="T5" fmla="*/ 34 h 140"/>
                <a:gd name="T6" fmla="*/ 196 w 196"/>
                <a:gd name="T7" fmla="*/ 93 h 140"/>
                <a:gd name="T8" fmla="*/ 137 w 196"/>
                <a:gd name="T9" fmla="*/ 110 h 140"/>
                <a:gd name="T10" fmla="*/ 97 w 196"/>
                <a:gd name="T11" fmla="*/ 96 h 140"/>
                <a:gd name="T12" fmla="*/ 149 w 196"/>
                <a:gd name="T13" fmla="*/ 133 h 140"/>
                <a:gd name="T14" fmla="*/ 51 w 196"/>
                <a:gd name="T15" fmla="*/ 54 h 140"/>
                <a:gd name="T16" fmla="*/ 37 w 196"/>
                <a:gd name="T17" fmla="*/ 89 h 140"/>
                <a:gd name="T18" fmla="*/ 33 w 196"/>
                <a:gd name="T19" fmla="*/ 140 h 140"/>
                <a:gd name="T20" fmla="*/ 15 w 196"/>
                <a:gd name="T21" fmla="*/ 6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140">
                  <a:moveTo>
                    <a:pt x="15" y="62"/>
                  </a:moveTo>
                  <a:cubicBezTo>
                    <a:pt x="25" y="40"/>
                    <a:pt x="38" y="41"/>
                    <a:pt x="46" y="44"/>
                  </a:cubicBezTo>
                  <a:cubicBezTo>
                    <a:pt x="92" y="0"/>
                    <a:pt x="138" y="34"/>
                    <a:pt x="138" y="34"/>
                  </a:cubicBezTo>
                  <a:cubicBezTo>
                    <a:pt x="157" y="77"/>
                    <a:pt x="196" y="93"/>
                    <a:pt x="196" y="93"/>
                  </a:cubicBezTo>
                  <a:cubicBezTo>
                    <a:pt x="196" y="93"/>
                    <a:pt x="181" y="109"/>
                    <a:pt x="137" y="110"/>
                  </a:cubicBezTo>
                  <a:cubicBezTo>
                    <a:pt x="123" y="110"/>
                    <a:pt x="109" y="104"/>
                    <a:pt x="97" y="96"/>
                  </a:cubicBezTo>
                  <a:cubicBezTo>
                    <a:pt x="121" y="119"/>
                    <a:pt x="149" y="133"/>
                    <a:pt x="149" y="133"/>
                  </a:cubicBezTo>
                  <a:cubicBezTo>
                    <a:pt x="94" y="124"/>
                    <a:pt x="55" y="61"/>
                    <a:pt x="51" y="54"/>
                  </a:cubicBezTo>
                  <a:cubicBezTo>
                    <a:pt x="46" y="61"/>
                    <a:pt x="38" y="76"/>
                    <a:pt x="37" y="89"/>
                  </a:cubicBezTo>
                  <a:cubicBezTo>
                    <a:pt x="37" y="106"/>
                    <a:pt x="43" y="138"/>
                    <a:pt x="33" y="140"/>
                  </a:cubicBezTo>
                  <a:cubicBezTo>
                    <a:pt x="33" y="140"/>
                    <a:pt x="0" y="96"/>
                    <a:pt x="15" y="6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8">
              <a:extLst>
                <a:ext uri="{FF2B5EF4-FFF2-40B4-BE49-F238E27FC236}">
                  <a16:creationId xmlns:a16="http://schemas.microsoft.com/office/drawing/2014/main" id="{E80164C5-B163-8583-3FBA-AE098EEF73F3}"/>
                </a:ext>
              </a:extLst>
            </p:cNvPr>
            <p:cNvSpPr>
              <a:spLocks/>
            </p:cNvSpPr>
            <p:nvPr/>
          </p:nvSpPr>
          <p:spPr bwMode="auto">
            <a:xfrm>
              <a:off x="10706100" y="2759076"/>
              <a:ext cx="388938" cy="889000"/>
            </a:xfrm>
            <a:custGeom>
              <a:avLst/>
              <a:gdLst>
                <a:gd name="T0" fmla="*/ 88 w 127"/>
                <a:gd name="T1" fmla="*/ 114 h 291"/>
                <a:gd name="T2" fmla="*/ 89 w 127"/>
                <a:gd name="T3" fmla="*/ 291 h 291"/>
                <a:gd name="T4" fmla="*/ 9 w 127"/>
                <a:gd name="T5" fmla="*/ 124 h 291"/>
                <a:gd name="T6" fmla="*/ 55 w 127"/>
                <a:gd name="T7" fmla="*/ 24 h 291"/>
                <a:gd name="T8" fmla="*/ 124 w 127"/>
                <a:gd name="T9" fmla="*/ 11 h 291"/>
                <a:gd name="T10" fmla="*/ 88 w 127"/>
                <a:gd name="T11" fmla="*/ 114 h 291"/>
              </a:gdLst>
              <a:ahLst/>
              <a:cxnLst>
                <a:cxn ang="0">
                  <a:pos x="T0" y="T1"/>
                </a:cxn>
                <a:cxn ang="0">
                  <a:pos x="T2" y="T3"/>
                </a:cxn>
                <a:cxn ang="0">
                  <a:pos x="T4" y="T5"/>
                </a:cxn>
                <a:cxn ang="0">
                  <a:pos x="T6" y="T7"/>
                </a:cxn>
                <a:cxn ang="0">
                  <a:pos x="T8" y="T9"/>
                </a:cxn>
                <a:cxn ang="0">
                  <a:pos x="T10" y="T11"/>
                </a:cxn>
              </a:cxnLst>
              <a:rect l="0" t="0" r="r" b="b"/>
              <a:pathLst>
                <a:path w="127" h="291">
                  <a:moveTo>
                    <a:pt x="88" y="114"/>
                  </a:moveTo>
                  <a:cubicBezTo>
                    <a:pt x="88" y="114"/>
                    <a:pt x="107" y="253"/>
                    <a:pt x="89" y="291"/>
                  </a:cubicBezTo>
                  <a:cubicBezTo>
                    <a:pt x="39" y="266"/>
                    <a:pt x="0" y="199"/>
                    <a:pt x="9" y="124"/>
                  </a:cubicBezTo>
                  <a:cubicBezTo>
                    <a:pt x="16" y="69"/>
                    <a:pt x="26" y="56"/>
                    <a:pt x="55" y="24"/>
                  </a:cubicBezTo>
                  <a:cubicBezTo>
                    <a:pt x="77" y="1"/>
                    <a:pt x="127" y="0"/>
                    <a:pt x="124" y="11"/>
                  </a:cubicBezTo>
                  <a:cubicBezTo>
                    <a:pt x="112" y="44"/>
                    <a:pt x="94" y="93"/>
                    <a:pt x="88" y="1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9">
              <a:extLst>
                <a:ext uri="{FF2B5EF4-FFF2-40B4-BE49-F238E27FC236}">
                  <a16:creationId xmlns:a16="http://schemas.microsoft.com/office/drawing/2014/main" id="{C6B397F5-3608-1E80-48BC-DFC1BCD5C774}"/>
                </a:ext>
              </a:extLst>
            </p:cNvPr>
            <p:cNvSpPr>
              <a:spLocks/>
            </p:cNvSpPr>
            <p:nvPr/>
          </p:nvSpPr>
          <p:spPr bwMode="auto">
            <a:xfrm>
              <a:off x="9769475" y="2606676"/>
              <a:ext cx="920750" cy="555625"/>
            </a:xfrm>
            <a:custGeom>
              <a:avLst/>
              <a:gdLst>
                <a:gd name="T0" fmla="*/ 361 w 580"/>
                <a:gd name="T1" fmla="*/ 0 h 350"/>
                <a:gd name="T2" fmla="*/ 580 w 580"/>
                <a:gd name="T3" fmla="*/ 350 h 350"/>
                <a:gd name="T4" fmla="*/ 209 w 580"/>
                <a:gd name="T5" fmla="*/ 350 h 350"/>
                <a:gd name="T6" fmla="*/ 0 w 580"/>
                <a:gd name="T7" fmla="*/ 8 h 350"/>
                <a:gd name="T8" fmla="*/ 361 w 580"/>
                <a:gd name="T9" fmla="*/ 0 h 350"/>
              </a:gdLst>
              <a:ahLst/>
              <a:cxnLst>
                <a:cxn ang="0">
                  <a:pos x="T0" y="T1"/>
                </a:cxn>
                <a:cxn ang="0">
                  <a:pos x="T2" y="T3"/>
                </a:cxn>
                <a:cxn ang="0">
                  <a:pos x="T4" y="T5"/>
                </a:cxn>
                <a:cxn ang="0">
                  <a:pos x="T6" y="T7"/>
                </a:cxn>
                <a:cxn ang="0">
                  <a:pos x="T8" y="T9"/>
                </a:cxn>
              </a:cxnLst>
              <a:rect l="0" t="0" r="r" b="b"/>
              <a:pathLst>
                <a:path w="580" h="350">
                  <a:moveTo>
                    <a:pt x="361" y="0"/>
                  </a:moveTo>
                  <a:lnTo>
                    <a:pt x="580" y="350"/>
                  </a:lnTo>
                  <a:lnTo>
                    <a:pt x="209" y="350"/>
                  </a:lnTo>
                  <a:lnTo>
                    <a:pt x="0" y="8"/>
                  </a:lnTo>
                  <a:lnTo>
                    <a:pt x="36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0">
              <a:extLst>
                <a:ext uri="{FF2B5EF4-FFF2-40B4-BE49-F238E27FC236}">
                  <a16:creationId xmlns:a16="http://schemas.microsoft.com/office/drawing/2014/main" id="{699BFD62-7A07-330F-FDFD-02F744DFB9EF}"/>
                </a:ext>
              </a:extLst>
            </p:cNvPr>
            <p:cNvSpPr>
              <a:spLocks/>
            </p:cNvSpPr>
            <p:nvPr/>
          </p:nvSpPr>
          <p:spPr bwMode="auto">
            <a:xfrm>
              <a:off x="10342563" y="2589213"/>
              <a:ext cx="336550" cy="542925"/>
            </a:xfrm>
            <a:custGeom>
              <a:avLst/>
              <a:gdLst>
                <a:gd name="T0" fmla="*/ 208 w 212"/>
                <a:gd name="T1" fmla="*/ 342 h 342"/>
                <a:gd name="T2" fmla="*/ 212 w 212"/>
                <a:gd name="T3" fmla="*/ 330 h 342"/>
                <a:gd name="T4" fmla="*/ 4 w 212"/>
                <a:gd name="T5" fmla="*/ 0 h 342"/>
                <a:gd name="T6" fmla="*/ 0 w 212"/>
                <a:gd name="T7" fmla="*/ 11 h 342"/>
                <a:gd name="T8" fmla="*/ 208 w 212"/>
                <a:gd name="T9" fmla="*/ 342 h 342"/>
              </a:gdLst>
              <a:ahLst/>
              <a:cxnLst>
                <a:cxn ang="0">
                  <a:pos x="T0" y="T1"/>
                </a:cxn>
                <a:cxn ang="0">
                  <a:pos x="T2" y="T3"/>
                </a:cxn>
                <a:cxn ang="0">
                  <a:pos x="T4" y="T5"/>
                </a:cxn>
                <a:cxn ang="0">
                  <a:pos x="T6" y="T7"/>
                </a:cxn>
                <a:cxn ang="0">
                  <a:pos x="T8" y="T9"/>
                </a:cxn>
              </a:cxnLst>
              <a:rect l="0" t="0" r="r" b="b"/>
              <a:pathLst>
                <a:path w="212" h="342">
                  <a:moveTo>
                    <a:pt x="208" y="342"/>
                  </a:moveTo>
                  <a:lnTo>
                    <a:pt x="212" y="330"/>
                  </a:lnTo>
                  <a:lnTo>
                    <a:pt x="4" y="0"/>
                  </a:lnTo>
                  <a:lnTo>
                    <a:pt x="0" y="11"/>
                  </a:lnTo>
                  <a:lnTo>
                    <a:pt x="208" y="342"/>
                  </a:lnTo>
                  <a:close/>
                </a:path>
              </a:pathLst>
            </a:custGeom>
            <a:solidFill>
              <a:srgbClr val="EFD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1">
              <a:extLst>
                <a:ext uri="{FF2B5EF4-FFF2-40B4-BE49-F238E27FC236}">
                  <a16:creationId xmlns:a16="http://schemas.microsoft.com/office/drawing/2014/main" id="{A9F74401-D648-09C2-03E4-949076067FE4}"/>
                </a:ext>
              </a:extLst>
            </p:cNvPr>
            <p:cNvSpPr>
              <a:spLocks/>
            </p:cNvSpPr>
            <p:nvPr/>
          </p:nvSpPr>
          <p:spPr bwMode="auto">
            <a:xfrm>
              <a:off x="9769475" y="2589213"/>
              <a:ext cx="579438" cy="30163"/>
            </a:xfrm>
            <a:custGeom>
              <a:avLst/>
              <a:gdLst>
                <a:gd name="T0" fmla="*/ 365 w 365"/>
                <a:gd name="T1" fmla="*/ 0 h 19"/>
                <a:gd name="T2" fmla="*/ 16 w 365"/>
                <a:gd name="T3" fmla="*/ 9 h 19"/>
                <a:gd name="T4" fmla="*/ 0 w 365"/>
                <a:gd name="T5" fmla="*/ 19 h 19"/>
                <a:gd name="T6" fmla="*/ 361 w 365"/>
                <a:gd name="T7" fmla="*/ 11 h 19"/>
                <a:gd name="T8" fmla="*/ 365 w 365"/>
                <a:gd name="T9" fmla="*/ 0 h 19"/>
              </a:gdLst>
              <a:ahLst/>
              <a:cxnLst>
                <a:cxn ang="0">
                  <a:pos x="T0" y="T1"/>
                </a:cxn>
                <a:cxn ang="0">
                  <a:pos x="T2" y="T3"/>
                </a:cxn>
                <a:cxn ang="0">
                  <a:pos x="T4" y="T5"/>
                </a:cxn>
                <a:cxn ang="0">
                  <a:pos x="T6" y="T7"/>
                </a:cxn>
                <a:cxn ang="0">
                  <a:pos x="T8" y="T9"/>
                </a:cxn>
              </a:cxnLst>
              <a:rect l="0" t="0" r="r" b="b"/>
              <a:pathLst>
                <a:path w="365" h="19">
                  <a:moveTo>
                    <a:pt x="365" y="0"/>
                  </a:moveTo>
                  <a:lnTo>
                    <a:pt x="16" y="9"/>
                  </a:lnTo>
                  <a:lnTo>
                    <a:pt x="0" y="19"/>
                  </a:lnTo>
                  <a:lnTo>
                    <a:pt x="361" y="11"/>
                  </a:lnTo>
                  <a:lnTo>
                    <a:pt x="365" y="0"/>
                  </a:lnTo>
                  <a:close/>
                </a:path>
              </a:pathLst>
            </a:custGeom>
            <a:solidFill>
              <a:srgbClr val="FCE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2">
              <a:extLst>
                <a:ext uri="{FF2B5EF4-FFF2-40B4-BE49-F238E27FC236}">
                  <a16:creationId xmlns:a16="http://schemas.microsoft.com/office/drawing/2014/main" id="{6C2B1507-CA8A-0203-1F2E-FD05DB625D82}"/>
                </a:ext>
              </a:extLst>
            </p:cNvPr>
            <p:cNvSpPr>
              <a:spLocks/>
            </p:cNvSpPr>
            <p:nvPr/>
          </p:nvSpPr>
          <p:spPr bwMode="auto">
            <a:xfrm>
              <a:off x="9458325" y="2447926"/>
              <a:ext cx="642938" cy="714375"/>
            </a:xfrm>
            <a:custGeom>
              <a:avLst/>
              <a:gdLst>
                <a:gd name="T0" fmla="*/ 196 w 405"/>
                <a:gd name="T1" fmla="*/ 108 h 450"/>
                <a:gd name="T2" fmla="*/ 0 w 405"/>
                <a:gd name="T3" fmla="*/ 0 h 450"/>
                <a:gd name="T4" fmla="*/ 229 w 405"/>
                <a:gd name="T5" fmla="*/ 360 h 450"/>
                <a:gd name="T6" fmla="*/ 405 w 405"/>
                <a:gd name="T7" fmla="*/ 450 h 450"/>
                <a:gd name="T8" fmla="*/ 196 w 405"/>
                <a:gd name="T9" fmla="*/ 108 h 450"/>
              </a:gdLst>
              <a:ahLst/>
              <a:cxnLst>
                <a:cxn ang="0">
                  <a:pos x="T0" y="T1"/>
                </a:cxn>
                <a:cxn ang="0">
                  <a:pos x="T2" y="T3"/>
                </a:cxn>
                <a:cxn ang="0">
                  <a:pos x="T4" y="T5"/>
                </a:cxn>
                <a:cxn ang="0">
                  <a:pos x="T6" y="T7"/>
                </a:cxn>
                <a:cxn ang="0">
                  <a:pos x="T8" y="T9"/>
                </a:cxn>
              </a:cxnLst>
              <a:rect l="0" t="0" r="r" b="b"/>
              <a:pathLst>
                <a:path w="405" h="450">
                  <a:moveTo>
                    <a:pt x="196" y="108"/>
                  </a:moveTo>
                  <a:lnTo>
                    <a:pt x="0" y="0"/>
                  </a:lnTo>
                  <a:lnTo>
                    <a:pt x="229" y="360"/>
                  </a:lnTo>
                  <a:lnTo>
                    <a:pt x="405" y="450"/>
                  </a:lnTo>
                  <a:lnTo>
                    <a:pt x="196" y="108"/>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3">
              <a:extLst>
                <a:ext uri="{FF2B5EF4-FFF2-40B4-BE49-F238E27FC236}">
                  <a16:creationId xmlns:a16="http://schemas.microsoft.com/office/drawing/2014/main" id="{E46F633F-3675-84FC-4B70-CA911194D68B}"/>
                </a:ext>
              </a:extLst>
            </p:cNvPr>
            <p:cNvSpPr>
              <a:spLocks/>
            </p:cNvSpPr>
            <p:nvPr/>
          </p:nvSpPr>
          <p:spPr bwMode="auto">
            <a:xfrm>
              <a:off x="10547350" y="2838451"/>
              <a:ext cx="871538" cy="339725"/>
            </a:xfrm>
            <a:custGeom>
              <a:avLst/>
              <a:gdLst>
                <a:gd name="T0" fmla="*/ 285 w 285"/>
                <a:gd name="T1" fmla="*/ 55 h 111"/>
                <a:gd name="T2" fmla="*/ 236 w 285"/>
                <a:gd name="T3" fmla="*/ 96 h 111"/>
                <a:gd name="T4" fmla="*/ 0 w 285"/>
                <a:gd name="T5" fmla="*/ 71 h 111"/>
                <a:gd name="T6" fmla="*/ 6 w 285"/>
                <a:gd name="T7" fmla="*/ 38 h 111"/>
                <a:gd name="T8" fmla="*/ 214 w 285"/>
                <a:gd name="T9" fmla="*/ 37 h 111"/>
                <a:gd name="T10" fmla="*/ 246 w 285"/>
                <a:gd name="T11" fmla="*/ 0 h 111"/>
                <a:gd name="T12" fmla="*/ 285 w 285"/>
                <a:gd name="T13" fmla="*/ 55 h 111"/>
              </a:gdLst>
              <a:ahLst/>
              <a:cxnLst>
                <a:cxn ang="0">
                  <a:pos x="T0" y="T1"/>
                </a:cxn>
                <a:cxn ang="0">
                  <a:pos x="T2" y="T3"/>
                </a:cxn>
                <a:cxn ang="0">
                  <a:pos x="T4" y="T5"/>
                </a:cxn>
                <a:cxn ang="0">
                  <a:pos x="T6" y="T7"/>
                </a:cxn>
                <a:cxn ang="0">
                  <a:pos x="T8" y="T9"/>
                </a:cxn>
                <a:cxn ang="0">
                  <a:pos x="T10" y="T11"/>
                </a:cxn>
                <a:cxn ang="0">
                  <a:pos x="T12" y="T13"/>
                </a:cxn>
              </a:cxnLst>
              <a:rect l="0" t="0" r="r" b="b"/>
              <a:pathLst>
                <a:path w="285" h="111">
                  <a:moveTo>
                    <a:pt x="285" y="55"/>
                  </a:moveTo>
                  <a:cubicBezTo>
                    <a:pt x="274" y="60"/>
                    <a:pt x="246" y="93"/>
                    <a:pt x="236" y="96"/>
                  </a:cubicBezTo>
                  <a:cubicBezTo>
                    <a:pt x="191" y="111"/>
                    <a:pt x="0" y="71"/>
                    <a:pt x="0" y="71"/>
                  </a:cubicBezTo>
                  <a:cubicBezTo>
                    <a:pt x="6" y="38"/>
                    <a:pt x="6" y="38"/>
                    <a:pt x="6" y="38"/>
                  </a:cubicBezTo>
                  <a:cubicBezTo>
                    <a:pt x="6" y="38"/>
                    <a:pt x="194" y="43"/>
                    <a:pt x="214" y="37"/>
                  </a:cubicBezTo>
                  <a:cubicBezTo>
                    <a:pt x="218" y="36"/>
                    <a:pt x="239" y="4"/>
                    <a:pt x="246" y="0"/>
                  </a:cubicBezTo>
                  <a:lnTo>
                    <a:pt x="285" y="55"/>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4">
              <a:extLst>
                <a:ext uri="{FF2B5EF4-FFF2-40B4-BE49-F238E27FC236}">
                  <a16:creationId xmlns:a16="http://schemas.microsoft.com/office/drawing/2014/main" id="{32F321DD-194D-2AA3-D3E7-B83AD95BDD1F}"/>
                </a:ext>
              </a:extLst>
            </p:cNvPr>
            <p:cNvSpPr>
              <a:spLocks/>
            </p:cNvSpPr>
            <p:nvPr/>
          </p:nvSpPr>
          <p:spPr bwMode="auto">
            <a:xfrm>
              <a:off x="10213975" y="2897188"/>
              <a:ext cx="350838" cy="225425"/>
            </a:xfrm>
            <a:custGeom>
              <a:avLst/>
              <a:gdLst>
                <a:gd name="T0" fmla="*/ 115 w 115"/>
                <a:gd name="T1" fmla="*/ 19 h 74"/>
                <a:gd name="T2" fmla="*/ 77 w 115"/>
                <a:gd name="T3" fmla="*/ 5 h 74"/>
                <a:gd name="T4" fmla="*/ 31 w 115"/>
                <a:gd name="T5" fmla="*/ 33 h 74"/>
                <a:gd name="T6" fmla="*/ 11 w 115"/>
                <a:gd name="T7" fmla="*/ 64 h 74"/>
                <a:gd name="T8" fmla="*/ 73 w 115"/>
                <a:gd name="T9" fmla="*/ 57 h 74"/>
                <a:gd name="T10" fmla="*/ 109 w 115"/>
                <a:gd name="T11" fmla="*/ 52 h 74"/>
                <a:gd name="T12" fmla="*/ 115 w 115"/>
                <a:gd name="T13" fmla="*/ 19 h 74"/>
              </a:gdLst>
              <a:ahLst/>
              <a:cxnLst>
                <a:cxn ang="0">
                  <a:pos x="T0" y="T1"/>
                </a:cxn>
                <a:cxn ang="0">
                  <a:pos x="T2" y="T3"/>
                </a:cxn>
                <a:cxn ang="0">
                  <a:pos x="T4" y="T5"/>
                </a:cxn>
                <a:cxn ang="0">
                  <a:pos x="T6" y="T7"/>
                </a:cxn>
                <a:cxn ang="0">
                  <a:pos x="T8" y="T9"/>
                </a:cxn>
                <a:cxn ang="0">
                  <a:pos x="T10" y="T11"/>
                </a:cxn>
                <a:cxn ang="0">
                  <a:pos x="T12" y="T13"/>
                </a:cxn>
              </a:cxnLst>
              <a:rect l="0" t="0" r="r" b="b"/>
              <a:pathLst>
                <a:path w="115" h="74">
                  <a:moveTo>
                    <a:pt x="115" y="19"/>
                  </a:moveTo>
                  <a:cubicBezTo>
                    <a:pt x="115" y="19"/>
                    <a:pt x="92" y="0"/>
                    <a:pt x="77" y="5"/>
                  </a:cubicBezTo>
                  <a:cubicBezTo>
                    <a:pt x="62" y="9"/>
                    <a:pt x="39" y="28"/>
                    <a:pt x="31" y="33"/>
                  </a:cubicBezTo>
                  <a:cubicBezTo>
                    <a:pt x="22" y="37"/>
                    <a:pt x="0" y="54"/>
                    <a:pt x="11" y="64"/>
                  </a:cubicBezTo>
                  <a:cubicBezTo>
                    <a:pt x="23" y="74"/>
                    <a:pt x="58" y="65"/>
                    <a:pt x="73" y="57"/>
                  </a:cubicBezTo>
                  <a:cubicBezTo>
                    <a:pt x="87" y="50"/>
                    <a:pt x="109" y="52"/>
                    <a:pt x="109" y="52"/>
                  </a:cubicBezTo>
                  <a:lnTo>
                    <a:pt x="115" y="19"/>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5">
              <a:extLst>
                <a:ext uri="{FF2B5EF4-FFF2-40B4-BE49-F238E27FC236}">
                  <a16:creationId xmlns:a16="http://schemas.microsoft.com/office/drawing/2014/main" id="{4BAA81B4-63EC-86CD-BD48-2F8E04386C45}"/>
                </a:ext>
              </a:extLst>
            </p:cNvPr>
            <p:cNvSpPr>
              <a:spLocks/>
            </p:cNvSpPr>
            <p:nvPr/>
          </p:nvSpPr>
          <p:spPr bwMode="auto">
            <a:xfrm>
              <a:off x="10333038" y="2900363"/>
              <a:ext cx="128588" cy="60325"/>
            </a:xfrm>
            <a:custGeom>
              <a:avLst/>
              <a:gdLst>
                <a:gd name="T0" fmla="*/ 42 w 42"/>
                <a:gd name="T1" fmla="*/ 3 h 20"/>
                <a:gd name="T2" fmla="*/ 7 w 42"/>
                <a:gd name="T3" fmla="*/ 0 h 20"/>
                <a:gd name="T4" fmla="*/ 6 w 42"/>
                <a:gd name="T5" fmla="*/ 7 h 20"/>
                <a:gd name="T6" fmla="*/ 25 w 42"/>
                <a:gd name="T7" fmla="*/ 18 h 20"/>
                <a:gd name="T8" fmla="*/ 42 w 42"/>
                <a:gd name="T9" fmla="*/ 3 h 20"/>
              </a:gdLst>
              <a:ahLst/>
              <a:cxnLst>
                <a:cxn ang="0">
                  <a:pos x="T0" y="T1"/>
                </a:cxn>
                <a:cxn ang="0">
                  <a:pos x="T2" y="T3"/>
                </a:cxn>
                <a:cxn ang="0">
                  <a:pos x="T4" y="T5"/>
                </a:cxn>
                <a:cxn ang="0">
                  <a:pos x="T6" y="T7"/>
                </a:cxn>
                <a:cxn ang="0">
                  <a:pos x="T8" y="T9"/>
                </a:cxn>
              </a:cxnLst>
              <a:rect l="0" t="0" r="r" b="b"/>
              <a:pathLst>
                <a:path w="42" h="20">
                  <a:moveTo>
                    <a:pt x="42" y="3"/>
                  </a:moveTo>
                  <a:cubicBezTo>
                    <a:pt x="42" y="3"/>
                    <a:pt x="15" y="0"/>
                    <a:pt x="7" y="0"/>
                  </a:cubicBezTo>
                  <a:cubicBezTo>
                    <a:pt x="0" y="0"/>
                    <a:pt x="2" y="2"/>
                    <a:pt x="6" y="7"/>
                  </a:cubicBezTo>
                  <a:cubicBezTo>
                    <a:pt x="10" y="13"/>
                    <a:pt x="24" y="16"/>
                    <a:pt x="25" y="18"/>
                  </a:cubicBezTo>
                  <a:cubicBezTo>
                    <a:pt x="26" y="20"/>
                    <a:pt x="42" y="3"/>
                    <a:pt x="42" y="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6">
              <a:extLst>
                <a:ext uri="{FF2B5EF4-FFF2-40B4-BE49-F238E27FC236}">
                  <a16:creationId xmlns:a16="http://schemas.microsoft.com/office/drawing/2014/main" id="{DFD621CF-7F33-29EB-EF7C-C1CB74AA93A1}"/>
                </a:ext>
              </a:extLst>
            </p:cNvPr>
            <p:cNvSpPr>
              <a:spLocks/>
            </p:cNvSpPr>
            <p:nvPr/>
          </p:nvSpPr>
          <p:spPr bwMode="auto">
            <a:xfrm>
              <a:off x="10729913" y="2044701"/>
              <a:ext cx="725488" cy="1200150"/>
            </a:xfrm>
            <a:custGeom>
              <a:avLst/>
              <a:gdLst>
                <a:gd name="T0" fmla="*/ 38 w 237"/>
                <a:gd name="T1" fmla="*/ 0 h 393"/>
                <a:gd name="T2" fmla="*/ 142 w 237"/>
                <a:gd name="T3" fmla="*/ 45 h 393"/>
                <a:gd name="T4" fmla="*/ 235 w 237"/>
                <a:gd name="T5" fmla="*/ 310 h 393"/>
                <a:gd name="T6" fmla="*/ 18 w 237"/>
                <a:gd name="T7" fmla="*/ 380 h 393"/>
                <a:gd name="T8" fmla="*/ 36 w 237"/>
                <a:gd name="T9" fmla="*/ 298 h 393"/>
                <a:gd name="T10" fmla="*/ 132 w 237"/>
                <a:gd name="T11" fmla="*/ 274 h 393"/>
                <a:gd name="T12" fmla="*/ 62 w 237"/>
                <a:gd name="T13" fmla="*/ 146 h 393"/>
                <a:gd name="T14" fmla="*/ 38 w 237"/>
                <a:gd name="T15" fmla="*/ 0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7" h="393">
                  <a:moveTo>
                    <a:pt x="38" y="0"/>
                  </a:moveTo>
                  <a:cubicBezTo>
                    <a:pt x="38" y="0"/>
                    <a:pt x="119" y="10"/>
                    <a:pt x="142" y="45"/>
                  </a:cubicBezTo>
                  <a:cubicBezTo>
                    <a:pt x="170" y="89"/>
                    <a:pt x="237" y="265"/>
                    <a:pt x="235" y="310"/>
                  </a:cubicBezTo>
                  <a:cubicBezTo>
                    <a:pt x="235" y="310"/>
                    <a:pt x="186" y="393"/>
                    <a:pt x="18" y="380"/>
                  </a:cubicBezTo>
                  <a:cubicBezTo>
                    <a:pt x="18" y="380"/>
                    <a:pt x="0" y="318"/>
                    <a:pt x="36" y="298"/>
                  </a:cubicBezTo>
                  <a:cubicBezTo>
                    <a:pt x="36" y="298"/>
                    <a:pt x="122" y="282"/>
                    <a:pt x="132" y="274"/>
                  </a:cubicBezTo>
                  <a:cubicBezTo>
                    <a:pt x="62" y="146"/>
                    <a:pt x="62" y="146"/>
                    <a:pt x="62" y="146"/>
                  </a:cubicBezTo>
                  <a:lnTo>
                    <a:pt x="38"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7">
              <a:extLst>
                <a:ext uri="{FF2B5EF4-FFF2-40B4-BE49-F238E27FC236}">
                  <a16:creationId xmlns:a16="http://schemas.microsoft.com/office/drawing/2014/main" id="{B8B8F197-464F-D476-D142-B0FDC712D0A8}"/>
                </a:ext>
              </a:extLst>
            </p:cNvPr>
            <p:cNvSpPr>
              <a:spLocks/>
            </p:cNvSpPr>
            <p:nvPr/>
          </p:nvSpPr>
          <p:spPr bwMode="auto">
            <a:xfrm>
              <a:off x="9696450" y="2790826"/>
              <a:ext cx="158750" cy="219075"/>
            </a:xfrm>
            <a:custGeom>
              <a:avLst/>
              <a:gdLst>
                <a:gd name="T0" fmla="*/ 50 w 52"/>
                <a:gd name="T1" fmla="*/ 10 h 72"/>
                <a:gd name="T2" fmla="*/ 17 w 52"/>
                <a:gd name="T3" fmla="*/ 12 h 72"/>
                <a:gd name="T4" fmla="*/ 12 w 52"/>
                <a:gd name="T5" fmla="*/ 19 h 72"/>
                <a:gd name="T6" fmla="*/ 11 w 52"/>
                <a:gd name="T7" fmla="*/ 14 h 72"/>
                <a:gd name="T8" fmla="*/ 3 w 52"/>
                <a:gd name="T9" fmla="*/ 7 h 72"/>
                <a:gd name="T10" fmla="*/ 0 w 52"/>
                <a:gd name="T11" fmla="*/ 41 h 72"/>
                <a:gd name="T12" fmla="*/ 23 w 52"/>
                <a:gd name="T13" fmla="*/ 65 h 72"/>
                <a:gd name="T14" fmla="*/ 50 w 52"/>
                <a:gd name="T15" fmla="*/ 1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72">
                  <a:moveTo>
                    <a:pt x="50" y="10"/>
                  </a:moveTo>
                  <a:cubicBezTo>
                    <a:pt x="47" y="0"/>
                    <a:pt x="25" y="6"/>
                    <a:pt x="17" y="12"/>
                  </a:cubicBezTo>
                  <a:cubicBezTo>
                    <a:pt x="15" y="14"/>
                    <a:pt x="13" y="16"/>
                    <a:pt x="12" y="19"/>
                  </a:cubicBezTo>
                  <a:cubicBezTo>
                    <a:pt x="11" y="17"/>
                    <a:pt x="11" y="15"/>
                    <a:pt x="11" y="14"/>
                  </a:cubicBezTo>
                  <a:cubicBezTo>
                    <a:pt x="11" y="9"/>
                    <a:pt x="5" y="1"/>
                    <a:pt x="3" y="7"/>
                  </a:cubicBezTo>
                  <a:cubicBezTo>
                    <a:pt x="2" y="14"/>
                    <a:pt x="0" y="41"/>
                    <a:pt x="0" y="41"/>
                  </a:cubicBezTo>
                  <a:cubicBezTo>
                    <a:pt x="0" y="63"/>
                    <a:pt x="14" y="72"/>
                    <a:pt x="23" y="65"/>
                  </a:cubicBezTo>
                  <a:cubicBezTo>
                    <a:pt x="32" y="58"/>
                    <a:pt x="52" y="20"/>
                    <a:pt x="50" y="10"/>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085964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p:cTn id="14" dur="500" fill="hold"/>
                                        <p:tgtEl>
                                          <p:spTgt spid="67"/>
                                        </p:tgtEl>
                                        <p:attrNameLst>
                                          <p:attrName>ppt_w</p:attrName>
                                        </p:attrNameLst>
                                      </p:cBhvr>
                                      <p:tavLst>
                                        <p:tav tm="0">
                                          <p:val>
                                            <p:fltVal val="0"/>
                                          </p:val>
                                        </p:tav>
                                        <p:tav tm="100000">
                                          <p:val>
                                            <p:strVal val="#ppt_w"/>
                                          </p:val>
                                        </p:tav>
                                      </p:tavLst>
                                    </p:anim>
                                    <p:anim calcmode="lin" valueType="num">
                                      <p:cBhvr>
                                        <p:cTn id="15" dur="500" fill="hold"/>
                                        <p:tgtEl>
                                          <p:spTgt spid="67"/>
                                        </p:tgtEl>
                                        <p:attrNameLst>
                                          <p:attrName>ppt_h</p:attrName>
                                        </p:attrNameLst>
                                      </p:cBhvr>
                                      <p:tavLst>
                                        <p:tav tm="0">
                                          <p:val>
                                            <p:fltVal val="0"/>
                                          </p:val>
                                        </p:tav>
                                        <p:tav tm="100000">
                                          <p:val>
                                            <p:strVal val="#ppt_h"/>
                                          </p:val>
                                        </p:tav>
                                      </p:tavLst>
                                    </p:anim>
                                    <p:animEffect transition="in" filter="fade">
                                      <p:cBhvr>
                                        <p:cTn id="16" dur="500"/>
                                        <p:tgtEl>
                                          <p:spTgt spid="6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Effect transition="in" filter="fade">
                                      <p:cBhvr>
                                        <p:cTn id="35" dur="500"/>
                                        <p:tgtEl>
                                          <p:spTgt spid="4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fltVal val="0"/>
                                          </p:val>
                                        </p:tav>
                                        <p:tav tm="100000">
                                          <p:val>
                                            <p:strVal val="#ppt_w"/>
                                          </p:val>
                                        </p:tav>
                                      </p:tavLst>
                                    </p:anim>
                                    <p:anim calcmode="lin" valueType="num">
                                      <p:cBhvr>
                                        <p:cTn id="49" dur="500" fill="hold"/>
                                        <p:tgtEl>
                                          <p:spTgt spid="4"/>
                                        </p:tgtEl>
                                        <p:attrNameLst>
                                          <p:attrName>ppt_h</p:attrName>
                                        </p:attrNameLst>
                                      </p:cBhvr>
                                      <p:tavLst>
                                        <p:tav tm="0">
                                          <p:val>
                                            <p:fltVal val="0"/>
                                          </p:val>
                                        </p:tav>
                                        <p:tav tm="100000">
                                          <p:val>
                                            <p:strVal val="#ppt_h"/>
                                          </p:val>
                                        </p:tav>
                                      </p:tavLst>
                                    </p:anim>
                                    <p:animEffect transition="in" filter="fade">
                                      <p:cBhvr>
                                        <p:cTn id="50" dur="500"/>
                                        <p:tgtEl>
                                          <p:spTgt spid="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p:cTn id="65" dur="500" fill="hold"/>
                                        <p:tgtEl>
                                          <p:spTgt spid="79"/>
                                        </p:tgtEl>
                                        <p:attrNameLst>
                                          <p:attrName>ppt_w</p:attrName>
                                        </p:attrNameLst>
                                      </p:cBhvr>
                                      <p:tavLst>
                                        <p:tav tm="0">
                                          <p:val>
                                            <p:fltVal val="0"/>
                                          </p:val>
                                        </p:tav>
                                        <p:tav tm="100000">
                                          <p:val>
                                            <p:strVal val="#ppt_w"/>
                                          </p:val>
                                        </p:tav>
                                      </p:tavLst>
                                    </p:anim>
                                    <p:anim calcmode="lin" valueType="num">
                                      <p:cBhvr>
                                        <p:cTn id="66" dur="500" fill="hold"/>
                                        <p:tgtEl>
                                          <p:spTgt spid="79"/>
                                        </p:tgtEl>
                                        <p:attrNameLst>
                                          <p:attrName>ppt_h</p:attrName>
                                        </p:attrNameLst>
                                      </p:cBhvr>
                                      <p:tavLst>
                                        <p:tav tm="0">
                                          <p:val>
                                            <p:fltVal val="0"/>
                                          </p:val>
                                        </p:tav>
                                        <p:tav tm="100000">
                                          <p:val>
                                            <p:strVal val="#ppt_h"/>
                                          </p:val>
                                        </p:tav>
                                      </p:tavLst>
                                    </p:anim>
                                    <p:animEffect transition="in" filter="fade">
                                      <p:cBhvr>
                                        <p:cTn id="67" dur="500"/>
                                        <p:tgtEl>
                                          <p:spTgt spid="79"/>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p:cTn id="70" dur="500" fill="hold"/>
                                        <p:tgtEl>
                                          <p:spTgt spid="62"/>
                                        </p:tgtEl>
                                        <p:attrNameLst>
                                          <p:attrName>ppt_w</p:attrName>
                                        </p:attrNameLst>
                                      </p:cBhvr>
                                      <p:tavLst>
                                        <p:tav tm="0">
                                          <p:val>
                                            <p:fltVal val="0"/>
                                          </p:val>
                                        </p:tav>
                                        <p:tav tm="100000">
                                          <p:val>
                                            <p:strVal val="#ppt_w"/>
                                          </p:val>
                                        </p:tav>
                                      </p:tavLst>
                                    </p:anim>
                                    <p:anim calcmode="lin" valueType="num">
                                      <p:cBhvr>
                                        <p:cTn id="71" dur="500" fill="hold"/>
                                        <p:tgtEl>
                                          <p:spTgt spid="62"/>
                                        </p:tgtEl>
                                        <p:attrNameLst>
                                          <p:attrName>ppt_h</p:attrName>
                                        </p:attrNameLst>
                                      </p:cBhvr>
                                      <p:tavLst>
                                        <p:tav tm="0">
                                          <p:val>
                                            <p:fltVal val="0"/>
                                          </p:val>
                                        </p:tav>
                                        <p:tav tm="100000">
                                          <p:val>
                                            <p:strVal val="#ppt_h"/>
                                          </p:val>
                                        </p:tav>
                                      </p:tavLst>
                                    </p:anim>
                                    <p:animEffect transition="in" filter="fade">
                                      <p:cBhvr>
                                        <p:cTn id="7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67" grpId="0" animBg="1"/>
      <p:bldP spid="15" grpId="0"/>
      <p:bldP spid="14" grpId="0"/>
      <p:bldP spid="45" grpId="0" animBg="1"/>
      <p:bldP spid="62" grpId="0" animBg="1"/>
      <p:bldP spid="2" grpId="0" animBg="1"/>
      <p:bldP spid="3" grpId="0" animBg="1"/>
      <p:bldP spid="4" grpId="0" animBg="1"/>
      <p:bldP spid="5" grpId="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974884"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School Term and</a:t>
            </a:r>
          </a:p>
          <a:p>
            <a:pPr>
              <a:lnSpc>
                <a:spcPts val="4400"/>
              </a:lnSpc>
            </a:pPr>
            <a:r>
              <a:rPr lang="en-US" sz="4800" dirty="0">
                <a:latin typeface="Otama.ep" panose="00000500000000000000" pitchFamily="50" charset="0"/>
              </a:rPr>
              <a:t>Holiday Date</a:t>
            </a:r>
            <a:r>
              <a:rPr lang="en-US" sz="4800" i="0" dirty="0">
                <a:effectLst/>
                <a:latin typeface="Otama.ep" panose="00000500000000000000" pitchFamily="50" charset="0"/>
              </a:rPr>
              <a:t>.</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16">
            <a:extLst>
              <a:ext uri="{FF2B5EF4-FFF2-40B4-BE49-F238E27FC236}">
                <a16:creationId xmlns:a16="http://schemas.microsoft.com/office/drawing/2014/main" id="{87016F87-6F97-37EA-D1E0-4789A94EEFA2}"/>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C2A2FB74-90E7-9E04-C7F3-9F71D2F0BFB4}"/>
              </a:ext>
            </a:extLst>
          </p:cNvPr>
          <p:cNvSpPr txBox="1"/>
          <p:nvPr/>
        </p:nvSpPr>
        <p:spPr>
          <a:xfrm>
            <a:off x="729232" y="3614403"/>
            <a:ext cx="4552950" cy="1307409"/>
          </a:xfrm>
          <a:prstGeom prst="rect">
            <a:avLst/>
          </a:prstGeom>
          <a:noFill/>
        </p:spPr>
        <p:txBody>
          <a:bodyPr wrap="square" rtlCol="0">
            <a:spAutoFit/>
          </a:bodyPr>
          <a:lstStyle/>
          <a:p>
            <a:pPr>
              <a:lnSpc>
                <a:spcPts val="1600"/>
              </a:lnSpc>
            </a:pPr>
            <a:r>
              <a:rPr lang="en-US" sz="1100" dirty="0">
                <a:latin typeface="Epilogue" pitchFamily="2" charset="0"/>
                <a:ea typeface="Inter" panose="020B0502030000000004" pitchFamily="34" charset="0"/>
              </a:rPr>
              <a:t>Design relocated where he once saw the passage, but the popularity of Cicero in the 15th century supports the theory that the filler text has been used for centuries. provide placeholder text to mockup various fonts for a type specimen book. It's difficult to find examples of lorem ipsum  various fonts for a type specimen book. It's</a:t>
            </a:r>
            <a:endParaRPr lang="en-US" sz="1100" dirty="0">
              <a:latin typeface="Epilogue" pitchFamily="2" charset="0"/>
              <a:ea typeface="Arimo" panose="020B0604020202020204" pitchFamily="34" charset="0"/>
              <a:cs typeface="Arimo" panose="020B0604020202020204" pitchFamily="34" charset="0"/>
            </a:endParaRPr>
          </a:p>
        </p:txBody>
      </p:sp>
      <p:sp>
        <p:nvSpPr>
          <p:cNvPr id="100" name="TextBox 99">
            <a:extLst>
              <a:ext uri="{FF2B5EF4-FFF2-40B4-BE49-F238E27FC236}">
                <a16:creationId xmlns:a16="http://schemas.microsoft.com/office/drawing/2014/main" id="{A06908B3-C1F0-F6DD-46F1-CE3551B45CC9}"/>
              </a:ext>
            </a:extLst>
          </p:cNvPr>
          <p:cNvSpPr txBox="1"/>
          <p:nvPr/>
        </p:nvSpPr>
        <p:spPr>
          <a:xfrm>
            <a:off x="729231" y="5086266"/>
            <a:ext cx="4467226" cy="897040"/>
          </a:xfrm>
          <a:prstGeom prst="rect">
            <a:avLst/>
          </a:prstGeom>
          <a:noFill/>
        </p:spPr>
        <p:txBody>
          <a:bodyPr wrap="square" rtlCol="0">
            <a:spAutoFit/>
          </a:bodyPr>
          <a:lstStyle/>
          <a:p>
            <a:pPr>
              <a:lnSpc>
                <a:spcPts val="1600"/>
              </a:lnSpc>
            </a:pPr>
            <a:r>
              <a:rPr lang="en-US" sz="1100" dirty="0">
                <a:latin typeface="Epilogue" pitchFamily="2" charset="0"/>
                <a:ea typeface="Inter" panose="020B0502030000000004" pitchFamily="34" charset="0"/>
              </a:rPr>
              <a:t>Popularity of Cicero in the 15th century supports the theory that the filler text has been used centuries. Provide design by placeholder to mockup various design be for a type specimen book. It's difficult to find examples of </a:t>
            </a:r>
            <a:endParaRPr lang="en-US" sz="1100" dirty="0">
              <a:latin typeface="Epilogue" pitchFamily="2" charset="0"/>
              <a:ea typeface="Arimo" panose="020B0604020202020204" pitchFamily="34" charset="0"/>
              <a:cs typeface="Arimo" panose="020B0604020202020204" pitchFamily="34" charset="0"/>
            </a:endParaRPr>
          </a:p>
        </p:txBody>
      </p:sp>
      <p:sp>
        <p:nvSpPr>
          <p:cNvPr id="101" name="TextBox 100">
            <a:extLst>
              <a:ext uri="{FF2B5EF4-FFF2-40B4-BE49-F238E27FC236}">
                <a16:creationId xmlns:a16="http://schemas.microsoft.com/office/drawing/2014/main" id="{B2FF50FB-CFB9-9C41-2595-4A89DD0ACF2C}"/>
              </a:ext>
            </a:extLst>
          </p:cNvPr>
          <p:cNvSpPr txBox="1"/>
          <p:nvPr/>
        </p:nvSpPr>
        <p:spPr>
          <a:xfrm>
            <a:off x="729231" y="2788160"/>
            <a:ext cx="4128406" cy="653908"/>
          </a:xfrm>
          <a:prstGeom prst="rect">
            <a:avLst/>
          </a:prstGeom>
          <a:noFill/>
        </p:spPr>
        <p:txBody>
          <a:bodyPr wrap="square" rtlCol="0">
            <a:spAutoFit/>
          </a:bodyPr>
          <a:lstStyle/>
          <a:p>
            <a:pPr>
              <a:lnSpc>
                <a:spcPts val="2400"/>
              </a:lnSpc>
            </a:pPr>
            <a:r>
              <a:rPr lang="en-US" sz="2600" i="0" dirty="0">
                <a:effectLst/>
                <a:latin typeface="Otama.ep" panose="00000500000000000000" pitchFamily="50" charset="0"/>
              </a:rPr>
              <a:t>Simplest </a:t>
            </a:r>
            <a:r>
              <a:rPr lang="en-US" sz="2600" dirty="0">
                <a:latin typeface="Otama.ep" panose="00000500000000000000" pitchFamily="50" charset="0"/>
              </a:rPr>
              <a:t>things are </a:t>
            </a:r>
            <a:r>
              <a:rPr lang="en-US" sz="2600" i="0" dirty="0">
                <a:effectLst/>
                <a:latin typeface="Otama.ep" panose="00000500000000000000" pitchFamily="50" charset="0"/>
              </a:rPr>
              <a:t>often</a:t>
            </a:r>
          </a:p>
          <a:p>
            <a:pPr>
              <a:lnSpc>
                <a:spcPts val="2400"/>
              </a:lnSpc>
            </a:pPr>
            <a:r>
              <a:rPr lang="en-US" sz="2600" i="0" dirty="0">
                <a:effectLst/>
                <a:latin typeface="Otama.ep" panose="00000500000000000000" pitchFamily="50" charset="0"/>
              </a:rPr>
              <a:t>the </a:t>
            </a:r>
            <a:r>
              <a:rPr lang="en-US" sz="2600" dirty="0">
                <a:latin typeface="Otama.ep" panose="00000500000000000000" pitchFamily="50" charset="0"/>
              </a:rPr>
              <a:t>truest title</a:t>
            </a:r>
            <a:endParaRPr lang="en-US" sz="2600" i="0" dirty="0">
              <a:effectLst/>
              <a:latin typeface="Otama.ep" panose="00000500000000000000" pitchFamily="50" charset="0"/>
            </a:endParaRPr>
          </a:p>
        </p:txBody>
      </p:sp>
      <p:sp>
        <p:nvSpPr>
          <p:cNvPr id="5" name="Picture Placeholder 4">
            <a:extLst>
              <a:ext uri="{FF2B5EF4-FFF2-40B4-BE49-F238E27FC236}">
                <a16:creationId xmlns:a16="http://schemas.microsoft.com/office/drawing/2014/main" id="{07DD8A70-0686-FAA4-2396-0E84CD862099}"/>
              </a:ext>
            </a:extLst>
          </p:cNvPr>
          <p:cNvSpPr>
            <a:spLocks noGrp="1"/>
          </p:cNvSpPr>
          <p:nvPr>
            <p:ph type="pic" sz="quarter" idx="12"/>
          </p:nvPr>
        </p:nvSpPr>
        <p:spPr/>
      </p:sp>
    </p:spTree>
    <p:extLst>
      <p:ext uri="{BB962C8B-B14F-4D97-AF65-F5344CB8AC3E}">
        <p14:creationId xmlns:p14="http://schemas.microsoft.com/office/powerpoint/2010/main" val="264479278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51">
                                            <p:txEl>
                                              <p:pRg st="0" end="0"/>
                                            </p:txEl>
                                          </p:spTgt>
                                        </p:tgtEl>
                                        <p:attrNameLst>
                                          <p:attrName>style.visibility</p:attrName>
                                        </p:attrNameLst>
                                      </p:cBhvr>
                                      <p:to>
                                        <p:strVal val="visible"/>
                                      </p:to>
                                    </p:set>
                                    <p:animEffect transition="in" filter="wipe(left)">
                                      <p:cBhvr>
                                        <p:cTn id="19" dur="500"/>
                                        <p:tgtEl>
                                          <p:spTgt spid="51">
                                            <p:txEl>
                                              <p:pRg st="0" end="0"/>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51">
                                            <p:txEl>
                                              <p:pRg st="1" end="1"/>
                                            </p:txEl>
                                          </p:spTgt>
                                        </p:tgtEl>
                                        <p:attrNameLst>
                                          <p:attrName>style.visibility</p:attrName>
                                        </p:attrNameLst>
                                      </p:cBhvr>
                                      <p:to>
                                        <p:strVal val="visible"/>
                                      </p:to>
                                    </p:set>
                                    <p:animEffect transition="in" filter="wipe(left)">
                                      <p:cBhvr>
                                        <p:cTn id="22" dur="500"/>
                                        <p:tgtEl>
                                          <p:spTgt spid="5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9"/>
                                        </p:tgtEl>
                                        <p:attrNameLst>
                                          <p:attrName>style.visibility</p:attrName>
                                        </p:attrNameLst>
                                      </p:cBhvr>
                                      <p:to>
                                        <p:strVal val="visible"/>
                                      </p:to>
                                    </p:set>
                                    <p:animEffect transition="in" filter="wipe(left)">
                                      <p:cBhvr>
                                        <p:cTn id="27" dur="500"/>
                                        <p:tgtEl>
                                          <p:spTgt spid="9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wipe(left)">
                                      <p:cBhvr>
                                        <p:cTn id="30" dur="500"/>
                                        <p:tgtEl>
                                          <p:spTgt spid="10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1"/>
                                        </p:tgtEl>
                                        <p:attrNameLst>
                                          <p:attrName>style.visibility</p:attrName>
                                        </p:attrNameLst>
                                      </p:cBhvr>
                                      <p:to>
                                        <p:strVal val="visible"/>
                                      </p:to>
                                    </p:set>
                                    <p:animEffect transition="in" filter="wipe(left)">
                                      <p:cBhvr>
                                        <p:cTn id="3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9" grpId="0"/>
      <p:bldP spid="100" grpId="0"/>
      <p:bldP spid="10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974884"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School Term and</a:t>
            </a:r>
          </a:p>
          <a:p>
            <a:pPr>
              <a:lnSpc>
                <a:spcPts val="4400"/>
              </a:lnSpc>
            </a:pPr>
            <a:r>
              <a:rPr lang="en-US" sz="4800" dirty="0">
                <a:latin typeface="Otama.ep" panose="00000500000000000000" pitchFamily="50" charset="0"/>
              </a:rPr>
              <a:t>Holiday Date</a:t>
            </a:r>
            <a:r>
              <a:rPr lang="en-US" sz="4800" i="0" dirty="0">
                <a:effectLst/>
                <a:latin typeface="Otama.ep" panose="00000500000000000000" pitchFamily="50" charset="0"/>
              </a:rPr>
              <a:t>.</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TextBox 112">
            <a:extLst>
              <a:ext uri="{FF2B5EF4-FFF2-40B4-BE49-F238E27FC236}">
                <a16:creationId xmlns:a16="http://schemas.microsoft.com/office/drawing/2014/main" id="{AA8F087E-2C68-3C93-9D5E-EABFF1EC1941}"/>
              </a:ext>
            </a:extLst>
          </p:cNvPr>
          <p:cNvSpPr txBox="1"/>
          <p:nvPr/>
        </p:nvSpPr>
        <p:spPr>
          <a:xfrm>
            <a:off x="8602376" y="5511817"/>
            <a:ext cx="2229213" cy="467757"/>
          </a:xfrm>
          <a:prstGeom prst="rect">
            <a:avLst/>
          </a:prstGeom>
          <a:noFill/>
        </p:spPr>
        <p:txBody>
          <a:bodyPr wrap="square" rtlCol="0">
            <a:spAutoFit/>
          </a:bodyPr>
          <a:lstStyle/>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Whether you sending big files delivering work for</a:t>
            </a:r>
            <a:endParaRPr lang="en-US" sz="1100" dirty="0">
              <a:latin typeface="Epilogue" pitchFamily="2" charset="0"/>
              <a:ea typeface="Arimo" panose="020B0604020202020204" pitchFamily="34" charset="0"/>
              <a:cs typeface="Arimo" panose="020B0604020202020204" pitchFamily="34" charset="0"/>
            </a:endParaRPr>
          </a:p>
        </p:txBody>
      </p:sp>
      <p:sp>
        <p:nvSpPr>
          <p:cNvPr id="114" name="Freeform 23">
            <a:extLst>
              <a:ext uri="{FF2B5EF4-FFF2-40B4-BE49-F238E27FC236}">
                <a16:creationId xmlns:a16="http://schemas.microsoft.com/office/drawing/2014/main" id="{8769E83C-C9EF-0C50-BE82-2DC65E4C2D20}"/>
              </a:ext>
            </a:extLst>
          </p:cNvPr>
          <p:cNvSpPr>
            <a:spLocks noEditPoints="1"/>
          </p:cNvSpPr>
          <p:nvPr/>
        </p:nvSpPr>
        <p:spPr bwMode="auto">
          <a:xfrm>
            <a:off x="8726619" y="3377539"/>
            <a:ext cx="430139" cy="330669"/>
          </a:xfrm>
          <a:custGeom>
            <a:avLst/>
            <a:gdLst>
              <a:gd name="T0" fmla="*/ 120 w 160"/>
              <a:gd name="T1" fmla="*/ 123 h 123"/>
              <a:gd name="T2" fmla="*/ 40 w 160"/>
              <a:gd name="T3" fmla="*/ 123 h 123"/>
              <a:gd name="T4" fmla="*/ 0 w 160"/>
              <a:gd name="T5" fmla="*/ 84 h 123"/>
              <a:gd name="T6" fmla="*/ 34 w 160"/>
              <a:gd name="T7" fmla="*/ 45 h 123"/>
              <a:gd name="T8" fmla="*/ 80 w 160"/>
              <a:gd name="T9" fmla="*/ 0 h 123"/>
              <a:gd name="T10" fmla="*/ 127 w 160"/>
              <a:gd name="T11" fmla="*/ 45 h 123"/>
              <a:gd name="T12" fmla="*/ 127 w 160"/>
              <a:gd name="T13" fmla="*/ 45 h 123"/>
              <a:gd name="T14" fmla="*/ 160 w 160"/>
              <a:gd name="T15" fmla="*/ 84 h 123"/>
              <a:gd name="T16" fmla="*/ 120 w 160"/>
              <a:gd name="T17" fmla="*/ 123 h 123"/>
              <a:gd name="T18" fmla="*/ 80 w 160"/>
              <a:gd name="T19" fmla="*/ 7 h 123"/>
              <a:gd name="T20" fmla="*/ 40 w 160"/>
              <a:gd name="T21" fmla="*/ 45 h 123"/>
              <a:gd name="T22" fmla="*/ 40 w 160"/>
              <a:gd name="T23" fmla="*/ 47 h 123"/>
              <a:gd name="T24" fmla="*/ 40 w 160"/>
              <a:gd name="T25" fmla="*/ 50 h 123"/>
              <a:gd name="T26" fmla="*/ 39 w 160"/>
              <a:gd name="T27" fmla="*/ 50 h 123"/>
              <a:gd name="T28" fmla="*/ 7 w 160"/>
              <a:gd name="T29" fmla="*/ 84 h 123"/>
              <a:gd name="T30" fmla="*/ 40 w 160"/>
              <a:gd name="T31" fmla="*/ 116 h 123"/>
              <a:gd name="T32" fmla="*/ 120 w 160"/>
              <a:gd name="T33" fmla="*/ 116 h 123"/>
              <a:gd name="T34" fmla="*/ 154 w 160"/>
              <a:gd name="T35" fmla="*/ 84 h 123"/>
              <a:gd name="T36" fmla="*/ 122 w 160"/>
              <a:gd name="T37" fmla="*/ 50 h 123"/>
              <a:gd name="T38" fmla="*/ 120 w 160"/>
              <a:gd name="T39" fmla="*/ 50 h 123"/>
              <a:gd name="T40" fmla="*/ 120 w 160"/>
              <a:gd name="T41" fmla="*/ 47 h 123"/>
              <a:gd name="T42" fmla="*/ 120 w 160"/>
              <a:gd name="T43" fmla="*/ 45 h 123"/>
              <a:gd name="T44" fmla="*/ 80 w 160"/>
              <a:gd name="T45" fmla="*/ 7 h 123"/>
              <a:gd name="T46" fmla="*/ 71 w 160"/>
              <a:gd name="T47" fmla="*/ 94 h 123"/>
              <a:gd name="T48" fmla="*/ 69 w 160"/>
              <a:gd name="T49" fmla="*/ 92 h 123"/>
              <a:gd name="T50" fmla="*/ 50 w 160"/>
              <a:gd name="T51" fmla="*/ 74 h 123"/>
              <a:gd name="T52" fmla="*/ 53 w 160"/>
              <a:gd name="T53" fmla="*/ 69 h 123"/>
              <a:gd name="T54" fmla="*/ 71 w 160"/>
              <a:gd name="T55" fmla="*/ 85 h 123"/>
              <a:gd name="T56" fmla="*/ 101 w 160"/>
              <a:gd name="T57" fmla="*/ 57 h 123"/>
              <a:gd name="T58" fmla="*/ 104 w 160"/>
              <a:gd name="T59" fmla="*/ 60 h 123"/>
              <a:gd name="T60" fmla="*/ 72 w 160"/>
              <a:gd name="T61" fmla="*/ 92 h 123"/>
              <a:gd name="T62" fmla="*/ 71 w 160"/>
              <a:gd name="T63" fmla="*/ 9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23">
                <a:moveTo>
                  <a:pt x="120" y="123"/>
                </a:moveTo>
                <a:cubicBezTo>
                  <a:pt x="40" y="123"/>
                  <a:pt x="40" y="123"/>
                  <a:pt x="40" y="123"/>
                </a:cubicBezTo>
                <a:cubicBezTo>
                  <a:pt x="18" y="123"/>
                  <a:pt x="0" y="105"/>
                  <a:pt x="0" y="84"/>
                </a:cubicBezTo>
                <a:cubicBezTo>
                  <a:pt x="0" y="65"/>
                  <a:pt x="15" y="47"/>
                  <a:pt x="34" y="45"/>
                </a:cubicBezTo>
                <a:cubicBezTo>
                  <a:pt x="34" y="19"/>
                  <a:pt x="55" y="0"/>
                  <a:pt x="80" y="0"/>
                </a:cubicBezTo>
                <a:cubicBezTo>
                  <a:pt x="106" y="0"/>
                  <a:pt x="127" y="19"/>
                  <a:pt x="127" y="45"/>
                </a:cubicBezTo>
                <a:cubicBezTo>
                  <a:pt x="127" y="45"/>
                  <a:pt x="127" y="45"/>
                  <a:pt x="127" y="45"/>
                </a:cubicBezTo>
                <a:cubicBezTo>
                  <a:pt x="146" y="47"/>
                  <a:pt x="160" y="65"/>
                  <a:pt x="160" y="84"/>
                </a:cubicBezTo>
                <a:cubicBezTo>
                  <a:pt x="160" y="105"/>
                  <a:pt x="143" y="123"/>
                  <a:pt x="120" y="123"/>
                </a:cubicBezTo>
                <a:moveTo>
                  <a:pt x="80" y="7"/>
                </a:moveTo>
                <a:cubicBezTo>
                  <a:pt x="58" y="7"/>
                  <a:pt x="40" y="24"/>
                  <a:pt x="40" y="45"/>
                </a:cubicBezTo>
                <a:cubicBezTo>
                  <a:pt x="40" y="47"/>
                  <a:pt x="40" y="47"/>
                  <a:pt x="40" y="47"/>
                </a:cubicBezTo>
                <a:cubicBezTo>
                  <a:pt x="40" y="48"/>
                  <a:pt x="40" y="48"/>
                  <a:pt x="40" y="50"/>
                </a:cubicBezTo>
                <a:cubicBezTo>
                  <a:pt x="39" y="50"/>
                  <a:pt x="39" y="50"/>
                  <a:pt x="39" y="50"/>
                </a:cubicBezTo>
                <a:cubicBezTo>
                  <a:pt x="21" y="52"/>
                  <a:pt x="7" y="66"/>
                  <a:pt x="7" y="84"/>
                </a:cubicBezTo>
                <a:cubicBezTo>
                  <a:pt x="7" y="102"/>
                  <a:pt x="21" y="116"/>
                  <a:pt x="40" y="116"/>
                </a:cubicBezTo>
                <a:cubicBezTo>
                  <a:pt x="120" y="116"/>
                  <a:pt x="120" y="116"/>
                  <a:pt x="120" y="116"/>
                </a:cubicBezTo>
                <a:cubicBezTo>
                  <a:pt x="139" y="116"/>
                  <a:pt x="154" y="102"/>
                  <a:pt x="154" y="84"/>
                </a:cubicBezTo>
                <a:cubicBezTo>
                  <a:pt x="154" y="66"/>
                  <a:pt x="139" y="52"/>
                  <a:pt x="122" y="50"/>
                </a:cubicBezTo>
                <a:cubicBezTo>
                  <a:pt x="120" y="50"/>
                  <a:pt x="120" y="50"/>
                  <a:pt x="120" y="50"/>
                </a:cubicBezTo>
                <a:cubicBezTo>
                  <a:pt x="120" y="48"/>
                  <a:pt x="120" y="48"/>
                  <a:pt x="120" y="47"/>
                </a:cubicBezTo>
                <a:cubicBezTo>
                  <a:pt x="120" y="45"/>
                  <a:pt x="120" y="45"/>
                  <a:pt x="120" y="45"/>
                </a:cubicBezTo>
                <a:cubicBezTo>
                  <a:pt x="120" y="24"/>
                  <a:pt x="103" y="7"/>
                  <a:pt x="80" y="7"/>
                </a:cubicBezTo>
                <a:moveTo>
                  <a:pt x="71" y="94"/>
                </a:moveTo>
                <a:cubicBezTo>
                  <a:pt x="69" y="94"/>
                  <a:pt x="69" y="94"/>
                  <a:pt x="69" y="92"/>
                </a:cubicBezTo>
                <a:cubicBezTo>
                  <a:pt x="50" y="74"/>
                  <a:pt x="50" y="74"/>
                  <a:pt x="50" y="74"/>
                </a:cubicBezTo>
                <a:cubicBezTo>
                  <a:pt x="53" y="69"/>
                  <a:pt x="53" y="69"/>
                  <a:pt x="53" y="69"/>
                </a:cubicBezTo>
                <a:cubicBezTo>
                  <a:pt x="71" y="85"/>
                  <a:pt x="71" y="85"/>
                  <a:pt x="71" y="85"/>
                </a:cubicBezTo>
                <a:cubicBezTo>
                  <a:pt x="101" y="57"/>
                  <a:pt x="101" y="57"/>
                  <a:pt x="101" y="57"/>
                </a:cubicBezTo>
                <a:cubicBezTo>
                  <a:pt x="104" y="60"/>
                  <a:pt x="104" y="60"/>
                  <a:pt x="104" y="60"/>
                </a:cubicBezTo>
                <a:cubicBezTo>
                  <a:pt x="72" y="92"/>
                  <a:pt x="72" y="92"/>
                  <a:pt x="72" y="92"/>
                </a:cubicBezTo>
                <a:cubicBezTo>
                  <a:pt x="72" y="94"/>
                  <a:pt x="72" y="94"/>
                  <a:pt x="71" y="94"/>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5" name="Freeform 84">
            <a:extLst>
              <a:ext uri="{FF2B5EF4-FFF2-40B4-BE49-F238E27FC236}">
                <a16:creationId xmlns:a16="http://schemas.microsoft.com/office/drawing/2014/main" id="{5FF43816-F82D-2877-BF8B-DE0FB719E510}"/>
              </a:ext>
            </a:extLst>
          </p:cNvPr>
          <p:cNvSpPr>
            <a:spLocks noEditPoints="1"/>
          </p:cNvSpPr>
          <p:nvPr/>
        </p:nvSpPr>
        <p:spPr bwMode="auto">
          <a:xfrm>
            <a:off x="8726619" y="4905356"/>
            <a:ext cx="415609" cy="415606"/>
          </a:xfrm>
          <a:custGeom>
            <a:avLst/>
            <a:gdLst>
              <a:gd name="T0" fmla="*/ 73 w 160"/>
              <a:gd name="T1" fmla="*/ 159 h 160"/>
              <a:gd name="T2" fmla="*/ 0 w 160"/>
              <a:gd name="T3" fmla="*/ 111 h 160"/>
              <a:gd name="T4" fmla="*/ 19 w 160"/>
              <a:gd name="T5" fmla="*/ 96 h 160"/>
              <a:gd name="T6" fmla="*/ 0 w 160"/>
              <a:gd name="T7" fmla="*/ 80 h 160"/>
              <a:gd name="T8" fmla="*/ 19 w 160"/>
              <a:gd name="T9" fmla="*/ 66 h 160"/>
              <a:gd name="T10" fmla="*/ 0 w 160"/>
              <a:gd name="T11" fmla="*/ 51 h 160"/>
              <a:gd name="T12" fmla="*/ 73 w 160"/>
              <a:gd name="T13" fmla="*/ 2 h 160"/>
              <a:gd name="T14" fmla="*/ 156 w 160"/>
              <a:gd name="T15" fmla="*/ 45 h 160"/>
              <a:gd name="T16" fmla="*/ 156 w 160"/>
              <a:gd name="T17" fmla="*/ 56 h 160"/>
              <a:gd name="T18" fmla="*/ 156 w 160"/>
              <a:gd name="T19" fmla="*/ 75 h 160"/>
              <a:gd name="T20" fmla="*/ 156 w 160"/>
              <a:gd name="T21" fmla="*/ 87 h 160"/>
              <a:gd name="T22" fmla="*/ 156 w 160"/>
              <a:gd name="T23" fmla="*/ 104 h 160"/>
              <a:gd name="T24" fmla="*/ 156 w 160"/>
              <a:gd name="T25" fmla="*/ 117 h 160"/>
              <a:gd name="T26" fmla="*/ 80 w 160"/>
              <a:gd name="T27" fmla="*/ 160 h 160"/>
              <a:gd name="T28" fmla="*/ 6 w 160"/>
              <a:gd name="T29" fmla="*/ 111 h 160"/>
              <a:gd name="T30" fmla="*/ 83 w 160"/>
              <a:gd name="T31" fmla="*/ 152 h 160"/>
              <a:gd name="T32" fmla="*/ 153 w 160"/>
              <a:gd name="T33" fmla="*/ 111 h 160"/>
              <a:gd name="T34" fmla="*/ 136 w 160"/>
              <a:gd name="T35" fmla="*/ 99 h 160"/>
              <a:gd name="T36" fmla="*/ 73 w 160"/>
              <a:gd name="T37" fmla="*/ 128 h 160"/>
              <a:gd name="T38" fmla="*/ 6 w 160"/>
              <a:gd name="T39" fmla="*/ 111 h 160"/>
              <a:gd name="T40" fmla="*/ 6 w 160"/>
              <a:gd name="T41" fmla="*/ 80 h 160"/>
              <a:gd name="T42" fmla="*/ 76 w 160"/>
              <a:gd name="T43" fmla="*/ 123 h 160"/>
              <a:gd name="T44" fmla="*/ 153 w 160"/>
              <a:gd name="T45" fmla="*/ 82 h 160"/>
              <a:gd name="T46" fmla="*/ 153 w 160"/>
              <a:gd name="T47" fmla="*/ 80 h 160"/>
              <a:gd name="T48" fmla="*/ 86 w 160"/>
              <a:gd name="T49" fmla="*/ 99 h 160"/>
              <a:gd name="T50" fmla="*/ 24 w 160"/>
              <a:gd name="T51" fmla="*/ 69 h 160"/>
              <a:gd name="T52" fmla="*/ 6 w 160"/>
              <a:gd name="T53" fmla="*/ 80 h 160"/>
              <a:gd name="T54" fmla="*/ 6 w 160"/>
              <a:gd name="T55" fmla="*/ 51 h 160"/>
              <a:gd name="T56" fmla="*/ 83 w 160"/>
              <a:gd name="T57" fmla="*/ 93 h 160"/>
              <a:gd name="T58" fmla="*/ 153 w 160"/>
              <a:gd name="T59" fmla="*/ 51 h 160"/>
              <a:gd name="T60" fmla="*/ 83 w 160"/>
              <a:gd name="T61" fmla="*/ 8 h 160"/>
              <a:gd name="T62" fmla="*/ 6 w 160"/>
              <a:gd name="T63" fmla="*/ 5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160"/>
                </a:moveTo>
                <a:cubicBezTo>
                  <a:pt x="76" y="160"/>
                  <a:pt x="75" y="160"/>
                  <a:pt x="73" y="159"/>
                </a:cubicBezTo>
                <a:cubicBezTo>
                  <a:pt x="3" y="117"/>
                  <a:pt x="3" y="117"/>
                  <a:pt x="3" y="117"/>
                </a:cubicBezTo>
                <a:cubicBezTo>
                  <a:pt x="1" y="115"/>
                  <a:pt x="0" y="114"/>
                  <a:pt x="0" y="111"/>
                </a:cubicBezTo>
                <a:cubicBezTo>
                  <a:pt x="0" y="109"/>
                  <a:pt x="1" y="106"/>
                  <a:pt x="3" y="104"/>
                </a:cubicBezTo>
                <a:cubicBezTo>
                  <a:pt x="19" y="96"/>
                  <a:pt x="19" y="96"/>
                  <a:pt x="19" y="96"/>
                </a:cubicBezTo>
                <a:cubicBezTo>
                  <a:pt x="3" y="87"/>
                  <a:pt x="3" y="87"/>
                  <a:pt x="3" y="87"/>
                </a:cubicBezTo>
                <a:cubicBezTo>
                  <a:pt x="1" y="85"/>
                  <a:pt x="0" y="83"/>
                  <a:pt x="0" y="80"/>
                </a:cubicBezTo>
                <a:cubicBezTo>
                  <a:pt x="0" y="79"/>
                  <a:pt x="1" y="77"/>
                  <a:pt x="3" y="75"/>
                </a:cubicBezTo>
                <a:cubicBezTo>
                  <a:pt x="19" y="66"/>
                  <a:pt x="19" y="66"/>
                  <a:pt x="19" y="66"/>
                </a:cubicBezTo>
                <a:cubicBezTo>
                  <a:pt x="3" y="56"/>
                  <a:pt x="3" y="56"/>
                  <a:pt x="3" y="56"/>
                </a:cubicBezTo>
                <a:cubicBezTo>
                  <a:pt x="1" y="56"/>
                  <a:pt x="0" y="53"/>
                  <a:pt x="0" y="51"/>
                </a:cubicBezTo>
                <a:cubicBezTo>
                  <a:pt x="0" y="48"/>
                  <a:pt x="1" y="47"/>
                  <a:pt x="3" y="45"/>
                </a:cubicBezTo>
                <a:cubicBezTo>
                  <a:pt x="73" y="2"/>
                  <a:pt x="73" y="2"/>
                  <a:pt x="73" y="2"/>
                </a:cubicBezTo>
                <a:cubicBezTo>
                  <a:pt x="76" y="0"/>
                  <a:pt x="83" y="0"/>
                  <a:pt x="86" y="2"/>
                </a:cubicBezTo>
                <a:cubicBezTo>
                  <a:pt x="156" y="45"/>
                  <a:pt x="156" y="45"/>
                  <a:pt x="156" y="45"/>
                </a:cubicBezTo>
                <a:cubicBezTo>
                  <a:pt x="158" y="47"/>
                  <a:pt x="160" y="48"/>
                  <a:pt x="160" y="51"/>
                </a:cubicBezTo>
                <a:cubicBezTo>
                  <a:pt x="160" y="53"/>
                  <a:pt x="158" y="56"/>
                  <a:pt x="156" y="56"/>
                </a:cubicBezTo>
                <a:cubicBezTo>
                  <a:pt x="140" y="66"/>
                  <a:pt x="140" y="66"/>
                  <a:pt x="140" y="66"/>
                </a:cubicBezTo>
                <a:cubicBezTo>
                  <a:pt x="156" y="75"/>
                  <a:pt x="156" y="75"/>
                  <a:pt x="156" y="75"/>
                </a:cubicBezTo>
                <a:cubicBezTo>
                  <a:pt x="158" y="77"/>
                  <a:pt x="160" y="79"/>
                  <a:pt x="160" y="80"/>
                </a:cubicBezTo>
                <a:cubicBezTo>
                  <a:pt x="160" y="83"/>
                  <a:pt x="158" y="85"/>
                  <a:pt x="156" y="87"/>
                </a:cubicBezTo>
                <a:cubicBezTo>
                  <a:pt x="140" y="96"/>
                  <a:pt x="140" y="96"/>
                  <a:pt x="140" y="96"/>
                </a:cubicBezTo>
                <a:cubicBezTo>
                  <a:pt x="156" y="104"/>
                  <a:pt x="156" y="104"/>
                  <a:pt x="156" y="104"/>
                </a:cubicBezTo>
                <a:cubicBezTo>
                  <a:pt x="158" y="106"/>
                  <a:pt x="160" y="109"/>
                  <a:pt x="160" y="111"/>
                </a:cubicBezTo>
                <a:cubicBezTo>
                  <a:pt x="160" y="114"/>
                  <a:pt x="158" y="115"/>
                  <a:pt x="156" y="117"/>
                </a:cubicBezTo>
                <a:cubicBezTo>
                  <a:pt x="86" y="159"/>
                  <a:pt x="86" y="159"/>
                  <a:pt x="86" y="159"/>
                </a:cubicBezTo>
                <a:cubicBezTo>
                  <a:pt x="84" y="160"/>
                  <a:pt x="83" y="160"/>
                  <a:pt x="80" y="160"/>
                </a:cubicBezTo>
                <a:moveTo>
                  <a:pt x="6" y="111"/>
                </a:moveTo>
                <a:cubicBezTo>
                  <a:pt x="6" y="111"/>
                  <a:pt x="6" y="111"/>
                  <a:pt x="6" y="111"/>
                </a:cubicBezTo>
                <a:cubicBezTo>
                  <a:pt x="76" y="152"/>
                  <a:pt x="76" y="152"/>
                  <a:pt x="76" y="152"/>
                </a:cubicBezTo>
                <a:cubicBezTo>
                  <a:pt x="78" y="154"/>
                  <a:pt x="81" y="154"/>
                  <a:pt x="83" y="152"/>
                </a:cubicBezTo>
                <a:cubicBezTo>
                  <a:pt x="153" y="111"/>
                  <a:pt x="153" y="111"/>
                  <a:pt x="153" y="111"/>
                </a:cubicBezTo>
                <a:cubicBezTo>
                  <a:pt x="153" y="111"/>
                  <a:pt x="153" y="111"/>
                  <a:pt x="153" y="111"/>
                </a:cubicBezTo>
                <a:cubicBezTo>
                  <a:pt x="153" y="111"/>
                  <a:pt x="153" y="111"/>
                  <a:pt x="153" y="111"/>
                </a:cubicBezTo>
                <a:cubicBezTo>
                  <a:pt x="136" y="99"/>
                  <a:pt x="136" y="99"/>
                  <a:pt x="136" y="99"/>
                </a:cubicBezTo>
                <a:cubicBezTo>
                  <a:pt x="86" y="128"/>
                  <a:pt x="86" y="128"/>
                  <a:pt x="86" y="128"/>
                </a:cubicBezTo>
                <a:cubicBezTo>
                  <a:pt x="83" y="131"/>
                  <a:pt x="76" y="131"/>
                  <a:pt x="73" y="128"/>
                </a:cubicBezTo>
                <a:cubicBezTo>
                  <a:pt x="24" y="99"/>
                  <a:pt x="24" y="99"/>
                  <a:pt x="24" y="99"/>
                </a:cubicBezTo>
                <a:cubicBezTo>
                  <a:pt x="6" y="111"/>
                  <a:pt x="6" y="111"/>
                  <a:pt x="6" y="111"/>
                </a:cubicBezTo>
                <a:cubicBezTo>
                  <a:pt x="6" y="111"/>
                  <a:pt x="6" y="111"/>
                  <a:pt x="6" y="111"/>
                </a:cubicBezTo>
                <a:moveTo>
                  <a:pt x="6" y="80"/>
                </a:moveTo>
                <a:cubicBezTo>
                  <a:pt x="6" y="82"/>
                  <a:pt x="6" y="82"/>
                  <a:pt x="6" y="82"/>
                </a:cubicBezTo>
                <a:cubicBezTo>
                  <a:pt x="76" y="123"/>
                  <a:pt x="76" y="123"/>
                  <a:pt x="76" y="123"/>
                </a:cubicBezTo>
                <a:cubicBezTo>
                  <a:pt x="78" y="123"/>
                  <a:pt x="81" y="123"/>
                  <a:pt x="83" y="123"/>
                </a:cubicBezTo>
                <a:cubicBezTo>
                  <a:pt x="153" y="82"/>
                  <a:pt x="153" y="82"/>
                  <a:pt x="153" y="82"/>
                </a:cubicBezTo>
                <a:cubicBezTo>
                  <a:pt x="153" y="80"/>
                  <a:pt x="153" y="80"/>
                  <a:pt x="153" y="80"/>
                </a:cubicBezTo>
                <a:cubicBezTo>
                  <a:pt x="153" y="80"/>
                  <a:pt x="153" y="80"/>
                  <a:pt x="153" y="80"/>
                </a:cubicBezTo>
                <a:cubicBezTo>
                  <a:pt x="136" y="69"/>
                  <a:pt x="136" y="69"/>
                  <a:pt x="136" y="69"/>
                </a:cubicBezTo>
                <a:cubicBezTo>
                  <a:pt x="86" y="99"/>
                  <a:pt x="86" y="99"/>
                  <a:pt x="86" y="99"/>
                </a:cubicBezTo>
                <a:cubicBezTo>
                  <a:pt x="83" y="101"/>
                  <a:pt x="76" y="101"/>
                  <a:pt x="73" y="99"/>
                </a:cubicBezTo>
                <a:cubicBezTo>
                  <a:pt x="24" y="69"/>
                  <a:pt x="24" y="69"/>
                  <a:pt x="24" y="69"/>
                </a:cubicBezTo>
                <a:cubicBezTo>
                  <a:pt x="6" y="80"/>
                  <a:pt x="6" y="80"/>
                  <a:pt x="6" y="80"/>
                </a:cubicBezTo>
                <a:cubicBezTo>
                  <a:pt x="6" y="80"/>
                  <a:pt x="6" y="80"/>
                  <a:pt x="6" y="80"/>
                </a:cubicBezTo>
                <a:moveTo>
                  <a:pt x="6" y="51"/>
                </a:moveTo>
                <a:cubicBezTo>
                  <a:pt x="6" y="51"/>
                  <a:pt x="6" y="51"/>
                  <a:pt x="6" y="51"/>
                </a:cubicBezTo>
                <a:cubicBezTo>
                  <a:pt x="76" y="93"/>
                  <a:pt x="76" y="93"/>
                  <a:pt x="76" y="93"/>
                </a:cubicBezTo>
                <a:cubicBezTo>
                  <a:pt x="78" y="95"/>
                  <a:pt x="81" y="95"/>
                  <a:pt x="83" y="93"/>
                </a:cubicBezTo>
                <a:cubicBezTo>
                  <a:pt x="153" y="51"/>
                  <a:pt x="153" y="51"/>
                  <a:pt x="153" y="51"/>
                </a:cubicBezTo>
                <a:cubicBezTo>
                  <a:pt x="153" y="51"/>
                  <a:pt x="153" y="51"/>
                  <a:pt x="153" y="51"/>
                </a:cubicBezTo>
                <a:cubicBezTo>
                  <a:pt x="153" y="51"/>
                  <a:pt x="153" y="51"/>
                  <a:pt x="153" y="50"/>
                </a:cubicBezTo>
                <a:cubicBezTo>
                  <a:pt x="83" y="8"/>
                  <a:pt x="83" y="8"/>
                  <a:pt x="83" y="8"/>
                </a:cubicBezTo>
                <a:cubicBezTo>
                  <a:pt x="81" y="7"/>
                  <a:pt x="78" y="7"/>
                  <a:pt x="76" y="8"/>
                </a:cubicBezTo>
                <a:cubicBezTo>
                  <a:pt x="6" y="50"/>
                  <a:pt x="6" y="50"/>
                  <a:pt x="6" y="50"/>
                </a:cubicBezTo>
                <a:cubicBezTo>
                  <a:pt x="6" y="51"/>
                  <a:pt x="6" y="51"/>
                  <a:pt x="6" y="51"/>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6" name="TextBox 115">
            <a:extLst>
              <a:ext uri="{FF2B5EF4-FFF2-40B4-BE49-F238E27FC236}">
                <a16:creationId xmlns:a16="http://schemas.microsoft.com/office/drawing/2014/main" id="{E3FD130C-154C-94C7-783A-725592064F6E}"/>
              </a:ext>
            </a:extLst>
          </p:cNvPr>
          <p:cNvSpPr txBox="1"/>
          <p:nvPr/>
        </p:nvSpPr>
        <p:spPr>
          <a:xfrm>
            <a:off x="8602376" y="3950242"/>
            <a:ext cx="2229213" cy="467757"/>
          </a:xfrm>
          <a:prstGeom prst="rect">
            <a:avLst/>
          </a:prstGeom>
          <a:noFill/>
        </p:spPr>
        <p:txBody>
          <a:bodyPr wrap="square" rtlCol="0">
            <a:spAutoFit/>
          </a:bodyPr>
          <a:lstStyle/>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Whether you sending big files delivering work for</a:t>
            </a:r>
            <a:endParaRPr lang="en-US" sz="1100" dirty="0">
              <a:latin typeface="Epilogue" pitchFamily="2" charset="0"/>
              <a:ea typeface="Arimo" panose="020B0604020202020204" pitchFamily="34" charset="0"/>
              <a:cs typeface="Arimo" panose="020B0604020202020204" pitchFamily="34" charset="0"/>
            </a:endParaRPr>
          </a:p>
        </p:txBody>
      </p:sp>
      <p:sp>
        <p:nvSpPr>
          <p:cNvPr id="121" name="TextBox 120">
            <a:extLst>
              <a:ext uri="{FF2B5EF4-FFF2-40B4-BE49-F238E27FC236}">
                <a16:creationId xmlns:a16="http://schemas.microsoft.com/office/drawing/2014/main" id="{881ACB08-5AC0-CAE5-DE90-A5CC5585160D}"/>
              </a:ext>
            </a:extLst>
          </p:cNvPr>
          <p:cNvSpPr txBox="1"/>
          <p:nvPr/>
        </p:nvSpPr>
        <p:spPr>
          <a:xfrm>
            <a:off x="1252617" y="4723630"/>
            <a:ext cx="2890795" cy="535083"/>
          </a:xfrm>
          <a:prstGeom prst="rect">
            <a:avLst/>
          </a:prstGeom>
          <a:noFill/>
        </p:spPr>
        <p:txBody>
          <a:bodyPr wrap="square" rtlCol="0">
            <a:spAutoFit/>
          </a:bodyPr>
          <a:lstStyle/>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122" name="Group 121">
            <a:extLst>
              <a:ext uri="{FF2B5EF4-FFF2-40B4-BE49-F238E27FC236}">
                <a16:creationId xmlns:a16="http://schemas.microsoft.com/office/drawing/2014/main" id="{BD615B0F-7957-B7E1-20BE-0933623790FD}"/>
              </a:ext>
            </a:extLst>
          </p:cNvPr>
          <p:cNvGrpSpPr/>
          <p:nvPr/>
        </p:nvGrpSpPr>
        <p:grpSpPr>
          <a:xfrm>
            <a:off x="784963" y="4837854"/>
            <a:ext cx="332679" cy="332679"/>
            <a:chOff x="2094902" y="4032420"/>
            <a:chExt cx="884237" cy="884237"/>
          </a:xfrm>
          <a:solidFill>
            <a:schemeClr val="accent2"/>
          </a:solidFill>
        </p:grpSpPr>
        <p:sp>
          <p:nvSpPr>
            <p:cNvPr id="123" name="Freeform 5">
              <a:extLst>
                <a:ext uri="{FF2B5EF4-FFF2-40B4-BE49-F238E27FC236}">
                  <a16:creationId xmlns:a16="http://schemas.microsoft.com/office/drawing/2014/main" id="{44006D62-2260-17A3-4386-73DF868901DD}"/>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6">
              <a:extLst>
                <a:ext uri="{FF2B5EF4-FFF2-40B4-BE49-F238E27FC236}">
                  <a16:creationId xmlns:a16="http://schemas.microsoft.com/office/drawing/2014/main" id="{7D9B4E2B-2E4B-D6F2-DEDF-5721E53A30AC}"/>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9" name="TextBox 128">
            <a:extLst>
              <a:ext uri="{FF2B5EF4-FFF2-40B4-BE49-F238E27FC236}">
                <a16:creationId xmlns:a16="http://schemas.microsoft.com/office/drawing/2014/main" id="{1775DD8F-60DA-2367-1E18-A9C161CFE79F}"/>
              </a:ext>
            </a:extLst>
          </p:cNvPr>
          <p:cNvSpPr txBox="1"/>
          <p:nvPr/>
        </p:nvSpPr>
        <p:spPr>
          <a:xfrm>
            <a:off x="729231" y="3241867"/>
            <a:ext cx="3440545" cy="1166666"/>
          </a:xfrm>
          <a:prstGeom prst="rect">
            <a:avLst/>
          </a:prstGeom>
          <a:noFill/>
        </p:spPr>
        <p:txBody>
          <a:bodyPr wrap="square" rtlCol="0">
            <a:spAutoFit/>
          </a:bodyPr>
          <a:lstStyle/>
          <a:p>
            <a:pPr>
              <a:lnSpc>
                <a:spcPts val="1700"/>
              </a:lnSpc>
            </a:pPr>
            <a:r>
              <a:rPr lang="en-US" sz="1100" i="0" dirty="0">
                <a:effectLst/>
                <a:latin typeface="Epilogue" pitchFamily="2" charset="0"/>
                <a:ea typeface="Arimo" panose="020B0604020202020204" pitchFamily="34" charset="0"/>
                <a:cs typeface="Arimo" panose="020B0604020202020204" pitchFamily="34" charset="0"/>
              </a:rPr>
              <a:t>There are many variations of passages of Lorem Ipsum available, but the majority have suffered alteration in some form by injected humor or randomized words go which don’t look achievements even</a:t>
            </a:r>
            <a:endParaRPr lang="en-US" sz="1100" dirty="0">
              <a:latin typeface="Epilogue" pitchFamily="2" charset="0"/>
              <a:ea typeface="Arimo" panose="020B0604020202020204" pitchFamily="34" charset="0"/>
              <a:cs typeface="Arimo" panose="020B0604020202020204" pitchFamily="34" charset="0"/>
            </a:endParaRPr>
          </a:p>
        </p:txBody>
      </p:sp>
      <p:sp>
        <p:nvSpPr>
          <p:cNvPr id="130" name="TextBox 129">
            <a:extLst>
              <a:ext uri="{FF2B5EF4-FFF2-40B4-BE49-F238E27FC236}">
                <a16:creationId xmlns:a16="http://schemas.microsoft.com/office/drawing/2014/main" id="{6E354A7F-97AB-044D-E556-8B7EF45A6EBF}"/>
              </a:ext>
            </a:extLst>
          </p:cNvPr>
          <p:cNvSpPr txBox="1"/>
          <p:nvPr/>
        </p:nvSpPr>
        <p:spPr>
          <a:xfrm>
            <a:off x="729231" y="2744486"/>
            <a:ext cx="2853995" cy="419695"/>
          </a:xfrm>
          <a:prstGeom prst="rect">
            <a:avLst/>
          </a:prstGeom>
          <a:noFill/>
        </p:spPr>
        <p:txBody>
          <a:bodyPr wrap="square" rtlCol="0">
            <a:spAutoFit/>
          </a:bodyPr>
          <a:lstStyle/>
          <a:p>
            <a:r>
              <a:rPr lang="en-US" sz="2400" i="0" dirty="0">
                <a:effectLst/>
                <a:latin typeface="Otama.ep" panose="00000500000000000000" pitchFamily="50" charset="0"/>
                <a:ea typeface="Arimo" panose="020B0604020202020204" pitchFamily="34" charset="0"/>
                <a:cs typeface="Arimo" panose="020B0604020202020204" pitchFamily="34" charset="0"/>
              </a:rPr>
              <a:t>More Title.</a:t>
            </a:r>
            <a:endParaRPr lang="en-US" sz="2400" dirty="0">
              <a:latin typeface="Otama.ep" panose="00000500000000000000" pitchFamily="50" charset="0"/>
              <a:ea typeface="Arimo" panose="020B0604020202020204" pitchFamily="34" charset="0"/>
              <a:cs typeface="Arimo" panose="020B0604020202020204" pitchFamily="34" charset="0"/>
            </a:endParaRPr>
          </a:p>
        </p:txBody>
      </p:sp>
      <p:sp>
        <p:nvSpPr>
          <p:cNvPr id="131" name="TextBox 130">
            <a:extLst>
              <a:ext uri="{FF2B5EF4-FFF2-40B4-BE49-F238E27FC236}">
                <a16:creationId xmlns:a16="http://schemas.microsoft.com/office/drawing/2014/main" id="{DEF1F145-D3ED-6CE7-1120-7B7B25D486A3}"/>
              </a:ext>
            </a:extLst>
          </p:cNvPr>
          <p:cNvSpPr txBox="1"/>
          <p:nvPr/>
        </p:nvSpPr>
        <p:spPr>
          <a:xfrm>
            <a:off x="1252617" y="5456602"/>
            <a:ext cx="2890795" cy="535083"/>
          </a:xfrm>
          <a:prstGeom prst="rect">
            <a:avLst/>
          </a:prstGeom>
          <a:noFill/>
        </p:spPr>
        <p:txBody>
          <a:bodyPr wrap="square" rtlCol="0">
            <a:spAutoFit/>
          </a:bodyPr>
          <a:lstStyle/>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132" name="Group 131">
            <a:extLst>
              <a:ext uri="{FF2B5EF4-FFF2-40B4-BE49-F238E27FC236}">
                <a16:creationId xmlns:a16="http://schemas.microsoft.com/office/drawing/2014/main" id="{8F348FB2-1A39-871C-706B-49492E1F293A}"/>
              </a:ext>
            </a:extLst>
          </p:cNvPr>
          <p:cNvGrpSpPr/>
          <p:nvPr/>
        </p:nvGrpSpPr>
        <p:grpSpPr>
          <a:xfrm>
            <a:off x="784963" y="5570826"/>
            <a:ext cx="332679" cy="332679"/>
            <a:chOff x="2094902" y="4032420"/>
            <a:chExt cx="884237" cy="884237"/>
          </a:xfrm>
          <a:solidFill>
            <a:schemeClr val="accent2"/>
          </a:solidFill>
        </p:grpSpPr>
        <p:sp>
          <p:nvSpPr>
            <p:cNvPr id="133" name="Freeform 5">
              <a:extLst>
                <a:ext uri="{FF2B5EF4-FFF2-40B4-BE49-F238E27FC236}">
                  <a16:creationId xmlns:a16="http://schemas.microsoft.com/office/drawing/2014/main" id="{CA2E5BD7-171E-9EB0-7415-91D3B7C22760}"/>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6">
              <a:extLst>
                <a:ext uri="{FF2B5EF4-FFF2-40B4-BE49-F238E27FC236}">
                  <a16:creationId xmlns:a16="http://schemas.microsoft.com/office/drawing/2014/main" id="{716634B7-43FE-60C0-1A81-3DD09E2D6896}"/>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70207F14-7FE3-7014-FD9B-EEC8ADF0D1A0}"/>
              </a:ext>
            </a:extLst>
          </p:cNvPr>
          <p:cNvSpPr>
            <a:spLocks noGrp="1"/>
          </p:cNvSpPr>
          <p:nvPr>
            <p:ph type="pic" sz="quarter" idx="12"/>
          </p:nvPr>
        </p:nvSpPr>
        <p:spPr/>
      </p:sp>
    </p:spTree>
    <p:extLst>
      <p:ext uri="{BB962C8B-B14F-4D97-AF65-F5344CB8AC3E}">
        <p14:creationId xmlns:p14="http://schemas.microsoft.com/office/powerpoint/2010/main" val="85298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left)">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6"/>
                                        </p:tgtEl>
                                        <p:attrNameLst>
                                          <p:attrName>style.visibility</p:attrName>
                                        </p:attrNameLst>
                                      </p:cBhvr>
                                      <p:to>
                                        <p:strVal val="visible"/>
                                      </p:to>
                                    </p:set>
                                    <p:animEffect transition="in" filter="wipe(left)">
                                      <p:cBhvr>
                                        <p:cTn id="12" dur="500"/>
                                        <p:tgtEl>
                                          <p:spTgt spid="11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wipe(left)">
                                      <p:cBhvr>
                                        <p:cTn id="15" dur="500"/>
                                        <p:tgtEl>
                                          <p:spTgt spid="12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30"/>
                                        </p:tgtEl>
                                        <p:attrNameLst>
                                          <p:attrName>style.visibility</p:attrName>
                                        </p:attrNameLst>
                                      </p:cBhvr>
                                      <p:to>
                                        <p:strVal val="visible"/>
                                      </p:to>
                                    </p:set>
                                    <p:animEffect transition="in" filter="wipe(left)">
                                      <p:cBhvr>
                                        <p:cTn id="18" dur="500"/>
                                        <p:tgtEl>
                                          <p:spTgt spid="13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9"/>
                                        </p:tgtEl>
                                        <p:attrNameLst>
                                          <p:attrName>style.visibility</p:attrName>
                                        </p:attrNameLst>
                                      </p:cBhvr>
                                      <p:to>
                                        <p:strVal val="visible"/>
                                      </p:to>
                                    </p:set>
                                    <p:animEffect transition="in" filter="wipe(left)">
                                      <p:cBhvr>
                                        <p:cTn id="21" dur="500"/>
                                        <p:tgtEl>
                                          <p:spTgt spid="12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1"/>
                                        </p:tgtEl>
                                        <p:attrNameLst>
                                          <p:attrName>style.visibility</p:attrName>
                                        </p:attrNameLst>
                                      </p:cBhvr>
                                      <p:to>
                                        <p:strVal val="visible"/>
                                      </p:to>
                                    </p:set>
                                    <p:animEffect transition="in" filter="wipe(left)">
                                      <p:cBhvr>
                                        <p:cTn id="24" dur="500"/>
                                        <p:tgtEl>
                                          <p:spTgt spid="13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1">
                                            <p:txEl>
                                              <p:pRg st="0" end="0"/>
                                            </p:txEl>
                                          </p:spTgt>
                                        </p:tgtEl>
                                        <p:attrNameLst>
                                          <p:attrName>style.visibility</p:attrName>
                                        </p:attrNameLst>
                                      </p:cBhvr>
                                      <p:to>
                                        <p:strVal val="visible"/>
                                      </p:to>
                                    </p:set>
                                    <p:animEffect transition="in" filter="wipe(left)">
                                      <p:cBhvr>
                                        <p:cTn id="29" dur="500"/>
                                        <p:tgtEl>
                                          <p:spTgt spid="51">
                                            <p:txEl>
                                              <p:pRg st="0" end="0"/>
                                            </p:txEl>
                                          </p:spTgt>
                                        </p:tgtEl>
                                      </p:cBhvr>
                                    </p:animEffect>
                                  </p:childTnLst>
                                </p:cTn>
                              </p:par>
                              <p:par>
                                <p:cTn id="30" presetID="22" presetClass="entr" presetSubtype="8" fill="hold" nodeType="withEffect">
                                  <p:stCondLst>
                                    <p:cond delay="0"/>
                                  </p:stCondLst>
                                  <p:childTnLst>
                                    <p:set>
                                      <p:cBhvr>
                                        <p:cTn id="31" dur="1" fill="hold">
                                          <p:stCondLst>
                                            <p:cond delay="0"/>
                                          </p:stCondLst>
                                        </p:cTn>
                                        <p:tgtEl>
                                          <p:spTgt spid="51">
                                            <p:txEl>
                                              <p:pRg st="1" end="1"/>
                                            </p:txEl>
                                          </p:spTgt>
                                        </p:tgtEl>
                                        <p:attrNameLst>
                                          <p:attrName>style.visibility</p:attrName>
                                        </p:attrNameLst>
                                      </p:cBhvr>
                                      <p:to>
                                        <p:strVal val="visible"/>
                                      </p:to>
                                    </p:set>
                                    <p:animEffect transition="in" filter="wipe(left)">
                                      <p:cBhvr>
                                        <p:cTn id="32" dur="500"/>
                                        <p:tgtEl>
                                          <p:spTgt spid="51">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122"/>
                                        </p:tgtEl>
                                        <p:attrNameLst>
                                          <p:attrName>style.visibility</p:attrName>
                                        </p:attrNameLst>
                                      </p:cBhvr>
                                      <p:to>
                                        <p:strVal val="visible"/>
                                      </p:to>
                                    </p:set>
                                    <p:anim calcmode="lin" valueType="num">
                                      <p:cBhvr>
                                        <p:cTn id="37" dur="500" fill="hold"/>
                                        <p:tgtEl>
                                          <p:spTgt spid="122"/>
                                        </p:tgtEl>
                                        <p:attrNameLst>
                                          <p:attrName>ppt_w</p:attrName>
                                        </p:attrNameLst>
                                      </p:cBhvr>
                                      <p:tavLst>
                                        <p:tav tm="0">
                                          <p:val>
                                            <p:fltVal val="0"/>
                                          </p:val>
                                        </p:tav>
                                        <p:tav tm="100000">
                                          <p:val>
                                            <p:strVal val="#ppt_w"/>
                                          </p:val>
                                        </p:tav>
                                      </p:tavLst>
                                    </p:anim>
                                    <p:anim calcmode="lin" valueType="num">
                                      <p:cBhvr>
                                        <p:cTn id="38" dur="500" fill="hold"/>
                                        <p:tgtEl>
                                          <p:spTgt spid="122"/>
                                        </p:tgtEl>
                                        <p:attrNameLst>
                                          <p:attrName>ppt_h</p:attrName>
                                        </p:attrNameLst>
                                      </p:cBhvr>
                                      <p:tavLst>
                                        <p:tav tm="0">
                                          <p:val>
                                            <p:fltVal val="0"/>
                                          </p:val>
                                        </p:tav>
                                        <p:tav tm="100000">
                                          <p:val>
                                            <p:strVal val="#ppt_h"/>
                                          </p:val>
                                        </p:tav>
                                      </p:tavLst>
                                    </p:anim>
                                    <p:animEffect transition="in" filter="fade">
                                      <p:cBhvr>
                                        <p:cTn id="39" dur="500"/>
                                        <p:tgtEl>
                                          <p:spTgt spid="122"/>
                                        </p:tgtEl>
                                      </p:cBhvr>
                                    </p:animEffect>
                                  </p:childTnLst>
                                </p:cTn>
                              </p:par>
                              <p:par>
                                <p:cTn id="40" presetID="53" presetClass="entr" presetSubtype="16" fill="hold" nodeType="withEffect">
                                  <p:stCondLst>
                                    <p:cond delay="0"/>
                                  </p:stCondLst>
                                  <p:childTnLst>
                                    <p:set>
                                      <p:cBhvr>
                                        <p:cTn id="41" dur="1" fill="hold">
                                          <p:stCondLst>
                                            <p:cond delay="0"/>
                                          </p:stCondLst>
                                        </p:cTn>
                                        <p:tgtEl>
                                          <p:spTgt spid="132"/>
                                        </p:tgtEl>
                                        <p:attrNameLst>
                                          <p:attrName>style.visibility</p:attrName>
                                        </p:attrNameLst>
                                      </p:cBhvr>
                                      <p:to>
                                        <p:strVal val="visible"/>
                                      </p:to>
                                    </p:set>
                                    <p:anim calcmode="lin" valueType="num">
                                      <p:cBhvr>
                                        <p:cTn id="42" dur="500" fill="hold"/>
                                        <p:tgtEl>
                                          <p:spTgt spid="132"/>
                                        </p:tgtEl>
                                        <p:attrNameLst>
                                          <p:attrName>ppt_w</p:attrName>
                                        </p:attrNameLst>
                                      </p:cBhvr>
                                      <p:tavLst>
                                        <p:tav tm="0">
                                          <p:val>
                                            <p:fltVal val="0"/>
                                          </p:val>
                                        </p:tav>
                                        <p:tav tm="100000">
                                          <p:val>
                                            <p:strVal val="#ppt_w"/>
                                          </p:val>
                                        </p:tav>
                                      </p:tavLst>
                                    </p:anim>
                                    <p:anim calcmode="lin" valueType="num">
                                      <p:cBhvr>
                                        <p:cTn id="43" dur="500" fill="hold"/>
                                        <p:tgtEl>
                                          <p:spTgt spid="132"/>
                                        </p:tgtEl>
                                        <p:attrNameLst>
                                          <p:attrName>ppt_h</p:attrName>
                                        </p:attrNameLst>
                                      </p:cBhvr>
                                      <p:tavLst>
                                        <p:tav tm="0">
                                          <p:val>
                                            <p:fltVal val="0"/>
                                          </p:val>
                                        </p:tav>
                                        <p:tav tm="100000">
                                          <p:val>
                                            <p:strVal val="#ppt_h"/>
                                          </p:val>
                                        </p:tav>
                                      </p:tavLst>
                                    </p:anim>
                                    <p:animEffect transition="in" filter="fade">
                                      <p:cBhvr>
                                        <p:cTn id="44" dur="500"/>
                                        <p:tgtEl>
                                          <p:spTgt spid="13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14"/>
                                        </p:tgtEl>
                                        <p:attrNameLst>
                                          <p:attrName>style.visibility</p:attrName>
                                        </p:attrNameLst>
                                      </p:cBhvr>
                                      <p:to>
                                        <p:strVal val="visible"/>
                                      </p:to>
                                    </p:set>
                                    <p:anim calcmode="lin" valueType="num">
                                      <p:cBhvr>
                                        <p:cTn id="49" dur="500" fill="hold"/>
                                        <p:tgtEl>
                                          <p:spTgt spid="114"/>
                                        </p:tgtEl>
                                        <p:attrNameLst>
                                          <p:attrName>ppt_w</p:attrName>
                                        </p:attrNameLst>
                                      </p:cBhvr>
                                      <p:tavLst>
                                        <p:tav tm="0">
                                          <p:val>
                                            <p:fltVal val="0"/>
                                          </p:val>
                                        </p:tav>
                                        <p:tav tm="100000">
                                          <p:val>
                                            <p:strVal val="#ppt_w"/>
                                          </p:val>
                                        </p:tav>
                                      </p:tavLst>
                                    </p:anim>
                                    <p:anim calcmode="lin" valueType="num">
                                      <p:cBhvr>
                                        <p:cTn id="50" dur="500" fill="hold"/>
                                        <p:tgtEl>
                                          <p:spTgt spid="114"/>
                                        </p:tgtEl>
                                        <p:attrNameLst>
                                          <p:attrName>ppt_h</p:attrName>
                                        </p:attrNameLst>
                                      </p:cBhvr>
                                      <p:tavLst>
                                        <p:tav tm="0">
                                          <p:val>
                                            <p:fltVal val="0"/>
                                          </p:val>
                                        </p:tav>
                                        <p:tav tm="100000">
                                          <p:val>
                                            <p:strVal val="#ppt_h"/>
                                          </p:val>
                                        </p:tav>
                                      </p:tavLst>
                                    </p:anim>
                                    <p:animEffect transition="in" filter="fade">
                                      <p:cBhvr>
                                        <p:cTn id="51" dur="500"/>
                                        <p:tgtEl>
                                          <p:spTgt spid="11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15"/>
                                        </p:tgtEl>
                                        <p:attrNameLst>
                                          <p:attrName>style.visibility</p:attrName>
                                        </p:attrNameLst>
                                      </p:cBhvr>
                                      <p:to>
                                        <p:strVal val="visible"/>
                                      </p:to>
                                    </p:set>
                                    <p:anim calcmode="lin" valueType="num">
                                      <p:cBhvr>
                                        <p:cTn id="54" dur="500" fill="hold"/>
                                        <p:tgtEl>
                                          <p:spTgt spid="115"/>
                                        </p:tgtEl>
                                        <p:attrNameLst>
                                          <p:attrName>ppt_w</p:attrName>
                                        </p:attrNameLst>
                                      </p:cBhvr>
                                      <p:tavLst>
                                        <p:tav tm="0">
                                          <p:val>
                                            <p:fltVal val="0"/>
                                          </p:val>
                                        </p:tav>
                                        <p:tav tm="100000">
                                          <p:val>
                                            <p:strVal val="#ppt_w"/>
                                          </p:val>
                                        </p:tav>
                                      </p:tavLst>
                                    </p:anim>
                                    <p:anim calcmode="lin" valueType="num">
                                      <p:cBhvr>
                                        <p:cTn id="55" dur="500" fill="hold"/>
                                        <p:tgtEl>
                                          <p:spTgt spid="115"/>
                                        </p:tgtEl>
                                        <p:attrNameLst>
                                          <p:attrName>ppt_h</p:attrName>
                                        </p:attrNameLst>
                                      </p:cBhvr>
                                      <p:tavLst>
                                        <p:tav tm="0">
                                          <p:val>
                                            <p:fltVal val="0"/>
                                          </p:val>
                                        </p:tav>
                                        <p:tav tm="100000">
                                          <p:val>
                                            <p:strVal val="#ppt_h"/>
                                          </p:val>
                                        </p:tav>
                                      </p:tavLst>
                                    </p:anim>
                                    <p:animEffect transition="in" filter="fade">
                                      <p:cBhvr>
                                        <p:cTn id="5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animBg="1"/>
      <p:bldP spid="115" grpId="0" animBg="1"/>
      <p:bldP spid="116" grpId="0"/>
      <p:bldP spid="121" grpId="0"/>
      <p:bldP spid="129" grpId="0"/>
      <p:bldP spid="130" grpId="0"/>
      <p:bldP spid="1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12058" y="-893"/>
            <a:ext cx="12192000" cy="6858893"/>
          </a:xfrm>
          <a:prstGeom prst="rect">
            <a:avLst/>
          </a:prstGeom>
          <a:solidFill>
            <a:schemeClr val="accent3">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2" name="Rectangle: Rounded Corners 31">
            <a:extLst>
              <a:ext uri="{FF2B5EF4-FFF2-40B4-BE49-F238E27FC236}">
                <a16:creationId xmlns:a16="http://schemas.microsoft.com/office/drawing/2014/main" id="{980ED204-C2C8-D4FE-4EDD-5C720846A92E}"/>
              </a:ext>
            </a:extLst>
          </p:cNvPr>
          <p:cNvSpPr/>
          <p:nvPr/>
        </p:nvSpPr>
        <p:spPr>
          <a:xfrm>
            <a:off x="8689181" y="3010598"/>
            <a:ext cx="2355850" cy="30637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Rectangle: Rounded Corners 30">
            <a:extLst>
              <a:ext uri="{FF2B5EF4-FFF2-40B4-BE49-F238E27FC236}">
                <a16:creationId xmlns:a16="http://schemas.microsoft.com/office/drawing/2014/main" id="{FB172200-9549-3425-D4F7-289EF872D3D7}"/>
              </a:ext>
            </a:extLst>
          </p:cNvPr>
          <p:cNvSpPr/>
          <p:nvPr/>
        </p:nvSpPr>
        <p:spPr>
          <a:xfrm>
            <a:off x="6178561" y="3010598"/>
            <a:ext cx="2355850" cy="30637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Rectangle: Rounded Corners 29">
            <a:extLst>
              <a:ext uri="{FF2B5EF4-FFF2-40B4-BE49-F238E27FC236}">
                <a16:creationId xmlns:a16="http://schemas.microsoft.com/office/drawing/2014/main" id="{2F2CA42C-3601-DB1F-11C3-1B98F12F4C52}"/>
              </a:ext>
            </a:extLst>
          </p:cNvPr>
          <p:cNvSpPr/>
          <p:nvPr/>
        </p:nvSpPr>
        <p:spPr>
          <a:xfrm>
            <a:off x="3593240" y="3010598"/>
            <a:ext cx="2355850" cy="30637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Rounded Corners 16">
            <a:extLst>
              <a:ext uri="{FF2B5EF4-FFF2-40B4-BE49-F238E27FC236}">
                <a16:creationId xmlns:a16="http://schemas.microsoft.com/office/drawing/2014/main" id="{E9598671-ABFE-01E2-1B3D-9CF8380DCCC4}"/>
              </a:ext>
            </a:extLst>
          </p:cNvPr>
          <p:cNvSpPr/>
          <p:nvPr/>
        </p:nvSpPr>
        <p:spPr>
          <a:xfrm>
            <a:off x="1016000" y="3023298"/>
            <a:ext cx="2355850" cy="30637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974884"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School Facilities.</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3">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a:extLst>
              <a:ext uri="{FF2B5EF4-FFF2-40B4-BE49-F238E27FC236}">
                <a16:creationId xmlns:a16="http://schemas.microsoft.com/office/drawing/2014/main" id="{D09BB7F0-16A1-7713-1182-A7F36E7D3E29}"/>
              </a:ext>
            </a:extLst>
          </p:cNvPr>
          <p:cNvSpPr txBox="1"/>
          <p:nvPr/>
        </p:nvSpPr>
        <p:spPr>
          <a:xfrm>
            <a:off x="1193804" y="4811440"/>
            <a:ext cx="1930396" cy="547266"/>
          </a:xfrm>
          <a:prstGeom prst="rect">
            <a:avLst/>
          </a:prstGeom>
          <a:noFill/>
        </p:spPr>
        <p:txBody>
          <a:bodyPr wrap="square" rtlCol="0">
            <a:spAutoFit/>
          </a:bodyPr>
          <a:lstStyle/>
          <a:p>
            <a:pPr algn="ctr">
              <a:lnSpc>
                <a:spcPts val="1200"/>
              </a:lnSpc>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 and purify our thoughts like </a:t>
            </a:r>
          </a:p>
        </p:txBody>
      </p:sp>
      <p:sp>
        <p:nvSpPr>
          <p:cNvPr id="22" name="TextBox 21">
            <a:extLst>
              <a:ext uri="{FF2B5EF4-FFF2-40B4-BE49-F238E27FC236}">
                <a16:creationId xmlns:a16="http://schemas.microsoft.com/office/drawing/2014/main" id="{C9ABDC57-008F-D14B-2C19-229B6556D6A0}"/>
              </a:ext>
            </a:extLst>
          </p:cNvPr>
          <p:cNvSpPr txBox="1"/>
          <p:nvPr/>
        </p:nvSpPr>
        <p:spPr>
          <a:xfrm>
            <a:off x="1193803" y="4522018"/>
            <a:ext cx="1930396" cy="307777"/>
          </a:xfrm>
          <a:prstGeom prst="rect">
            <a:avLst/>
          </a:prstGeom>
          <a:noFill/>
        </p:spPr>
        <p:txBody>
          <a:bodyPr wrap="square" rtlCol="0">
            <a:spAutoFit/>
          </a:bodyPr>
          <a:lstStyle/>
          <a:p>
            <a:pPr algn="ctr"/>
            <a:r>
              <a:rPr lang="en-US" sz="1400" dirty="0">
                <a:latin typeface="Epilogue Bold" pitchFamily="2" charset="0"/>
                <a:ea typeface="Ebrima" panose="02000000000000000000" pitchFamily="2" charset="0"/>
                <a:cs typeface="Ebrima" panose="02000000000000000000" pitchFamily="2" charset="0"/>
              </a:rPr>
              <a:t>Description</a:t>
            </a:r>
          </a:p>
        </p:txBody>
      </p:sp>
      <p:sp>
        <p:nvSpPr>
          <p:cNvPr id="23" name="TextBox 22">
            <a:extLst>
              <a:ext uri="{FF2B5EF4-FFF2-40B4-BE49-F238E27FC236}">
                <a16:creationId xmlns:a16="http://schemas.microsoft.com/office/drawing/2014/main" id="{22E25B0E-481B-E023-8E89-6FF3903BF1E9}"/>
              </a:ext>
            </a:extLst>
          </p:cNvPr>
          <p:cNvSpPr txBox="1"/>
          <p:nvPr/>
        </p:nvSpPr>
        <p:spPr>
          <a:xfrm>
            <a:off x="3824981" y="4811440"/>
            <a:ext cx="1930396" cy="547266"/>
          </a:xfrm>
          <a:prstGeom prst="rect">
            <a:avLst/>
          </a:prstGeom>
          <a:noFill/>
        </p:spPr>
        <p:txBody>
          <a:bodyPr wrap="square" rtlCol="0">
            <a:spAutoFit/>
          </a:bodyPr>
          <a:lstStyle/>
          <a:p>
            <a:pPr algn="ctr">
              <a:lnSpc>
                <a:spcPts val="1200"/>
              </a:lnSpc>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 and purify our thoughts like a strain</a:t>
            </a:r>
          </a:p>
        </p:txBody>
      </p:sp>
      <p:sp>
        <p:nvSpPr>
          <p:cNvPr id="24" name="TextBox 23">
            <a:extLst>
              <a:ext uri="{FF2B5EF4-FFF2-40B4-BE49-F238E27FC236}">
                <a16:creationId xmlns:a16="http://schemas.microsoft.com/office/drawing/2014/main" id="{33235403-BFD7-B42B-DB8A-601721A04650}"/>
              </a:ext>
            </a:extLst>
          </p:cNvPr>
          <p:cNvSpPr txBox="1"/>
          <p:nvPr/>
        </p:nvSpPr>
        <p:spPr>
          <a:xfrm>
            <a:off x="3824980" y="4522018"/>
            <a:ext cx="1930396" cy="307777"/>
          </a:xfrm>
          <a:prstGeom prst="rect">
            <a:avLst/>
          </a:prstGeom>
          <a:noFill/>
        </p:spPr>
        <p:txBody>
          <a:bodyPr wrap="square" rtlCol="0">
            <a:spAutoFit/>
          </a:bodyPr>
          <a:lstStyle/>
          <a:p>
            <a:pPr algn="ctr"/>
            <a:r>
              <a:rPr lang="en-US" sz="1400" dirty="0">
                <a:latin typeface="Epilogue Bold" pitchFamily="2" charset="0"/>
                <a:ea typeface="Ebrima" panose="02000000000000000000" pitchFamily="2" charset="0"/>
                <a:cs typeface="Ebrima" panose="02000000000000000000" pitchFamily="2" charset="0"/>
              </a:rPr>
              <a:t>Description</a:t>
            </a:r>
          </a:p>
        </p:txBody>
      </p:sp>
      <p:sp>
        <p:nvSpPr>
          <p:cNvPr id="25" name="TextBox 24">
            <a:extLst>
              <a:ext uri="{FF2B5EF4-FFF2-40B4-BE49-F238E27FC236}">
                <a16:creationId xmlns:a16="http://schemas.microsoft.com/office/drawing/2014/main" id="{0EA97E99-7610-1C8D-DA98-5502DCCD92EA}"/>
              </a:ext>
            </a:extLst>
          </p:cNvPr>
          <p:cNvSpPr txBox="1"/>
          <p:nvPr/>
        </p:nvSpPr>
        <p:spPr>
          <a:xfrm>
            <a:off x="6421767" y="4811440"/>
            <a:ext cx="1930396" cy="547266"/>
          </a:xfrm>
          <a:prstGeom prst="rect">
            <a:avLst/>
          </a:prstGeom>
          <a:noFill/>
        </p:spPr>
        <p:txBody>
          <a:bodyPr wrap="square" rtlCol="0">
            <a:spAutoFit/>
          </a:bodyPr>
          <a:lstStyle/>
          <a:p>
            <a:pPr algn="ctr">
              <a:lnSpc>
                <a:spcPts val="1200"/>
              </a:lnSpc>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 and purify our thoughts</a:t>
            </a:r>
          </a:p>
        </p:txBody>
      </p:sp>
      <p:sp>
        <p:nvSpPr>
          <p:cNvPr id="26" name="TextBox 25">
            <a:extLst>
              <a:ext uri="{FF2B5EF4-FFF2-40B4-BE49-F238E27FC236}">
                <a16:creationId xmlns:a16="http://schemas.microsoft.com/office/drawing/2014/main" id="{33CB70F3-CE9E-4B6A-EDA6-2E0B7C6C9079}"/>
              </a:ext>
            </a:extLst>
          </p:cNvPr>
          <p:cNvSpPr txBox="1"/>
          <p:nvPr/>
        </p:nvSpPr>
        <p:spPr>
          <a:xfrm>
            <a:off x="6421766" y="4522018"/>
            <a:ext cx="1930396" cy="307777"/>
          </a:xfrm>
          <a:prstGeom prst="rect">
            <a:avLst/>
          </a:prstGeom>
          <a:noFill/>
        </p:spPr>
        <p:txBody>
          <a:bodyPr wrap="square" rtlCol="0">
            <a:spAutoFit/>
          </a:bodyPr>
          <a:lstStyle/>
          <a:p>
            <a:pPr algn="ctr"/>
            <a:r>
              <a:rPr lang="en-US" sz="1400" dirty="0">
                <a:latin typeface="Epilogue Bold" pitchFamily="2" charset="0"/>
                <a:ea typeface="Ebrima" panose="02000000000000000000" pitchFamily="2" charset="0"/>
                <a:cs typeface="Ebrima" panose="02000000000000000000" pitchFamily="2" charset="0"/>
              </a:rPr>
              <a:t>Description</a:t>
            </a:r>
          </a:p>
        </p:txBody>
      </p:sp>
      <p:sp>
        <p:nvSpPr>
          <p:cNvPr id="27" name="TextBox 26">
            <a:extLst>
              <a:ext uri="{FF2B5EF4-FFF2-40B4-BE49-F238E27FC236}">
                <a16:creationId xmlns:a16="http://schemas.microsoft.com/office/drawing/2014/main" id="{3B229493-A1D1-10E2-CCB9-DF9A28F1D9A9}"/>
              </a:ext>
            </a:extLst>
          </p:cNvPr>
          <p:cNvSpPr txBox="1"/>
          <p:nvPr/>
        </p:nvSpPr>
        <p:spPr>
          <a:xfrm>
            <a:off x="8901908" y="4811440"/>
            <a:ext cx="1930396" cy="393377"/>
          </a:xfrm>
          <a:prstGeom prst="rect">
            <a:avLst/>
          </a:prstGeom>
          <a:noFill/>
        </p:spPr>
        <p:txBody>
          <a:bodyPr wrap="square" rtlCol="0">
            <a:spAutoFit/>
          </a:bodyPr>
          <a:lstStyle/>
          <a:p>
            <a:pPr algn="ctr">
              <a:lnSpc>
                <a:spcPts val="1200"/>
              </a:lnSpc>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a:t>
            </a:r>
          </a:p>
        </p:txBody>
      </p:sp>
      <p:sp>
        <p:nvSpPr>
          <p:cNvPr id="28" name="TextBox 27">
            <a:extLst>
              <a:ext uri="{FF2B5EF4-FFF2-40B4-BE49-F238E27FC236}">
                <a16:creationId xmlns:a16="http://schemas.microsoft.com/office/drawing/2014/main" id="{CEEBCBD4-D197-7D83-E93C-41752224C66C}"/>
              </a:ext>
            </a:extLst>
          </p:cNvPr>
          <p:cNvSpPr txBox="1"/>
          <p:nvPr/>
        </p:nvSpPr>
        <p:spPr>
          <a:xfrm>
            <a:off x="8901907" y="4522018"/>
            <a:ext cx="1930396" cy="307777"/>
          </a:xfrm>
          <a:prstGeom prst="rect">
            <a:avLst/>
          </a:prstGeom>
          <a:noFill/>
        </p:spPr>
        <p:txBody>
          <a:bodyPr wrap="square" rtlCol="0">
            <a:spAutoFit/>
          </a:bodyPr>
          <a:lstStyle/>
          <a:p>
            <a:pPr algn="ctr"/>
            <a:r>
              <a:rPr lang="en-US" sz="1400" dirty="0">
                <a:latin typeface="Epilogue Bold" pitchFamily="2" charset="0"/>
                <a:ea typeface="Ebrima" panose="02000000000000000000" pitchFamily="2" charset="0"/>
                <a:cs typeface="Ebrima" panose="02000000000000000000" pitchFamily="2" charset="0"/>
              </a:rPr>
              <a:t>Description</a:t>
            </a:r>
          </a:p>
        </p:txBody>
      </p:sp>
      <p:sp>
        <p:nvSpPr>
          <p:cNvPr id="4" name="Picture Placeholder 3">
            <a:extLst>
              <a:ext uri="{FF2B5EF4-FFF2-40B4-BE49-F238E27FC236}">
                <a16:creationId xmlns:a16="http://schemas.microsoft.com/office/drawing/2014/main" id="{6A0F34B5-BBC4-5767-09EF-CFDEB76E44C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F90E3BE-DA5D-9EE5-52D5-B65B1BE64D3B}"/>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B52ED149-60E0-21B2-A1FA-79A1B5636AC9}"/>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5796DB86-79E0-6692-7E31-2C3EF7C6EAFD}"/>
              </a:ext>
            </a:extLst>
          </p:cNvPr>
          <p:cNvSpPr>
            <a:spLocks noGrp="1"/>
          </p:cNvSpPr>
          <p:nvPr>
            <p:ph type="pic" sz="quarter" idx="15"/>
          </p:nvPr>
        </p:nvSpPr>
        <p:spPr/>
      </p:sp>
    </p:spTree>
    <p:extLst>
      <p:ext uri="{BB962C8B-B14F-4D97-AF65-F5344CB8AC3E}">
        <p14:creationId xmlns:p14="http://schemas.microsoft.com/office/powerpoint/2010/main" val="21565084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51">
                                            <p:txEl>
                                              <p:pRg st="0" end="0"/>
                                            </p:txEl>
                                          </p:spTgt>
                                        </p:tgtEl>
                                        <p:attrNameLst>
                                          <p:attrName>style.visibility</p:attrName>
                                        </p:attrNameLst>
                                      </p:cBhvr>
                                      <p:to>
                                        <p:strVal val="visible"/>
                                      </p:to>
                                    </p:set>
                                    <p:animEffect transition="in" filter="wipe(left)">
                                      <p:cBhvr>
                                        <p:cTn id="49" dur="500"/>
                                        <p:tgtEl>
                                          <p:spTgt spid="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893"/>
            <a:ext cx="12204058" cy="6858893"/>
          </a:xfrm>
          <a:prstGeom prst="rect">
            <a:avLst/>
          </a:prstGeom>
          <a:solidFill>
            <a:schemeClr val="accent3">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974884"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School Facilities.</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TextBox 39">
            <a:extLst>
              <a:ext uri="{FF2B5EF4-FFF2-40B4-BE49-F238E27FC236}">
                <a16:creationId xmlns:a16="http://schemas.microsoft.com/office/drawing/2014/main" id="{9A05843D-CE33-EB77-8A6B-7FF14AA57018}"/>
              </a:ext>
            </a:extLst>
          </p:cNvPr>
          <p:cNvSpPr txBox="1"/>
          <p:nvPr/>
        </p:nvSpPr>
        <p:spPr>
          <a:xfrm>
            <a:off x="8978879" y="2692273"/>
            <a:ext cx="2141434" cy="1698222"/>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p>
        </p:txBody>
      </p:sp>
      <p:sp>
        <p:nvSpPr>
          <p:cNvPr id="41" name="TextBox 40">
            <a:extLst>
              <a:ext uri="{FF2B5EF4-FFF2-40B4-BE49-F238E27FC236}">
                <a16:creationId xmlns:a16="http://schemas.microsoft.com/office/drawing/2014/main" id="{AB6E5BE5-FBD7-AEF6-081F-2DD4AEA8802C}"/>
              </a:ext>
            </a:extLst>
          </p:cNvPr>
          <p:cNvSpPr txBox="1"/>
          <p:nvPr/>
        </p:nvSpPr>
        <p:spPr>
          <a:xfrm>
            <a:off x="8978879" y="4579732"/>
            <a:ext cx="1981173" cy="983603"/>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book of old metal</a:t>
            </a:r>
            <a:endParaRPr lang="en-US" sz="1000" dirty="0"/>
          </a:p>
        </p:txBody>
      </p:sp>
      <p:sp>
        <p:nvSpPr>
          <p:cNvPr id="42" name="TextBox 41">
            <a:extLst>
              <a:ext uri="{FF2B5EF4-FFF2-40B4-BE49-F238E27FC236}">
                <a16:creationId xmlns:a16="http://schemas.microsoft.com/office/drawing/2014/main" id="{002E3C3C-C8B1-50BE-57A4-386AE388D31C}"/>
              </a:ext>
            </a:extLst>
          </p:cNvPr>
          <p:cNvSpPr txBox="1"/>
          <p:nvPr/>
        </p:nvSpPr>
        <p:spPr>
          <a:xfrm>
            <a:off x="5336247" y="3021435"/>
            <a:ext cx="2728253" cy="65659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clients—keep creative projects moving</a:t>
            </a:r>
            <a:endParaRPr lang="en-US" sz="1000" dirty="0">
              <a:latin typeface="Epilogue" pitchFamily="2" charset="0"/>
              <a:ea typeface="Arimo" panose="020B0604020202020204" pitchFamily="34" charset="0"/>
              <a:cs typeface="Arimo" panose="020B0604020202020204" pitchFamily="34" charset="0"/>
            </a:endParaRPr>
          </a:p>
        </p:txBody>
      </p:sp>
      <p:sp>
        <p:nvSpPr>
          <p:cNvPr id="43" name="TextBox 42">
            <a:extLst>
              <a:ext uri="{FF2B5EF4-FFF2-40B4-BE49-F238E27FC236}">
                <a16:creationId xmlns:a16="http://schemas.microsoft.com/office/drawing/2014/main" id="{D2CC2AE8-4088-18FA-10F2-AC5171C1BD45}"/>
              </a:ext>
            </a:extLst>
          </p:cNvPr>
          <p:cNvSpPr txBox="1"/>
          <p:nvPr/>
        </p:nvSpPr>
        <p:spPr>
          <a:xfrm>
            <a:off x="5336247" y="2698084"/>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Educated Title </a:t>
            </a:r>
          </a:p>
        </p:txBody>
      </p:sp>
      <p:sp>
        <p:nvSpPr>
          <p:cNvPr id="44" name="TextBox 43">
            <a:extLst>
              <a:ext uri="{FF2B5EF4-FFF2-40B4-BE49-F238E27FC236}">
                <a16:creationId xmlns:a16="http://schemas.microsoft.com/office/drawing/2014/main" id="{9726E3B3-5682-3D13-8F12-852FA0E961AE}"/>
              </a:ext>
            </a:extLst>
          </p:cNvPr>
          <p:cNvSpPr txBox="1"/>
          <p:nvPr/>
        </p:nvSpPr>
        <p:spPr>
          <a:xfrm>
            <a:off x="5336247" y="4406324"/>
            <a:ext cx="2728254"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45" name="TextBox 44">
            <a:extLst>
              <a:ext uri="{FF2B5EF4-FFF2-40B4-BE49-F238E27FC236}">
                <a16:creationId xmlns:a16="http://schemas.microsoft.com/office/drawing/2014/main" id="{4C74DA5E-C7EF-FC72-4B4B-B3537D62C4A0}"/>
              </a:ext>
            </a:extLst>
          </p:cNvPr>
          <p:cNvSpPr txBox="1"/>
          <p:nvPr/>
        </p:nvSpPr>
        <p:spPr>
          <a:xfrm>
            <a:off x="5336247" y="4091717"/>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Educated Here </a:t>
            </a:r>
          </a:p>
        </p:txBody>
      </p:sp>
      <p:sp>
        <p:nvSpPr>
          <p:cNvPr id="46" name="TextBox 45">
            <a:extLst>
              <a:ext uri="{FF2B5EF4-FFF2-40B4-BE49-F238E27FC236}">
                <a16:creationId xmlns:a16="http://schemas.microsoft.com/office/drawing/2014/main" id="{0ED392DD-BE70-8EEE-B2AF-C280881500AC}"/>
              </a:ext>
            </a:extLst>
          </p:cNvPr>
          <p:cNvSpPr txBox="1"/>
          <p:nvPr/>
        </p:nvSpPr>
        <p:spPr>
          <a:xfrm>
            <a:off x="5336247" y="5650066"/>
            <a:ext cx="2659835"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a:t>
            </a:r>
            <a:endParaRPr lang="en-US" sz="1000" dirty="0">
              <a:latin typeface="Epilogue" pitchFamily="2" charset="0"/>
              <a:ea typeface="Arimo" panose="020B0604020202020204" pitchFamily="34" charset="0"/>
              <a:cs typeface="Arimo" panose="020B0604020202020204" pitchFamily="34" charset="0"/>
            </a:endParaRPr>
          </a:p>
        </p:txBody>
      </p:sp>
      <p:sp>
        <p:nvSpPr>
          <p:cNvPr id="47" name="TextBox 46">
            <a:extLst>
              <a:ext uri="{FF2B5EF4-FFF2-40B4-BE49-F238E27FC236}">
                <a16:creationId xmlns:a16="http://schemas.microsoft.com/office/drawing/2014/main" id="{51A5F343-93D7-324A-04AB-39C38723AA7A}"/>
              </a:ext>
            </a:extLst>
          </p:cNvPr>
          <p:cNvSpPr txBox="1"/>
          <p:nvPr/>
        </p:nvSpPr>
        <p:spPr>
          <a:xfrm>
            <a:off x="5336247" y="5332398"/>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Educated Title </a:t>
            </a:r>
          </a:p>
        </p:txBody>
      </p:sp>
      <p:sp>
        <p:nvSpPr>
          <p:cNvPr id="48" name="Freeform 5">
            <a:extLst>
              <a:ext uri="{FF2B5EF4-FFF2-40B4-BE49-F238E27FC236}">
                <a16:creationId xmlns:a16="http://schemas.microsoft.com/office/drawing/2014/main" id="{F40AC705-2F9D-85E3-ACD6-CCA68E101DE4}"/>
              </a:ext>
            </a:extLst>
          </p:cNvPr>
          <p:cNvSpPr>
            <a:spLocks noEditPoints="1"/>
          </p:cNvSpPr>
          <p:nvPr/>
        </p:nvSpPr>
        <p:spPr bwMode="auto">
          <a:xfrm>
            <a:off x="4760398" y="4190301"/>
            <a:ext cx="396729" cy="443163"/>
          </a:xfrm>
          <a:custGeom>
            <a:avLst/>
            <a:gdLst>
              <a:gd name="T0" fmla="*/ 178 w 205"/>
              <a:gd name="T1" fmla="*/ 75 h 227"/>
              <a:gd name="T2" fmla="*/ 175 w 205"/>
              <a:gd name="T3" fmla="*/ 81 h 227"/>
              <a:gd name="T4" fmla="*/ 181 w 205"/>
              <a:gd name="T5" fmla="*/ 125 h 227"/>
              <a:gd name="T6" fmla="*/ 196 w 205"/>
              <a:gd name="T7" fmla="*/ 90 h 227"/>
              <a:gd name="T8" fmla="*/ 16 w 205"/>
              <a:gd name="T9" fmla="*/ 219 h 227"/>
              <a:gd name="T10" fmla="*/ 21 w 205"/>
              <a:gd name="T11" fmla="*/ 90 h 227"/>
              <a:gd name="T12" fmla="*/ 176 w 205"/>
              <a:gd name="T13" fmla="*/ 212 h 227"/>
              <a:gd name="T14" fmla="*/ 181 w 205"/>
              <a:gd name="T15" fmla="*/ 133 h 227"/>
              <a:gd name="T16" fmla="*/ 175 w 205"/>
              <a:gd name="T17" fmla="*/ 184 h 227"/>
              <a:gd name="T18" fmla="*/ 106 w 205"/>
              <a:gd name="T19" fmla="*/ 149 h 227"/>
              <a:gd name="T20" fmla="*/ 88 w 205"/>
              <a:gd name="T21" fmla="*/ 185 h 227"/>
              <a:gd name="T22" fmla="*/ 85 w 205"/>
              <a:gd name="T23" fmla="*/ 191 h 227"/>
              <a:gd name="T24" fmla="*/ 28 w 205"/>
              <a:gd name="T25" fmla="*/ 203 h 227"/>
              <a:gd name="T26" fmla="*/ 52 w 205"/>
              <a:gd name="T27" fmla="*/ 184 h 227"/>
              <a:gd name="T28" fmla="*/ 55 w 205"/>
              <a:gd name="T29" fmla="*/ 81 h 227"/>
              <a:gd name="T30" fmla="*/ 21 w 205"/>
              <a:gd name="T31" fmla="*/ 83 h 227"/>
              <a:gd name="T32" fmla="*/ 17 w 205"/>
              <a:gd name="T33" fmla="*/ 227 h 227"/>
              <a:gd name="T34" fmla="*/ 121 w 205"/>
              <a:gd name="T35" fmla="*/ 191 h 227"/>
              <a:gd name="T36" fmla="*/ 176 w 205"/>
              <a:gd name="T37" fmla="*/ 205 h 227"/>
              <a:gd name="T38" fmla="*/ 59 w 205"/>
              <a:gd name="T39" fmla="*/ 47 h 227"/>
              <a:gd name="T40" fmla="*/ 114 w 205"/>
              <a:gd name="T41" fmla="*/ 110 h 227"/>
              <a:gd name="T42" fmla="*/ 128 w 205"/>
              <a:gd name="T43" fmla="*/ 66 h 227"/>
              <a:gd name="T44" fmla="*/ 97 w 205"/>
              <a:gd name="T45" fmla="*/ 65 h 227"/>
              <a:gd name="T46" fmla="*/ 93 w 205"/>
              <a:gd name="T47" fmla="*/ 112 h 227"/>
              <a:gd name="T48" fmla="*/ 63 w 205"/>
              <a:gd name="T49" fmla="*/ 57 h 227"/>
              <a:gd name="T50" fmla="*/ 83 w 205"/>
              <a:gd name="T51" fmla="*/ 105 h 227"/>
              <a:gd name="T52" fmla="*/ 100 w 205"/>
              <a:gd name="T53" fmla="*/ 134 h 227"/>
              <a:gd name="T54" fmla="*/ 121 w 205"/>
              <a:gd name="T55" fmla="*/ 109 h 227"/>
              <a:gd name="T56" fmla="*/ 108 w 205"/>
              <a:gd name="T57" fmla="*/ 0 h 227"/>
              <a:gd name="T58" fmla="*/ 115 w 205"/>
              <a:gd name="T59" fmla="*/ 66 h 227"/>
              <a:gd name="T60" fmla="*/ 115 w 205"/>
              <a:gd name="T61" fmla="*/ 66 h 227"/>
              <a:gd name="T62" fmla="*/ 90 w 205"/>
              <a:gd name="T63" fmla="*/ 70 h 227"/>
              <a:gd name="T64" fmla="*/ 97 w 205"/>
              <a:gd name="T65" fmla="*/ 76 h 227"/>
              <a:gd name="T66" fmla="*/ 109 w 205"/>
              <a:gd name="T67" fmla="*/ 119 h 227"/>
              <a:gd name="T68" fmla="*/ 127 w 205"/>
              <a:gd name="T69" fmla="*/ 161 h 227"/>
              <a:gd name="T70" fmla="*/ 161 w 205"/>
              <a:gd name="T71" fmla="*/ 168 h 227"/>
              <a:gd name="T72" fmla="*/ 80 w 205"/>
              <a:gd name="T73" fmla="*/ 168 h 227"/>
              <a:gd name="T74" fmla="*/ 40 w 205"/>
              <a:gd name="T75" fmla="*/ 165 h 227"/>
              <a:gd name="T76" fmla="*/ 44 w 205"/>
              <a:gd name="T77" fmla="*/ 129 h 227"/>
              <a:gd name="T78" fmla="*/ 62 w 205"/>
              <a:gd name="T79" fmla="*/ 136 h 227"/>
              <a:gd name="T80" fmla="*/ 122 w 205"/>
              <a:gd name="T81" fmla="*/ 133 h 227"/>
              <a:gd name="T82" fmla="*/ 44 w 205"/>
              <a:gd name="T83" fmla="*/ 152 h 227"/>
              <a:gd name="T84" fmla="*/ 62 w 205"/>
              <a:gd name="T85" fmla="*/ 145 h 227"/>
              <a:gd name="T86" fmla="*/ 144 w 205"/>
              <a:gd name="T87" fmla="*/ 145 h 227"/>
              <a:gd name="T88" fmla="*/ 166 w 205"/>
              <a:gd name="T89" fmla="*/ 149 h 227"/>
              <a:gd name="T90" fmla="*/ 38 w 205"/>
              <a:gd name="T91" fmla="*/ 119 h 227"/>
              <a:gd name="T92" fmla="*/ 172 w 205"/>
              <a:gd name="T93" fmla="*/ 116 h 227"/>
              <a:gd name="T94" fmla="*/ 152 w 205"/>
              <a:gd name="T95" fmla="*/ 119 h 227"/>
              <a:gd name="T96" fmla="*/ 171 w 205"/>
              <a:gd name="T97" fmla="*/ 47 h 227"/>
              <a:gd name="T98" fmla="*/ 37 w 205"/>
              <a:gd name="T99" fmla="*/ 53 h 227"/>
              <a:gd name="T100" fmla="*/ 35 w 205"/>
              <a:gd name="T101" fmla="*/ 47 h 227"/>
              <a:gd name="T102" fmla="*/ 171 w 205"/>
              <a:gd name="T103" fmla="*/ 18 h 227"/>
              <a:gd name="T104" fmla="*/ 161 w 205"/>
              <a:gd name="T105" fmla="*/ 26 h 227"/>
              <a:gd name="T106" fmla="*/ 37 w 205"/>
              <a:gd name="T107" fmla="*/ 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227">
                <a:moveTo>
                  <a:pt x="205" y="92"/>
                </a:moveTo>
                <a:cubicBezTo>
                  <a:pt x="205" y="87"/>
                  <a:pt x="203" y="82"/>
                  <a:pt x="196" y="83"/>
                </a:cubicBezTo>
                <a:cubicBezTo>
                  <a:pt x="192" y="83"/>
                  <a:pt x="188" y="83"/>
                  <a:pt x="185" y="83"/>
                </a:cubicBezTo>
                <a:cubicBezTo>
                  <a:pt x="184" y="82"/>
                  <a:pt x="184" y="81"/>
                  <a:pt x="184" y="80"/>
                </a:cubicBezTo>
                <a:cubicBezTo>
                  <a:pt x="183" y="77"/>
                  <a:pt x="181" y="75"/>
                  <a:pt x="178" y="75"/>
                </a:cubicBezTo>
                <a:cubicBezTo>
                  <a:pt x="169" y="75"/>
                  <a:pt x="160" y="74"/>
                  <a:pt x="151" y="75"/>
                </a:cubicBezTo>
                <a:cubicBezTo>
                  <a:pt x="150" y="75"/>
                  <a:pt x="149" y="75"/>
                  <a:pt x="148" y="76"/>
                </a:cubicBezTo>
                <a:cubicBezTo>
                  <a:pt x="148" y="77"/>
                  <a:pt x="148" y="79"/>
                  <a:pt x="148" y="79"/>
                </a:cubicBezTo>
                <a:cubicBezTo>
                  <a:pt x="149" y="80"/>
                  <a:pt x="150" y="81"/>
                  <a:pt x="151" y="81"/>
                </a:cubicBezTo>
                <a:cubicBezTo>
                  <a:pt x="159" y="81"/>
                  <a:pt x="167" y="81"/>
                  <a:pt x="175" y="81"/>
                </a:cubicBezTo>
                <a:cubicBezTo>
                  <a:pt x="176" y="81"/>
                  <a:pt x="177" y="81"/>
                  <a:pt x="178" y="81"/>
                </a:cubicBezTo>
                <a:cubicBezTo>
                  <a:pt x="178" y="84"/>
                  <a:pt x="178" y="84"/>
                  <a:pt x="178" y="84"/>
                </a:cubicBezTo>
                <a:cubicBezTo>
                  <a:pt x="178" y="96"/>
                  <a:pt x="178" y="108"/>
                  <a:pt x="178" y="120"/>
                </a:cubicBezTo>
                <a:cubicBezTo>
                  <a:pt x="178" y="121"/>
                  <a:pt x="178" y="122"/>
                  <a:pt x="178" y="122"/>
                </a:cubicBezTo>
                <a:cubicBezTo>
                  <a:pt x="178" y="124"/>
                  <a:pt x="179" y="125"/>
                  <a:pt x="181" y="125"/>
                </a:cubicBezTo>
                <a:cubicBezTo>
                  <a:pt x="183" y="125"/>
                  <a:pt x="184" y="124"/>
                  <a:pt x="184" y="122"/>
                </a:cubicBezTo>
                <a:cubicBezTo>
                  <a:pt x="185" y="122"/>
                  <a:pt x="184" y="121"/>
                  <a:pt x="184" y="120"/>
                </a:cubicBezTo>
                <a:cubicBezTo>
                  <a:pt x="184" y="111"/>
                  <a:pt x="184" y="101"/>
                  <a:pt x="184" y="92"/>
                </a:cubicBezTo>
                <a:cubicBezTo>
                  <a:pt x="184" y="91"/>
                  <a:pt x="185" y="90"/>
                  <a:pt x="185" y="90"/>
                </a:cubicBezTo>
                <a:cubicBezTo>
                  <a:pt x="189" y="90"/>
                  <a:pt x="192" y="90"/>
                  <a:pt x="196" y="90"/>
                </a:cubicBezTo>
                <a:cubicBezTo>
                  <a:pt x="198" y="89"/>
                  <a:pt x="199" y="90"/>
                  <a:pt x="199" y="92"/>
                </a:cubicBezTo>
                <a:cubicBezTo>
                  <a:pt x="199" y="130"/>
                  <a:pt x="199" y="168"/>
                  <a:pt x="199" y="205"/>
                </a:cubicBezTo>
                <a:cubicBezTo>
                  <a:pt x="199" y="214"/>
                  <a:pt x="193" y="220"/>
                  <a:pt x="184" y="220"/>
                </a:cubicBezTo>
                <a:cubicBezTo>
                  <a:pt x="130" y="220"/>
                  <a:pt x="76" y="220"/>
                  <a:pt x="22" y="220"/>
                </a:cubicBezTo>
                <a:cubicBezTo>
                  <a:pt x="20" y="220"/>
                  <a:pt x="18" y="220"/>
                  <a:pt x="16" y="219"/>
                </a:cubicBezTo>
                <a:cubicBezTo>
                  <a:pt x="10" y="218"/>
                  <a:pt x="7" y="212"/>
                  <a:pt x="7" y="205"/>
                </a:cubicBezTo>
                <a:cubicBezTo>
                  <a:pt x="7" y="168"/>
                  <a:pt x="7" y="130"/>
                  <a:pt x="7" y="92"/>
                </a:cubicBezTo>
                <a:cubicBezTo>
                  <a:pt x="7" y="92"/>
                  <a:pt x="6" y="91"/>
                  <a:pt x="7" y="91"/>
                </a:cubicBezTo>
                <a:cubicBezTo>
                  <a:pt x="7" y="90"/>
                  <a:pt x="7" y="90"/>
                  <a:pt x="8" y="90"/>
                </a:cubicBezTo>
                <a:cubicBezTo>
                  <a:pt x="12" y="90"/>
                  <a:pt x="17" y="90"/>
                  <a:pt x="21" y="90"/>
                </a:cubicBezTo>
                <a:cubicBezTo>
                  <a:pt x="21" y="93"/>
                  <a:pt x="21" y="93"/>
                  <a:pt x="21" y="93"/>
                </a:cubicBezTo>
                <a:cubicBezTo>
                  <a:pt x="21" y="129"/>
                  <a:pt x="21" y="165"/>
                  <a:pt x="21" y="201"/>
                </a:cubicBezTo>
                <a:cubicBezTo>
                  <a:pt x="21" y="202"/>
                  <a:pt x="21" y="203"/>
                  <a:pt x="21" y="203"/>
                </a:cubicBezTo>
                <a:cubicBezTo>
                  <a:pt x="22" y="208"/>
                  <a:pt x="25" y="212"/>
                  <a:pt x="30" y="212"/>
                </a:cubicBezTo>
                <a:cubicBezTo>
                  <a:pt x="79" y="212"/>
                  <a:pt x="127" y="212"/>
                  <a:pt x="176" y="212"/>
                </a:cubicBezTo>
                <a:cubicBezTo>
                  <a:pt x="176" y="212"/>
                  <a:pt x="177" y="212"/>
                  <a:pt x="178" y="211"/>
                </a:cubicBezTo>
                <a:cubicBezTo>
                  <a:pt x="182" y="210"/>
                  <a:pt x="184" y="207"/>
                  <a:pt x="184" y="202"/>
                </a:cubicBezTo>
                <a:cubicBezTo>
                  <a:pt x="184" y="181"/>
                  <a:pt x="184" y="159"/>
                  <a:pt x="184" y="138"/>
                </a:cubicBezTo>
                <a:cubicBezTo>
                  <a:pt x="184" y="137"/>
                  <a:pt x="184" y="137"/>
                  <a:pt x="184" y="136"/>
                </a:cubicBezTo>
                <a:cubicBezTo>
                  <a:pt x="184" y="134"/>
                  <a:pt x="183" y="133"/>
                  <a:pt x="181" y="133"/>
                </a:cubicBezTo>
                <a:cubicBezTo>
                  <a:pt x="179" y="133"/>
                  <a:pt x="178" y="134"/>
                  <a:pt x="178" y="136"/>
                </a:cubicBezTo>
                <a:cubicBezTo>
                  <a:pt x="178" y="137"/>
                  <a:pt x="178" y="138"/>
                  <a:pt x="178" y="138"/>
                </a:cubicBezTo>
                <a:cubicBezTo>
                  <a:pt x="178" y="153"/>
                  <a:pt x="178" y="167"/>
                  <a:pt x="178" y="181"/>
                </a:cubicBezTo>
                <a:cubicBezTo>
                  <a:pt x="178" y="184"/>
                  <a:pt x="178" y="184"/>
                  <a:pt x="178" y="184"/>
                </a:cubicBezTo>
                <a:cubicBezTo>
                  <a:pt x="175" y="184"/>
                  <a:pt x="175" y="184"/>
                  <a:pt x="175" y="184"/>
                </a:cubicBezTo>
                <a:cubicBezTo>
                  <a:pt x="158" y="184"/>
                  <a:pt x="141" y="184"/>
                  <a:pt x="124" y="184"/>
                </a:cubicBezTo>
                <a:cubicBezTo>
                  <a:pt x="118" y="184"/>
                  <a:pt x="112" y="186"/>
                  <a:pt x="108" y="190"/>
                </a:cubicBezTo>
                <a:cubicBezTo>
                  <a:pt x="107" y="190"/>
                  <a:pt x="107" y="191"/>
                  <a:pt x="106" y="191"/>
                </a:cubicBezTo>
                <a:cubicBezTo>
                  <a:pt x="106" y="188"/>
                  <a:pt x="106" y="186"/>
                  <a:pt x="106" y="183"/>
                </a:cubicBezTo>
                <a:cubicBezTo>
                  <a:pt x="106" y="172"/>
                  <a:pt x="106" y="160"/>
                  <a:pt x="106" y="149"/>
                </a:cubicBezTo>
                <a:cubicBezTo>
                  <a:pt x="106" y="147"/>
                  <a:pt x="105" y="145"/>
                  <a:pt x="103" y="145"/>
                </a:cubicBezTo>
                <a:cubicBezTo>
                  <a:pt x="101" y="145"/>
                  <a:pt x="100" y="147"/>
                  <a:pt x="100" y="149"/>
                </a:cubicBezTo>
                <a:cubicBezTo>
                  <a:pt x="100" y="162"/>
                  <a:pt x="100" y="176"/>
                  <a:pt x="100" y="189"/>
                </a:cubicBezTo>
                <a:cubicBezTo>
                  <a:pt x="100" y="192"/>
                  <a:pt x="100" y="192"/>
                  <a:pt x="100" y="192"/>
                </a:cubicBezTo>
                <a:cubicBezTo>
                  <a:pt x="96" y="188"/>
                  <a:pt x="92" y="185"/>
                  <a:pt x="88" y="185"/>
                </a:cubicBezTo>
                <a:cubicBezTo>
                  <a:pt x="81" y="184"/>
                  <a:pt x="74" y="184"/>
                  <a:pt x="66" y="184"/>
                </a:cubicBezTo>
                <a:cubicBezTo>
                  <a:pt x="64" y="184"/>
                  <a:pt x="63" y="186"/>
                  <a:pt x="63" y="187"/>
                </a:cubicBezTo>
                <a:cubicBezTo>
                  <a:pt x="63" y="189"/>
                  <a:pt x="65" y="191"/>
                  <a:pt x="67" y="191"/>
                </a:cubicBezTo>
                <a:cubicBezTo>
                  <a:pt x="70" y="191"/>
                  <a:pt x="73" y="191"/>
                  <a:pt x="77" y="191"/>
                </a:cubicBezTo>
                <a:cubicBezTo>
                  <a:pt x="79" y="191"/>
                  <a:pt x="82" y="191"/>
                  <a:pt x="85" y="191"/>
                </a:cubicBezTo>
                <a:cubicBezTo>
                  <a:pt x="92" y="192"/>
                  <a:pt x="98" y="198"/>
                  <a:pt x="99" y="205"/>
                </a:cubicBezTo>
                <a:cubicBezTo>
                  <a:pt x="98" y="205"/>
                  <a:pt x="98" y="205"/>
                  <a:pt x="97" y="205"/>
                </a:cubicBezTo>
                <a:cubicBezTo>
                  <a:pt x="75" y="205"/>
                  <a:pt x="53" y="205"/>
                  <a:pt x="31" y="205"/>
                </a:cubicBezTo>
                <a:cubicBezTo>
                  <a:pt x="31" y="205"/>
                  <a:pt x="30" y="205"/>
                  <a:pt x="30" y="205"/>
                </a:cubicBezTo>
                <a:cubicBezTo>
                  <a:pt x="29" y="205"/>
                  <a:pt x="28" y="204"/>
                  <a:pt x="28" y="203"/>
                </a:cubicBezTo>
                <a:cubicBezTo>
                  <a:pt x="28" y="199"/>
                  <a:pt x="28" y="195"/>
                  <a:pt x="28" y="191"/>
                </a:cubicBezTo>
                <a:cubicBezTo>
                  <a:pt x="31" y="191"/>
                  <a:pt x="31" y="191"/>
                  <a:pt x="31" y="191"/>
                </a:cubicBezTo>
                <a:cubicBezTo>
                  <a:pt x="38" y="191"/>
                  <a:pt x="45" y="191"/>
                  <a:pt x="52" y="191"/>
                </a:cubicBezTo>
                <a:cubicBezTo>
                  <a:pt x="54" y="191"/>
                  <a:pt x="55" y="190"/>
                  <a:pt x="56" y="188"/>
                </a:cubicBezTo>
                <a:cubicBezTo>
                  <a:pt x="56" y="186"/>
                  <a:pt x="55" y="184"/>
                  <a:pt x="52" y="184"/>
                </a:cubicBezTo>
                <a:cubicBezTo>
                  <a:pt x="45" y="184"/>
                  <a:pt x="38" y="184"/>
                  <a:pt x="31" y="184"/>
                </a:cubicBezTo>
                <a:cubicBezTo>
                  <a:pt x="28" y="184"/>
                  <a:pt x="28" y="184"/>
                  <a:pt x="28" y="184"/>
                </a:cubicBezTo>
                <a:cubicBezTo>
                  <a:pt x="28" y="81"/>
                  <a:pt x="28" y="81"/>
                  <a:pt x="28" y="81"/>
                </a:cubicBezTo>
                <a:cubicBezTo>
                  <a:pt x="29" y="81"/>
                  <a:pt x="30" y="81"/>
                  <a:pt x="31" y="81"/>
                </a:cubicBezTo>
                <a:cubicBezTo>
                  <a:pt x="39" y="81"/>
                  <a:pt x="47" y="81"/>
                  <a:pt x="55" y="81"/>
                </a:cubicBezTo>
                <a:cubicBezTo>
                  <a:pt x="57" y="81"/>
                  <a:pt x="58" y="80"/>
                  <a:pt x="58" y="78"/>
                </a:cubicBezTo>
                <a:cubicBezTo>
                  <a:pt x="58" y="76"/>
                  <a:pt x="57" y="75"/>
                  <a:pt x="55" y="75"/>
                </a:cubicBezTo>
                <a:cubicBezTo>
                  <a:pt x="46" y="75"/>
                  <a:pt x="37" y="74"/>
                  <a:pt x="28" y="75"/>
                </a:cubicBezTo>
                <a:cubicBezTo>
                  <a:pt x="25" y="75"/>
                  <a:pt x="22" y="77"/>
                  <a:pt x="22" y="80"/>
                </a:cubicBezTo>
                <a:cubicBezTo>
                  <a:pt x="21" y="81"/>
                  <a:pt x="21" y="82"/>
                  <a:pt x="21" y="83"/>
                </a:cubicBezTo>
                <a:cubicBezTo>
                  <a:pt x="17" y="83"/>
                  <a:pt x="12" y="83"/>
                  <a:pt x="8" y="83"/>
                </a:cubicBezTo>
                <a:cubicBezTo>
                  <a:pt x="3" y="83"/>
                  <a:pt x="0" y="86"/>
                  <a:pt x="0" y="91"/>
                </a:cubicBezTo>
                <a:cubicBezTo>
                  <a:pt x="0" y="129"/>
                  <a:pt x="0" y="168"/>
                  <a:pt x="0" y="206"/>
                </a:cubicBezTo>
                <a:cubicBezTo>
                  <a:pt x="0" y="215"/>
                  <a:pt x="4" y="221"/>
                  <a:pt x="12" y="225"/>
                </a:cubicBezTo>
                <a:cubicBezTo>
                  <a:pt x="13" y="226"/>
                  <a:pt x="15" y="226"/>
                  <a:pt x="17" y="227"/>
                </a:cubicBezTo>
                <a:cubicBezTo>
                  <a:pt x="188" y="227"/>
                  <a:pt x="188" y="227"/>
                  <a:pt x="188" y="227"/>
                </a:cubicBezTo>
                <a:cubicBezTo>
                  <a:pt x="188" y="227"/>
                  <a:pt x="188" y="227"/>
                  <a:pt x="188" y="227"/>
                </a:cubicBezTo>
                <a:cubicBezTo>
                  <a:pt x="200" y="224"/>
                  <a:pt x="205" y="216"/>
                  <a:pt x="205" y="204"/>
                </a:cubicBezTo>
                <a:cubicBezTo>
                  <a:pt x="205" y="167"/>
                  <a:pt x="205" y="130"/>
                  <a:pt x="205" y="92"/>
                </a:cubicBezTo>
                <a:close/>
                <a:moveTo>
                  <a:pt x="121" y="191"/>
                </a:moveTo>
                <a:cubicBezTo>
                  <a:pt x="122" y="191"/>
                  <a:pt x="123" y="191"/>
                  <a:pt x="125" y="191"/>
                </a:cubicBezTo>
                <a:cubicBezTo>
                  <a:pt x="142" y="191"/>
                  <a:pt x="159" y="191"/>
                  <a:pt x="176" y="191"/>
                </a:cubicBezTo>
                <a:cubicBezTo>
                  <a:pt x="178" y="191"/>
                  <a:pt x="178" y="191"/>
                  <a:pt x="178" y="191"/>
                </a:cubicBezTo>
                <a:cubicBezTo>
                  <a:pt x="178" y="195"/>
                  <a:pt x="178" y="199"/>
                  <a:pt x="178" y="203"/>
                </a:cubicBezTo>
                <a:cubicBezTo>
                  <a:pt x="177" y="204"/>
                  <a:pt x="176" y="205"/>
                  <a:pt x="176" y="205"/>
                </a:cubicBezTo>
                <a:cubicBezTo>
                  <a:pt x="176" y="205"/>
                  <a:pt x="175" y="205"/>
                  <a:pt x="175" y="205"/>
                </a:cubicBezTo>
                <a:cubicBezTo>
                  <a:pt x="153" y="205"/>
                  <a:pt x="130" y="205"/>
                  <a:pt x="108" y="205"/>
                </a:cubicBezTo>
                <a:cubicBezTo>
                  <a:pt x="108" y="205"/>
                  <a:pt x="107" y="205"/>
                  <a:pt x="107" y="205"/>
                </a:cubicBezTo>
                <a:cubicBezTo>
                  <a:pt x="108" y="198"/>
                  <a:pt x="114" y="192"/>
                  <a:pt x="121" y="191"/>
                </a:cubicBezTo>
                <a:close/>
                <a:moveTo>
                  <a:pt x="59" y="47"/>
                </a:moveTo>
                <a:cubicBezTo>
                  <a:pt x="61" y="47"/>
                  <a:pt x="62" y="46"/>
                  <a:pt x="62" y="43"/>
                </a:cubicBezTo>
                <a:cubicBezTo>
                  <a:pt x="65" y="20"/>
                  <a:pt x="87" y="4"/>
                  <a:pt x="109" y="7"/>
                </a:cubicBezTo>
                <a:cubicBezTo>
                  <a:pt x="139" y="12"/>
                  <a:pt x="153" y="45"/>
                  <a:pt x="137" y="70"/>
                </a:cubicBezTo>
                <a:cubicBezTo>
                  <a:pt x="131" y="80"/>
                  <a:pt x="124" y="90"/>
                  <a:pt x="118" y="100"/>
                </a:cubicBezTo>
                <a:cubicBezTo>
                  <a:pt x="116" y="103"/>
                  <a:pt x="114" y="106"/>
                  <a:pt x="114" y="110"/>
                </a:cubicBezTo>
                <a:cubicBezTo>
                  <a:pt x="114" y="111"/>
                  <a:pt x="114" y="111"/>
                  <a:pt x="113" y="112"/>
                </a:cubicBezTo>
                <a:cubicBezTo>
                  <a:pt x="113" y="112"/>
                  <a:pt x="113" y="112"/>
                  <a:pt x="113" y="112"/>
                </a:cubicBezTo>
                <a:cubicBezTo>
                  <a:pt x="113" y="100"/>
                  <a:pt x="114" y="88"/>
                  <a:pt x="115" y="76"/>
                </a:cubicBezTo>
                <a:cubicBezTo>
                  <a:pt x="116" y="76"/>
                  <a:pt x="118" y="76"/>
                  <a:pt x="119" y="76"/>
                </a:cubicBezTo>
                <a:cubicBezTo>
                  <a:pt x="124" y="76"/>
                  <a:pt x="128" y="72"/>
                  <a:pt x="128" y="66"/>
                </a:cubicBezTo>
                <a:cubicBezTo>
                  <a:pt x="128" y="61"/>
                  <a:pt x="124" y="56"/>
                  <a:pt x="119" y="56"/>
                </a:cubicBezTo>
                <a:cubicBezTo>
                  <a:pt x="114" y="56"/>
                  <a:pt x="109" y="60"/>
                  <a:pt x="109" y="65"/>
                </a:cubicBezTo>
                <a:cubicBezTo>
                  <a:pt x="109" y="66"/>
                  <a:pt x="108" y="68"/>
                  <a:pt x="108" y="69"/>
                </a:cubicBezTo>
                <a:cubicBezTo>
                  <a:pt x="97" y="69"/>
                  <a:pt x="97" y="69"/>
                  <a:pt x="97" y="69"/>
                </a:cubicBezTo>
                <a:cubicBezTo>
                  <a:pt x="97" y="68"/>
                  <a:pt x="97" y="66"/>
                  <a:pt x="97" y="65"/>
                </a:cubicBezTo>
                <a:cubicBezTo>
                  <a:pt x="96" y="60"/>
                  <a:pt x="91" y="56"/>
                  <a:pt x="86" y="56"/>
                </a:cubicBezTo>
                <a:cubicBezTo>
                  <a:pt x="81" y="57"/>
                  <a:pt x="77" y="61"/>
                  <a:pt x="77" y="67"/>
                </a:cubicBezTo>
                <a:cubicBezTo>
                  <a:pt x="77" y="72"/>
                  <a:pt x="81" y="76"/>
                  <a:pt x="87" y="76"/>
                </a:cubicBezTo>
                <a:cubicBezTo>
                  <a:pt x="88" y="76"/>
                  <a:pt x="89" y="76"/>
                  <a:pt x="91" y="76"/>
                </a:cubicBezTo>
                <a:cubicBezTo>
                  <a:pt x="91" y="88"/>
                  <a:pt x="92" y="100"/>
                  <a:pt x="93" y="112"/>
                </a:cubicBezTo>
                <a:cubicBezTo>
                  <a:pt x="92" y="112"/>
                  <a:pt x="92" y="112"/>
                  <a:pt x="92" y="112"/>
                </a:cubicBezTo>
                <a:cubicBezTo>
                  <a:pt x="92" y="111"/>
                  <a:pt x="91" y="110"/>
                  <a:pt x="91" y="109"/>
                </a:cubicBezTo>
                <a:cubicBezTo>
                  <a:pt x="92" y="106"/>
                  <a:pt x="91" y="104"/>
                  <a:pt x="89" y="102"/>
                </a:cubicBezTo>
                <a:cubicBezTo>
                  <a:pt x="83" y="92"/>
                  <a:pt x="76" y="82"/>
                  <a:pt x="70" y="72"/>
                </a:cubicBezTo>
                <a:cubicBezTo>
                  <a:pt x="67" y="67"/>
                  <a:pt x="64" y="63"/>
                  <a:pt x="63" y="57"/>
                </a:cubicBezTo>
                <a:cubicBezTo>
                  <a:pt x="63" y="57"/>
                  <a:pt x="63" y="56"/>
                  <a:pt x="62" y="56"/>
                </a:cubicBezTo>
                <a:cubicBezTo>
                  <a:pt x="61" y="54"/>
                  <a:pt x="60" y="54"/>
                  <a:pt x="58" y="55"/>
                </a:cubicBezTo>
                <a:cubicBezTo>
                  <a:pt x="57" y="55"/>
                  <a:pt x="56" y="57"/>
                  <a:pt x="57" y="59"/>
                </a:cubicBezTo>
                <a:cubicBezTo>
                  <a:pt x="58" y="64"/>
                  <a:pt x="60" y="69"/>
                  <a:pt x="63" y="73"/>
                </a:cubicBezTo>
                <a:cubicBezTo>
                  <a:pt x="70" y="84"/>
                  <a:pt x="76" y="94"/>
                  <a:pt x="83" y="105"/>
                </a:cubicBezTo>
                <a:cubicBezTo>
                  <a:pt x="84" y="106"/>
                  <a:pt x="84" y="108"/>
                  <a:pt x="85" y="110"/>
                </a:cubicBezTo>
                <a:cubicBezTo>
                  <a:pt x="85" y="112"/>
                  <a:pt x="85" y="115"/>
                  <a:pt x="87" y="116"/>
                </a:cubicBezTo>
                <a:cubicBezTo>
                  <a:pt x="89" y="118"/>
                  <a:pt x="90" y="120"/>
                  <a:pt x="89" y="122"/>
                </a:cubicBezTo>
                <a:cubicBezTo>
                  <a:pt x="89" y="123"/>
                  <a:pt x="89" y="123"/>
                  <a:pt x="89" y="124"/>
                </a:cubicBezTo>
                <a:cubicBezTo>
                  <a:pt x="90" y="130"/>
                  <a:pt x="94" y="134"/>
                  <a:pt x="100" y="134"/>
                </a:cubicBezTo>
                <a:cubicBezTo>
                  <a:pt x="102" y="135"/>
                  <a:pt x="104" y="135"/>
                  <a:pt x="107" y="134"/>
                </a:cubicBezTo>
                <a:cubicBezTo>
                  <a:pt x="111" y="134"/>
                  <a:pt x="115" y="130"/>
                  <a:pt x="116" y="126"/>
                </a:cubicBezTo>
                <a:cubicBezTo>
                  <a:pt x="116" y="124"/>
                  <a:pt x="116" y="122"/>
                  <a:pt x="116" y="120"/>
                </a:cubicBezTo>
                <a:cubicBezTo>
                  <a:pt x="116" y="119"/>
                  <a:pt x="117" y="118"/>
                  <a:pt x="117" y="118"/>
                </a:cubicBezTo>
                <a:cubicBezTo>
                  <a:pt x="120" y="116"/>
                  <a:pt x="121" y="113"/>
                  <a:pt x="121" y="109"/>
                </a:cubicBezTo>
                <a:cubicBezTo>
                  <a:pt x="121" y="108"/>
                  <a:pt x="122" y="107"/>
                  <a:pt x="122" y="106"/>
                </a:cubicBezTo>
                <a:cubicBezTo>
                  <a:pt x="129" y="95"/>
                  <a:pt x="136" y="84"/>
                  <a:pt x="143" y="73"/>
                </a:cubicBezTo>
                <a:cubicBezTo>
                  <a:pt x="147" y="67"/>
                  <a:pt x="150" y="59"/>
                  <a:pt x="150" y="51"/>
                </a:cubicBezTo>
                <a:cubicBezTo>
                  <a:pt x="152" y="29"/>
                  <a:pt x="137" y="8"/>
                  <a:pt x="116" y="2"/>
                </a:cubicBezTo>
                <a:cubicBezTo>
                  <a:pt x="113" y="1"/>
                  <a:pt x="111" y="1"/>
                  <a:pt x="108" y="0"/>
                </a:cubicBezTo>
                <a:cubicBezTo>
                  <a:pt x="98" y="0"/>
                  <a:pt x="98" y="0"/>
                  <a:pt x="98" y="0"/>
                </a:cubicBezTo>
                <a:cubicBezTo>
                  <a:pt x="97" y="0"/>
                  <a:pt x="97" y="0"/>
                  <a:pt x="97" y="1"/>
                </a:cubicBezTo>
                <a:cubicBezTo>
                  <a:pt x="75" y="3"/>
                  <a:pt x="58" y="21"/>
                  <a:pt x="56" y="42"/>
                </a:cubicBezTo>
                <a:cubicBezTo>
                  <a:pt x="55" y="45"/>
                  <a:pt x="56" y="47"/>
                  <a:pt x="59" y="47"/>
                </a:cubicBezTo>
                <a:close/>
                <a:moveTo>
                  <a:pt x="115" y="66"/>
                </a:moveTo>
                <a:cubicBezTo>
                  <a:pt x="116" y="64"/>
                  <a:pt x="117" y="63"/>
                  <a:pt x="118" y="63"/>
                </a:cubicBezTo>
                <a:cubicBezTo>
                  <a:pt x="120" y="63"/>
                  <a:pt x="121" y="64"/>
                  <a:pt x="122" y="65"/>
                </a:cubicBezTo>
                <a:cubicBezTo>
                  <a:pt x="122" y="67"/>
                  <a:pt x="121" y="69"/>
                  <a:pt x="120" y="69"/>
                </a:cubicBezTo>
                <a:cubicBezTo>
                  <a:pt x="118" y="70"/>
                  <a:pt x="117" y="70"/>
                  <a:pt x="115" y="70"/>
                </a:cubicBezTo>
                <a:cubicBezTo>
                  <a:pt x="115" y="68"/>
                  <a:pt x="115" y="67"/>
                  <a:pt x="115" y="66"/>
                </a:cubicBezTo>
                <a:close/>
                <a:moveTo>
                  <a:pt x="86" y="69"/>
                </a:moveTo>
                <a:cubicBezTo>
                  <a:pt x="84" y="69"/>
                  <a:pt x="83" y="68"/>
                  <a:pt x="84" y="66"/>
                </a:cubicBezTo>
                <a:cubicBezTo>
                  <a:pt x="84" y="64"/>
                  <a:pt x="85" y="63"/>
                  <a:pt x="87" y="63"/>
                </a:cubicBezTo>
                <a:cubicBezTo>
                  <a:pt x="89" y="63"/>
                  <a:pt x="90" y="64"/>
                  <a:pt x="90" y="66"/>
                </a:cubicBezTo>
                <a:cubicBezTo>
                  <a:pt x="90" y="67"/>
                  <a:pt x="90" y="68"/>
                  <a:pt x="90" y="70"/>
                </a:cubicBezTo>
                <a:cubicBezTo>
                  <a:pt x="89" y="70"/>
                  <a:pt x="87" y="70"/>
                  <a:pt x="86" y="69"/>
                </a:cubicBezTo>
                <a:close/>
                <a:moveTo>
                  <a:pt x="108" y="76"/>
                </a:moveTo>
                <a:cubicBezTo>
                  <a:pt x="107" y="88"/>
                  <a:pt x="107" y="100"/>
                  <a:pt x="106" y="112"/>
                </a:cubicBezTo>
                <a:cubicBezTo>
                  <a:pt x="99" y="112"/>
                  <a:pt x="99" y="112"/>
                  <a:pt x="99" y="112"/>
                </a:cubicBezTo>
                <a:cubicBezTo>
                  <a:pt x="99" y="100"/>
                  <a:pt x="98" y="88"/>
                  <a:pt x="97" y="76"/>
                </a:cubicBezTo>
                <a:lnTo>
                  <a:pt x="108" y="76"/>
                </a:lnTo>
                <a:close/>
                <a:moveTo>
                  <a:pt x="108" y="127"/>
                </a:moveTo>
                <a:cubicBezTo>
                  <a:pt x="105" y="129"/>
                  <a:pt x="101" y="128"/>
                  <a:pt x="99" y="127"/>
                </a:cubicBezTo>
                <a:cubicBezTo>
                  <a:pt x="95" y="126"/>
                  <a:pt x="97" y="122"/>
                  <a:pt x="96" y="119"/>
                </a:cubicBezTo>
                <a:cubicBezTo>
                  <a:pt x="109" y="119"/>
                  <a:pt x="109" y="119"/>
                  <a:pt x="109" y="119"/>
                </a:cubicBezTo>
                <a:cubicBezTo>
                  <a:pt x="109" y="122"/>
                  <a:pt x="111" y="125"/>
                  <a:pt x="108" y="127"/>
                </a:cubicBezTo>
                <a:close/>
                <a:moveTo>
                  <a:pt x="163" y="162"/>
                </a:moveTo>
                <a:cubicBezTo>
                  <a:pt x="163" y="161"/>
                  <a:pt x="162" y="161"/>
                  <a:pt x="161" y="161"/>
                </a:cubicBezTo>
                <a:cubicBezTo>
                  <a:pt x="155" y="161"/>
                  <a:pt x="150" y="161"/>
                  <a:pt x="144" y="161"/>
                </a:cubicBezTo>
                <a:cubicBezTo>
                  <a:pt x="138" y="161"/>
                  <a:pt x="133" y="161"/>
                  <a:pt x="127" y="161"/>
                </a:cubicBezTo>
                <a:cubicBezTo>
                  <a:pt x="126" y="161"/>
                  <a:pt x="125" y="161"/>
                  <a:pt x="125" y="162"/>
                </a:cubicBezTo>
                <a:cubicBezTo>
                  <a:pt x="123" y="162"/>
                  <a:pt x="122" y="163"/>
                  <a:pt x="122" y="165"/>
                </a:cubicBezTo>
                <a:cubicBezTo>
                  <a:pt x="122" y="167"/>
                  <a:pt x="123" y="168"/>
                  <a:pt x="125" y="168"/>
                </a:cubicBezTo>
                <a:cubicBezTo>
                  <a:pt x="126" y="168"/>
                  <a:pt x="126" y="168"/>
                  <a:pt x="127" y="168"/>
                </a:cubicBezTo>
                <a:cubicBezTo>
                  <a:pt x="138" y="168"/>
                  <a:pt x="150" y="168"/>
                  <a:pt x="161" y="168"/>
                </a:cubicBezTo>
                <a:cubicBezTo>
                  <a:pt x="161" y="168"/>
                  <a:pt x="162" y="168"/>
                  <a:pt x="163" y="168"/>
                </a:cubicBezTo>
                <a:cubicBezTo>
                  <a:pt x="165" y="168"/>
                  <a:pt x="166" y="167"/>
                  <a:pt x="166" y="165"/>
                </a:cubicBezTo>
                <a:cubicBezTo>
                  <a:pt x="166" y="163"/>
                  <a:pt x="165" y="162"/>
                  <a:pt x="163" y="162"/>
                </a:cubicBezTo>
                <a:close/>
                <a:moveTo>
                  <a:pt x="44" y="168"/>
                </a:moveTo>
                <a:cubicBezTo>
                  <a:pt x="56" y="168"/>
                  <a:pt x="68" y="168"/>
                  <a:pt x="80" y="168"/>
                </a:cubicBezTo>
                <a:cubicBezTo>
                  <a:pt x="82" y="168"/>
                  <a:pt x="83" y="167"/>
                  <a:pt x="83" y="166"/>
                </a:cubicBezTo>
                <a:cubicBezTo>
                  <a:pt x="84" y="164"/>
                  <a:pt x="82" y="161"/>
                  <a:pt x="80" y="161"/>
                </a:cubicBezTo>
                <a:cubicBezTo>
                  <a:pt x="74" y="161"/>
                  <a:pt x="68" y="161"/>
                  <a:pt x="62" y="161"/>
                </a:cubicBezTo>
                <a:cubicBezTo>
                  <a:pt x="56" y="161"/>
                  <a:pt x="50" y="161"/>
                  <a:pt x="44" y="161"/>
                </a:cubicBezTo>
                <a:cubicBezTo>
                  <a:pt x="42" y="161"/>
                  <a:pt x="40" y="163"/>
                  <a:pt x="40" y="165"/>
                </a:cubicBezTo>
                <a:cubicBezTo>
                  <a:pt x="40" y="167"/>
                  <a:pt x="41" y="168"/>
                  <a:pt x="44" y="168"/>
                </a:cubicBezTo>
                <a:close/>
                <a:moveTo>
                  <a:pt x="80" y="136"/>
                </a:moveTo>
                <a:cubicBezTo>
                  <a:pt x="82" y="136"/>
                  <a:pt x="84" y="134"/>
                  <a:pt x="84" y="132"/>
                </a:cubicBezTo>
                <a:cubicBezTo>
                  <a:pt x="84" y="130"/>
                  <a:pt x="82" y="129"/>
                  <a:pt x="80" y="129"/>
                </a:cubicBezTo>
                <a:cubicBezTo>
                  <a:pt x="68" y="129"/>
                  <a:pt x="56" y="129"/>
                  <a:pt x="44" y="129"/>
                </a:cubicBezTo>
                <a:cubicBezTo>
                  <a:pt x="44" y="129"/>
                  <a:pt x="44" y="129"/>
                  <a:pt x="44" y="129"/>
                </a:cubicBezTo>
                <a:cubicBezTo>
                  <a:pt x="41" y="129"/>
                  <a:pt x="40" y="131"/>
                  <a:pt x="40" y="132"/>
                </a:cubicBezTo>
                <a:cubicBezTo>
                  <a:pt x="40" y="134"/>
                  <a:pt x="41" y="136"/>
                  <a:pt x="44" y="136"/>
                </a:cubicBezTo>
                <a:cubicBezTo>
                  <a:pt x="50" y="136"/>
                  <a:pt x="56" y="136"/>
                  <a:pt x="62" y="136"/>
                </a:cubicBezTo>
                <a:cubicBezTo>
                  <a:pt x="62" y="136"/>
                  <a:pt x="62" y="136"/>
                  <a:pt x="62" y="136"/>
                </a:cubicBezTo>
                <a:cubicBezTo>
                  <a:pt x="68" y="136"/>
                  <a:pt x="74" y="136"/>
                  <a:pt x="80" y="136"/>
                </a:cubicBezTo>
                <a:close/>
                <a:moveTo>
                  <a:pt x="161" y="129"/>
                </a:moveTo>
                <a:cubicBezTo>
                  <a:pt x="156" y="129"/>
                  <a:pt x="150" y="129"/>
                  <a:pt x="144" y="129"/>
                </a:cubicBezTo>
                <a:cubicBezTo>
                  <a:pt x="138" y="129"/>
                  <a:pt x="132" y="129"/>
                  <a:pt x="126" y="129"/>
                </a:cubicBezTo>
                <a:cubicBezTo>
                  <a:pt x="124" y="129"/>
                  <a:pt x="122" y="130"/>
                  <a:pt x="122" y="133"/>
                </a:cubicBezTo>
                <a:cubicBezTo>
                  <a:pt x="122" y="135"/>
                  <a:pt x="124" y="136"/>
                  <a:pt x="126" y="136"/>
                </a:cubicBezTo>
                <a:cubicBezTo>
                  <a:pt x="138" y="136"/>
                  <a:pt x="150" y="136"/>
                  <a:pt x="162" y="136"/>
                </a:cubicBezTo>
                <a:cubicBezTo>
                  <a:pt x="164" y="136"/>
                  <a:pt x="166" y="134"/>
                  <a:pt x="166" y="132"/>
                </a:cubicBezTo>
                <a:cubicBezTo>
                  <a:pt x="166" y="130"/>
                  <a:pt x="164" y="129"/>
                  <a:pt x="161" y="129"/>
                </a:cubicBezTo>
                <a:close/>
                <a:moveTo>
                  <a:pt x="44" y="152"/>
                </a:moveTo>
                <a:cubicBezTo>
                  <a:pt x="48" y="152"/>
                  <a:pt x="52" y="152"/>
                  <a:pt x="57" y="152"/>
                </a:cubicBezTo>
                <a:cubicBezTo>
                  <a:pt x="64" y="152"/>
                  <a:pt x="72" y="152"/>
                  <a:pt x="80" y="152"/>
                </a:cubicBezTo>
                <a:cubicBezTo>
                  <a:pt x="82" y="152"/>
                  <a:pt x="83" y="151"/>
                  <a:pt x="83" y="149"/>
                </a:cubicBezTo>
                <a:cubicBezTo>
                  <a:pt x="84" y="147"/>
                  <a:pt x="82" y="145"/>
                  <a:pt x="80" y="145"/>
                </a:cubicBezTo>
                <a:cubicBezTo>
                  <a:pt x="74" y="145"/>
                  <a:pt x="68" y="145"/>
                  <a:pt x="62" y="145"/>
                </a:cubicBezTo>
                <a:cubicBezTo>
                  <a:pt x="56" y="145"/>
                  <a:pt x="50" y="145"/>
                  <a:pt x="44" y="145"/>
                </a:cubicBezTo>
                <a:cubicBezTo>
                  <a:pt x="41" y="145"/>
                  <a:pt x="40" y="147"/>
                  <a:pt x="40" y="149"/>
                </a:cubicBezTo>
                <a:cubicBezTo>
                  <a:pt x="40" y="151"/>
                  <a:pt x="42" y="152"/>
                  <a:pt x="44" y="152"/>
                </a:cubicBezTo>
                <a:close/>
                <a:moveTo>
                  <a:pt x="162" y="145"/>
                </a:moveTo>
                <a:cubicBezTo>
                  <a:pt x="156" y="145"/>
                  <a:pt x="150" y="145"/>
                  <a:pt x="144" y="145"/>
                </a:cubicBezTo>
                <a:cubicBezTo>
                  <a:pt x="138" y="145"/>
                  <a:pt x="132" y="145"/>
                  <a:pt x="126" y="145"/>
                </a:cubicBezTo>
                <a:cubicBezTo>
                  <a:pt x="124" y="145"/>
                  <a:pt x="122" y="146"/>
                  <a:pt x="122" y="149"/>
                </a:cubicBezTo>
                <a:cubicBezTo>
                  <a:pt x="122" y="151"/>
                  <a:pt x="124" y="152"/>
                  <a:pt x="126" y="152"/>
                </a:cubicBezTo>
                <a:cubicBezTo>
                  <a:pt x="138" y="152"/>
                  <a:pt x="150" y="152"/>
                  <a:pt x="162" y="152"/>
                </a:cubicBezTo>
                <a:cubicBezTo>
                  <a:pt x="164" y="152"/>
                  <a:pt x="166" y="151"/>
                  <a:pt x="166" y="149"/>
                </a:cubicBezTo>
                <a:cubicBezTo>
                  <a:pt x="166" y="147"/>
                  <a:pt x="164" y="145"/>
                  <a:pt x="162" y="145"/>
                </a:cubicBezTo>
                <a:close/>
                <a:moveTo>
                  <a:pt x="70" y="112"/>
                </a:moveTo>
                <a:cubicBezTo>
                  <a:pt x="59" y="112"/>
                  <a:pt x="49" y="112"/>
                  <a:pt x="38" y="112"/>
                </a:cubicBezTo>
                <a:cubicBezTo>
                  <a:pt x="35" y="112"/>
                  <a:pt x="34" y="114"/>
                  <a:pt x="34" y="116"/>
                </a:cubicBezTo>
                <a:cubicBezTo>
                  <a:pt x="34" y="118"/>
                  <a:pt x="36" y="119"/>
                  <a:pt x="38" y="119"/>
                </a:cubicBezTo>
                <a:cubicBezTo>
                  <a:pt x="43" y="119"/>
                  <a:pt x="48" y="119"/>
                  <a:pt x="54" y="119"/>
                </a:cubicBezTo>
                <a:cubicBezTo>
                  <a:pt x="59" y="119"/>
                  <a:pt x="64" y="119"/>
                  <a:pt x="70" y="119"/>
                </a:cubicBezTo>
                <a:cubicBezTo>
                  <a:pt x="72" y="119"/>
                  <a:pt x="73" y="118"/>
                  <a:pt x="73" y="115"/>
                </a:cubicBezTo>
                <a:cubicBezTo>
                  <a:pt x="73" y="113"/>
                  <a:pt x="72" y="112"/>
                  <a:pt x="70" y="112"/>
                </a:cubicBezTo>
                <a:close/>
                <a:moveTo>
                  <a:pt x="172" y="116"/>
                </a:moveTo>
                <a:cubicBezTo>
                  <a:pt x="172" y="114"/>
                  <a:pt x="170" y="112"/>
                  <a:pt x="168" y="112"/>
                </a:cubicBezTo>
                <a:cubicBezTo>
                  <a:pt x="157" y="112"/>
                  <a:pt x="147" y="112"/>
                  <a:pt x="136" y="112"/>
                </a:cubicBezTo>
                <a:cubicBezTo>
                  <a:pt x="134" y="112"/>
                  <a:pt x="132" y="113"/>
                  <a:pt x="132" y="116"/>
                </a:cubicBezTo>
                <a:cubicBezTo>
                  <a:pt x="132" y="118"/>
                  <a:pt x="134" y="119"/>
                  <a:pt x="136" y="119"/>
                </a:cubicBezTo>
                <a:cubicBezTo>
                  <a:pt x="141" y="119"/>
                  <a:pt x="147" y="119"/>
                  <a:pt x="152" y="119"/>
                </a:cubicBezTo>
                <a:cubicBezTo>
                  <a:pt x="157" y="119"/>
                  <a:pt x="163" y="119"/>
                  <a:pt x="168" y="119"/>
                </a:cubicBezTo>
                <a:cubicBezTo>
                  <a:pt x="170" y="119"/>
                  <a:pt x="172" y="118"/>
                  <a:pt x="172" y="116"/>
                </a:cubicBezTo>
                <a:close/>
                <a:moveTo>
                  <a:pt x="167" y="52"/>
                </a:moveTo>
                <a:cubicBezTo>
                  <a:pt x="168" y="53"/>
                  <a:pt x="170" y="53"/>
                  <a:pt x="171" y="51"/>
                </a:cubicBezTo>
                <a:cubicBezTo>
                  <a:pt x="172" y="50"/>
                  <a:pt x="172" y="48"/>
                  <a:pt x="171" y="47"/>
                </a:cubicBezTo>
                <a:cubicBezTo>
                  <a:pt x="168" y="45"/>
                  <a:pt x="166" y="42"/>
                  <a:pt x="163" y="40"/>
                </a:cubicBezTo>
                <a:cubicBezTo>
                  <a:pt x="161" y="39"/>
                  <a:pt x="158" y="40"/>
                  <a:pt x="158" y="43"/>
                </a:cubicBezTo>
                <a:cubicBezTo>
                  <a:pt x="158" y="44"/>
                  <a:pt x="158" y="45"/>
                  <a:pt x="159" y="45"/>
                </a:cubicBezTo>
                <a:cubicBezTo>
                  <a:pt x="161" y="47"/>
                  <a:pt x="164" y="50"/>
                  <a:pt x="167" y="52"/>
                </a:cubicBezTo>
                <a:close/>
                <a:moveTo>
                  <a:pt x="37" y="53"/>
                </a:moveTo>
                <a:cubicBezTo>
                  <a:pt x="38" y="53"/>
                  <a:pt x="38" y="53"/>
                  <a:pt x="39" y="52"/>
                </a:cubicBezTo>
                <a:cubicBezTo>
                  <a:pt x="42" y="50"/>
                  <a:pt x="45" y="47"/>
                  <a:pt x="47" y="45"/>
                </a:cubicBezTo>
                <a:cubicBezTo>
                  <a:pt x="48" y="44"/>
                  <a:pt x="48" y="42"/>
                  <a:pt x="47" y="41"/>
                </a:cubicBezTo>
                <a:cubicBezTo>
                  <a:pt x="46" y="39"/>
                  <a:pt x="44" y="39"/>
                  <a:pt x="43" y="40"/>
                </a:cubicBezTo>
                <a:cubicBezTo>
                  <a:pt x="40" y="42"/>
                  <a:pt x="37" y="45"/>
                  <a:pt x="35" y="47"/>
                </a:cubicBezTo>
                <a:cubicBezTo>
                  <a:pt x="34" y="48"/>
                  <a:pt x="34" y="50"/>
                  <a:pt x="34" y="51"/>
                </a:cubicBezTo>
                <a:cubicBezTo>
                  <a:pt x="35" y="52"/>
                  <a:pt x="36" y="52"/>
                  <a:pt x="37" y="53"/>
                </a:cubicBezTo>
                <a:close/>
                <a:moveTo>
                  <a:pt x="161" y="26"/>
                </a:moveTo>
                <a:cubicBezTo>
                  <a:pt x="162" y="25"/>
                  <a:pt x="162" y="25"/>
                  <a:pt x="163" y="25"/>
                </a:cubicBezTo>
                <a:cubicBezTo>
                  <a:pt x="166" y="23"/>
                  <a:pt x="168" y="20"/>
                  <a:pt x="171" y="18"/>
                </a:cubicBezTo>
                <a:cubicBezTo>
                  <a:pt x="172" y="17"/>
                  <a:pt x="172" y="15"/>
                  <a:pt x="171" y="13"/>
                </a:cubicBezTo>
                <a:cubicBezTo>
                  <a:pt x="170" y="12"/>
                  <a:pt x="168" y="12"/>
                  <a:pt x="166" y="13"/>
                </a:cubicBezTo>
                <a:cubicBezTo>
                  <a:pt x="164" y="15"/>
                  <a:pt x="161" y="17"/>
                  <a:pt x="159" y="20"/>
                </a:cubicBezTo>
                <a:cubicBezTo>
                  <a:pt x="158" y="21"/>
                  <a:pt x="158" y="22"/>
                  <a:pt x="158" y="24"/>
                </a:cubicBezTo>
                <a:cubicBezTo>
                  <a:pt x="159" y="24"/>
                  <a:pt x="160" y="25"/>
                  <a:pt x="161" y="26"/>
                </a:cubicBezTo>
                <a:close/>
                <a:moveTo>
                  <a:pt x="42" y="24"/>
                </a:moveTo>
                <a:cubicBezTo>
                  <a:pt x="44" y="26"/>
                  <a:pt x="46" y="26"/>
                  <a:pt x="47" y="24"/>
                </a:cubicBezTo>
                <a:cubicBezTo>
                  <a:pt x="48" y="23"/>
                  <a:pt x="48" y="21"/>
                  <a:pt x="46" y="19"/>
                </a:cubicBezTo>
                <a:cubicBezTo>
                  <a:pt x="44" y="17"/>
                  <a:pt x="42" y="15"/>
                  <a:pt x="40" y="13"/>
                </a:cubicBezTo>
                <a:cubicBezTo>
                  <a:pt x="39" y="13"/>
                  <a:pt x="38" y="13"/>
                  <a:pt x="37" y="12"/>
                </a:cubicBezTo>
                <a:cubicBezTo>
                  <a:pt x="36" y="13"/>
                  <a:pt x="35" y="14"/>
                  <a:pt x="34" y="15"/>
                </a:cubicBezTo>
                <a:cubicBezTo>
                  <a:pt x="34" y="16"/>
                  <a:pt x="35" y="17"/>
                  <a:pt x="35" y="18"/>
                </a:cubicBezTo>
                <a:cubicBezTo>
                  <a:pt x="37" y="20"/>
                  <a:pt x="40" y="22"/>
                  <a:pt x="42"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6">
            <a:extLst>
              <a:ext uri="{FF2B5EF4-FFF2-40B4-BE49-F238E27FC236}">
                <a16:creationId xmlns:a16="http://schemas.microsoft.com/office/drawing/2014/main" id="{5E277CA1-EC9F-F38B-8096-27CA12873F6A}"/>
              </a:ext>
            </a:extLst>
          </p:cNvPr>
          <p:cNvSpPr>
            <a:spLocks noEditPoints="1"/>
          </p:cNvSpPr>
          <p:nvPr/>
        </p:nvSpPr>
        <p:spPr bwMode="auto">
          <a:xfrm>
            <a:off x="4736665" y="2792169"/>
            <a:ext cx="439090" cy="443163"/>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705F462-50C7-46AE-F918-267D0BA4FC5E}"/>
              </a:ext>
            </a:extLst>
          </p:cNvPr>
          <p:cNvSpPr>
            <a:spLocks noEditPoints="1"/>
          </p:cNvSpPr>
          <p:nvPr/>
        </p:nvSpPr>
        <p:spPr bwMode="auto">
          <a:xfrm>
            <a:off x="4733654" y="5391447"/>
            <a:ext cx="441534" cy="343777"/>
          </a:xfrm>
          <a:custGeom>
            <a:avLst/>
            <a:gdLst>
              <a:gd name="T0" fmla="*/ 9 w 228"/>
              <a:gd name="T1" fmla="*/ 47 h 176"/>
              <a:gd name="T2" fmla="*/ 131 w 228"/>
              <a:gd name="T3" fmla="*/ 5 h 176"/>
              <a:gd name="T4" fmla="*/ 224 w 228"/>
              <a:gd name="T5" fmla="*/ 52 h 176"/>
              <a:gd name="T6" fmla="*/ 218 w 228"/>
              <a:gd name="T7" fmla="*/ 69 h 176"/>
              <a:gd name="T8" fmla="*/ 189 w 228"/>
              <a:gd name="T9" fmla="*/ 85 h 176"/>
              <a:gd name="T10" fmla="*/ 187 w 228"/>
              <a:gd name="T11" fmla="*/ 141 h 176"/>
              <a:gd name="T12" fmla="*/ 75 w 228"/>
              <a:gd name="T13" fmla="*/ 166 h 176"/>
              <a:gd name="T14" fmla="*/ 38 w 228"/>
              <a:gd name="T15" fmla="*/ 136 h 176"/>
              <a:gd name="T16" fmla="*/ 36 w 228"/>
              <a:gd name="T17" fmla="*/ 82 h 176"/>
              <a:gd name="T18" fmla="*/ 24 w 228"/>
              <a:gd name="T19" fmla="*/ 84 h 176"/>
              <a:gd name="T20" fmla="*/ 25 w 228"/>
              <a:gd name="T21" fmla="*/ 114 h 176"/>
              <a:gd name="T22" fmla="*/ 25 w 228"/>
              <a:gd name="T23" fmla="*/ 136 h 176"/>
              <a:gd name="T24" fmla="*/ 36 w 228"/>
              <a:gd name="T25" fmla="*/ 174 h 176"/>
              <a:gd name="T26" fmla="*/ 15 w 228"/>
              <a:gd name="T27" fmla="*/ 137 h 176"/>
              <a:gd name="T28" fmla="*/ 14 w 228"/>
              <a:gd name="T29" fmla="*/ 114 h 176"/>
              <a:gd name="T30" fmla="*/ 15 w 228"/>
              <a:gd name="T31" fmla="*/ 74 h 176"/>
              <a:gd name="T32" fmla="*/ 10 w 228"/>
              <a:gd name="T33" fmla="*/ 69 h 176"/>
              <a:gd name="T34" fmla="*/ 0 w 228"/>
              <a:gd name="T35" fmla="*/ 56 h 176"/>
              <a:gd name="T36" fmla="*/ 12 w 228"/>
              <a:gd name="T37" fmla="*/ 61 h 176"/>
              <a:gd name="T38" fmla="*/ 23 w 228"/>
              <a:gd name="T39" fmla="*/ 65 h 176"/>
              <a:gd name="T40" fmla="*/ 67 w 228"/>
              <a:gd name="T41" fmla="*/ 60 h 176"/>
              <a:gd name="T42" fmla="*/ 113 w 228"/>
              <a:gd name="T43" fmla="*/ 54 h 176"/>
              <a:gd name="T44" fmla="*/ 114 w 228"/>
              <a:gd name="T45" fmla="*/ 62 h 176"/>
              <a:gd name="T46" fmla="*/ 83 w 228"/>
              <a:gd name="T47" fmla="*/ 66 h 176"/>
              <a:gd name="T48" fmla="*/ 35 w 228"/>
              <a:gd name="T49" fmla="*/ 72 h 176"/>
              <a:gd name="T50" fmla="*/ 102 w 228"/>
              <a:gd name="T51" fmla="*/ 104 h 176"/>
              <a:gd name="T52" fmla="*/ 187 w 228"/>
              <a:gd name="T53" fmla="*/ 75 h 176"/>
              <a:gd name="T54" fmla="*/ 219 w 228"/>
              <a:gd name="T55" fmla="*/ 58 h 176"/>
              <a:gd name="T56" fmla="*/ 127 w 228"/>
              <a:gd name="T57" fmla="*/ 12 h 176"/>
              <a:gd name="T58" fmla="*/ 87 w 228"/>
              <a:gd name="T59" fmla="*/ 20 h 176"/>
              <a:gd name="T60" fmla="*/ 8 w 228"/>
              <a:gd name="T61" fmla="*/ 58 h 176"/>
              <a:gd name="T62" fmla="*/ 46 w 228"/>
              <a:gd name="T63" fmla="*/ 89 h 176"/>
              <a:gd name="T64" fmla="*/ 50 w 228"/>
              <a:gd name="T65" fmla="*/ 139 h 176"/>
              <a:gd name="T66" fmla="*/ 179 w 228"/>
              <a:gd name="T67" fmla="*/ 137 h 176"/>
              <a:gd name="T68" fmla="*/ 180 w 228"/>
              <a:gd name="T69" fmla="*/ 89 h 176"/>
              <a:gd name="T70" fmla="*/ 178 w 228"/>
              <a:gd name="T71" fmla="*/ 88 h 176"/>
              <a:gd name="T72" fmla="*/ 99 w 228"/>
              <a:gd name="T73" fmla="*/ 111 h 176"/>
              <a:gd name="T74" fmla="*/ 46 w 228"/>
              <a:gd name="T75" fmla="*/ 8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176">
                <a:moveTo>
                  <a:pt x="0" y="56"/>
                </a:moveTo>
                <a:cubicBezTo>
                  <a:pt x="2" y="52"/>
                  <a:pt x="5" y="49"/>
                  <a:pt x="9" y="47"/>
                </a:cubicBezTo>
                <a:cubicBezTo>
                  <a:pt x="39" y="33"/>
                  <a:pt x="69" y="19"/>
                  <a:pt x="99" y="5"/>
                </a:cubicBezTo>
                <a:cubicBezTo>
                  <a:pt x="109" y="0"/>
                  <a:pt x="120" y="0"/>
                  <a:pt x="131" y="5"/>
                </a:cubicBezTo>
                <a:cubicBezTo>
                  <a:pt x="160" y="19"/>
                  <a:pt x="189" y="33"/>
                  <a:pt x="218" y="48"/>
                </a:cubicBezTo>
                <a:cubicBezTo>
                  <a:pt x="220" y="49"/>
                  <a:pt x="222" y="50"/>
                  <a:pt x="224" y="52"/>
                </a:cubicBezTo>
                <a:cubicBezTo>
                  <a:pt x="228" y="56"/>
                  <a:pt x="228" y="62"/>
                  <a:pt x="223" y="66"/>
                </a:cubicBezTo>
                <a:cubicBezTo>
                  <a:pt x="222" y="67"/>
                  <a:pt x="220" y="68"/>
                  <a:pt x="218" y="69"/>
                </a:cubicBezTo>
                <a:cubicBezTo>
                  <a:pt x="209" y="73"/>
                  <a:pt x="200" y="78"/>
                  <a:pt x="191" y="82"/>
                </a:cubicBezTo>
                <a:cubicBezTo>
                  <a:pt x="189" y="83"/>
                  <a:pt x="189" y="84"/>
                  <a:pt x="189" y="85"/>
                </a:cubicBezTo>
                <a:cubicBezTo>
                  <a:pt x="189" y="102"/>
                  <a:pt x="189" y="119"/>
                  <a:pt x="189" y="135"/>
                </a:cubicBezTo>
                <a:cubicBezTo>
                  <a:pt x="189" y="137"/>
                  <a:pt x="188" y="139"/>
                  <a:pt x="187" y="141"/>
                </a:cubicBezTo>
                <a:cubicBezTo>
                  <a:pt x="173" y="157"/>
                  <a:pt x="155" y="167"/>
                  <a:pt x="134" y="172"/>
                </a:cubicBezTo>
                <a:cubicBezTo>
                  <a:pt x="114" y="176"/>
                  <a:pt x="94" y="174"/>
                  <a:pt x="75" y="166"/>
                </a:cubicBezTo>
                <a:cubicBezTo>
                  <a:pt x="61" y="161"/>
                  <a:pt x="49" y="152"/>
                  <a:pt x="40" y="140"/>
                </a:cubicBezTo>
                <a:cubicBezTo>
                  <a:pt x="39" y="139"/>
                  <a:pt x="38" y="137"/>
                  <a:pt x="38" y="136"/>
                </a:cubicBezTo>
                <a:cubicBezTo>
                  <a:pt x="38" y="119"/>
                  <a:pt x="38" y="102"/>
                  <a:pt x="38" y="85"/>
                </a:cubicBezTo>
                <a:cubicBezTo>
                  <a:pt x="38" y="83"/>
                  <a:pt x="37" y="83"/>
                  <a:pt x="36" y="82"/>
                </a:cubicBezTo>
                <a:cubicBezTo>
                  <a:pt x="32" y="80"/>
                  <a:pt x="28" y="78"/>
                  <a:pt x="24" y="76"/>
                </a:cubicBezTo>
                <a:cubicBezTo>
                  <a:pt x="24" y="79"/>
                  <a:pt x="24" y="82"/>
                  <a:pt x="24" y="84"/>
                </a:cubicBezTo>
                <a:cubicBezTo>
                  <a:pt x="24" y="93"/>
                  <a:pt x="24" y="102"/>
                  <a:pt x="24" y="111"/>
                </a:cubicBezTo>
                <a:cubicBezTo>
                  <a:pt x="24" y="112"/>
                  <a:pt x="24" y="113"/>
                  <a:pt x="25" y="114"/>
                </a:cubicBezTo>
                <a:cubicBezTo>
                  <a:pt x="30" y="116"/>
                  <a:pt x="32" y="120"/>
                  <a:pt x="32" y="125"/>
                </a:cubicBezTo>
                <a:cubicBezTo>
                  <a:pt x="32" y="130"/>
                  <a:pt x="30" y="134"/>
                  <a:pt x="25" y="136"/>
                </a:cubicBezTo>
                <a:cubicBezTo>
                  <a:pt x="25" y="136"/>
                  <a:pt x="25" y="137"/>
                  <a:pt x="24" y="137"/>
                </a:cubicBezTo>
                <a:cubicBezTo>
                  <a:pt x="28" y="149"/>
                  <a:pt x="32" y="161"/>
                  <a:pt x="36" y="174"/>
                </a:cubicBezTo>
                <a:cubicBezTo>
                  <a:pt x="25" y="174"/>
                  <a:pt x="14" y="174"/>
                  <a:pt x="3" y="174"/>
                </a:cubicBezTo>
                <a:cubicBezTo>
                  <a:pt x="7" y="161"/>
                  <a:pt x="11" y="149"/>
                  <a:pt x="15" y="137"/>
                </a:cubicBezTo>
                <a:cubicBezTo>
                  <a:pt x="14" y="136"/>
                  <a:pt x="14" y="136"/>
                  <a:pt x="13" y="136"/>
                </a:cubicBezTo>
                <a:cubicBezTo>
                  <a:pt x="5" y="130"/>
                  <a:pt x="5" y="119"/>
                  <a:pt x="14" y="114"/>
                </a:cubicBezTo>
                <a:cubicBezTo>
                  <a:pt x="15" y="113"/>
                  <a:pt x="15" y="112"/>
                  <a:pt x="15" y="111"/>
                </a:cubicBezTo>
                <a:cubicBezTo>
                  <a:pt x="15" y="99"/>
                  <a:pt x="15" y="86"/>
                  <a:pt x="15" y="74"/>
                </a:cubicBezTo>
                <a:cubicBezTo>
                  <a:pt x="15" y="72"/>
                  <a:pt x="15" y="71"/>
                  <a:pt x="13" y="71"/>
                </a:cubicBezTo>
                <a:cubicBezTo>
                  <a:pt x="12" y="70"/>
                  <a:pt x="11" y="70"/>
                  <a:pt x="10" y="69"/>
                </a:cubicBezTo>
                <a:cubicBezTo>
                  <a:pt x="6" y="67"/>
                  <a:pt x="2" y="65"/>
                  <a:pt x="0" y="60"/>
                </a:cubicBezTo>
                <a:cubicBezTo>
                  <a:pt x="0" y="59"/>
                  <a:pt x="0" y="57"/>
                  <a:pt x="0" y="56"/>
                </a:cubicBezTo>
                <a:close/>
                <a:moveTo>
                  <a:pt x="8" y="58"/>
                </a:moveTo>
                <a:cubicBezTo>
                  <a:pt x="10" y="59"/>
                  <a:pt x="11" y="60"/>
                  <a:pt x="12" y="61"/>
                </a:cubicBezTo>
                <a:cubicBezTo>
                  <a:pt x="14" y="62"/>
                  <a:pt x="16" y="63"/>
                  <a:pt x="19" y="64"/>
                </a:cubicBezTo>
                <a:cubicBezTo>
                  <a:pt x="20" y="65"/>
                  <a:pt x="21" y="65"/>
                  <a:pt x="23" y="65"/>
                </a:cubicBezTo>
                <a:cubicBezTo>
                  <a:pt x="27" y="64"/>
                  <a:pt x="31" y="64"/>
                  <a:pt x="35" y="63"/>
                </a:cubicBezTo>
                <a:cubicBezTo>
                  <a:pt x="46" y="62"/>
                  <a:pt x="57" y="61"/>
                  <a:pt x="67" y="60"/>
                </a:cubicBezTo>
                <a:cubicBezTo>
                  <a:pt x="78" y="58"/>
                  <a:pt x="89" y="57"/>
                  <a:pt x="100" y="56"/>
                </a:cubicBezTo>
                <a:cubicBezTo>
                  <a:pt x="104" y="55"/>
                  <a:pt x="109" y="55"/>
                  <a:pt x="113" y="54"/>
                </a:cubicBezTo>
                <a:cubicBezTo>
                  <a:pt x="116" y="54"/>
                  <a:pt x="117" y="56"/>
                  <a:pt x="118" y="58"/>
                </a:cubicBezTo>
                <a:cubicBezTo>
                  <a:pt x="118" y="60"/>
                  <a:pt x="117" y="62"/>
                  <a:pt x="114" y="62"/>
                </a:cubicBezTo>
                <a:cubicBezTo>
                  <a:pt x="113" y="62"/>
                  <a:pt x="113" y="63"/>
                  <a:pt x="112" y="63"/>
                </a:cubicBezTo>
                <a:cubicBezTo>
                  <a:pt x="102" y="64"/>
                  <a:pt x="93" y="65"/>
                  <a:pt x="83" y="66"/>
                </a:cubicBezTo>
                <a:cubicBezTo>
                  <a:pt x="72" y="67"/>
                  <a:pt x="62" y="68"/>
                  <a:pt x="51" y="70"/>
                </a:cubicBezTo>
                <a:cubicBezTo>
                  <a:pt x="46" y="70"/>
                  <a:pt x="40" y="71"/>
                  <a:pt x="35" y="72"/>
                </a:cubicBezTo>
                <a:cubicBezTo>
                  <a:pt x="36" y="72"/>
                  <a:pt x="36" y="73"/>
                  <a:pt x="37" y="73"/>
                </a:cubicBezTo>
                <a:cubicBezTo>
                  <a:pt x="59" y="83"/>
                  <a:pt x="81" y="94"/>
                  <a:pt x="102" y="104"/>
                </a:cubicBezTo>
                <a:cubicBezTo>
                  <a:pt x="110" y="108"/>
                  <a:pt x="119" y="108"/>
                  <a:pt x="127" y="104"/>
                </a:cubicBezTo>
                <a:cubicBezTo>
                  <a:pt x="147" y="94"/>
                  <a:pt x="167" y="85"/>
                  <a:pt x="187" y="75"/>
                </a:cubicBezTo>
                <a:cubicBezTo>
                  <a:pt x="196" y="70"/>
                  <a:pt x="205" y="66"/>
                  <a:pt x="215" y="61"/>
                </a:cubicBezTo>
                <a:cubicBezTo>
                  <a:pt x="216" y="61"/>
                  <a:pt x="217" y="59"/>
                  <a:pt x="219" y="58"/>
                </a:cubicBezTo>
                <a:cubicBezTo>
                  <a:pt x="217" y="57"/>
                  <a:pt x="216" y="56"/>
                  <a:pt x="214" y="55"/>
                </a:cubicBezTo>
                <a:cubicBezTo>
                  <a:pt x="185" y="41"/>
                  <a:pt x="156" y="27"/>
                  <a:pt x="127" y="12"/>
                </a:cubicBezTo>
                <a:cubicBezTo>
                  <a:pt x="119" y="9"/>
                  <a:pt x="111" y="9"/>
                  <a:pt x="103" y="12"/>
                </a:cubicBezTo>
                <a:cubicBezTo>
                  <a:pt x="97" y="15"/>
                  <a:pt x="92" y="17"/>
                  <a:pt x="87" y="20"/>
                </a:cubicBezTo>
                <a:cubicBezTo>
                  <a:pt x="62" y="32"/>
                  <a:pt x="37" y="44"/>
                  <a:pt x="12" y="56"/>
                </a:cubicBezTo>
                <a:cubicBezTo>
                  <a:pt x="11" y="56"/>
                  <a:pt x="10" y="57"/>
                  <a:pt x="8" y="58"/>
                </a:cubicBezTo>
                <a:close/>
                <a:moveTo>
                  <a:pt x="46" y="87"/>
                </a:moveTo>
                <a:cubicBezTo>
                  <a:pt x="46" y="88"/>
                  <a:pt x="46" y="89"/>
                  <a:pt x="46" y="89"/>
                </a:cubicBezTo>
                <a:cubicBezTo>
                  <a:pt x="46" y="103"/>
                  <a:pt x="47" y="117"/>
                  <a:pt x="46" y="131"/>
                </a:cubicBezTo>
                <a:cubicBezTo>
                  <a:pt x="46" y="135"/>
                  <a:pt x="47" y="137"/>
                  <a:pt x="50" y="139"/>
                </a:cubicBezTo>
                <a:cubicBezTo>
                  <a:pt x="74" y="163"/>
                  <a:pt x="103" y="170"/>
                  <a:pt x="136" y="163"/>
                </a:cubicBezTo>
                <a:cubicBezTo>
                  <a:pt x="153" y="159"/>
                  <a:pt x="168" y="150"/>
                  <a:pt x="179" y="137"/>
                </a:cubicBezTo>
                <a:cubicBezTo>
                  <a:pt x="180" y="136"/>
                  <a:pt x="180" y="135"/>
                  <a:pt x="180" y="134"/>
                </a:cubicBezTo>
                <a:cubicBezTo>
                  <a:pt x="180" y="119"/>
                  <a:pt x="180" y="104"/>
                  <a:pt x="180" y="89"/>
                </a:cubicBezTo>
                <a:cubicBezTo>
                  <a:pt x="180" y="88"/>
                  <a:pt x="180" y="88"/>
                  <a:pt x="180" y="87"/>
                </a:cubicBezTo>
                <a:cubicBezTo>
                  <a:pt x="179" y="87"/>
                  <a:pt x="178" y="88"/>
                  <a:pt x="178" y="88"/>
                </a:cubicBezTo>
                <a:cubicBezTo>
                  <a:pt x="162" y="96"/>
                  <a:pt x="146" y="104"/>
                  <a:pt x="130" y="111"/>
                </a:cubicBezTo>
                <a:cubicBezTo>
                  <a:pt x="120" y="116"/>
                  <a:pt x="109" y="116"/>
                  <a:pt x="99" y="111"/>
                </a:cubicBezTo>
                <a:cubicBezTo>
                  <a:pt x="86" y="105"/>
                  <a:pt x="73" y="99"/>
                  <a:pt x="60" y="93"/>
                </a:cubicBezTo>
                <a:cubicBezTo>
                  <a:pt x="56" y="91"/>
                  <a:pt x="51" y="89"/>
                  <a:pt x="46" y="8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8">
            <a:extLst>
              <a:ext uri="{FF2B5EF4-FFF2-40B4-BE49-F238E27FC236}">
                <a16:creationId xmlns:a16="http://schemas.microsoft.com/office/drawing/2014/main" id="{9F633964-C8AD-AF97-8D1D-50BA0B041535}"/>
              </a:ext>
            </a:extLst>
          </p:cNvPr>
          <p:cNvSpPr/>
          <p:nvPr/>
        </p:nvSpPr>
        <p:spPr>
          <a:xfrm>
            <a:off x="1245679" y="3137439"/>
            <a:ext cx="2551176" cy="3044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405B4CAD-CD1A-8717-D24D-489A4158A377}"/>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76F17F3-2BCE-C74C-30AD-0453A42B87C7}"/>
              </a:ext>
            </a:extLst>
          </p:cNvPr>
          <p:cNvSpPr>
            <a:spLocks noGrp="1"/>
          </p:cNvSpPr>
          <p:nvPr>
            <p:ph type="pic" sz="quarter" idx="13"/>
          </p:nvPr>
        </p:nvSpPr>
        <p:spPr/>
      </p:sp>
    </p:spTree>
    <p:extLst>
      <p:ext uri="{BB962C8B-B14F-4D97-AF65-F5344CB8AC3E}">
        <p14:creationId xmlns:p14="http://schemas.microsoft.com/office/powerpoint/2010/main" val="27998798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wipe(left)">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500" fill="hold"/>
                                        <p:tgtEl>
                                          <p:spTgt spid="48"/>
                                        </p:tgtEl>
                                        <p:attrNameLst>
                                          <p:attrName>ppt_w</p:attrName>
                                        </p:attrNameLst>
                                      </p:cBhvr>
                                      <p:tavLst>
                                        <p:tav tm="0">
                                          <p:val>
                                            <p:fltVal val="0"/>
                                          </p:val>
                                        </p:tav>
                                        <p:tav tm="100000">
                                          <p:val>
                                            <p:strVal val="#ppt_w"/>
                                          </p:val>
                                        </p:tav>
                                      </p:tavLst>
                                    </p:anim>
                                    <p:anim calcmode="lin" valueType="num">
                                      <p:cBhvr>
                                        <p:cTn id="13" dur="500" fill="hold"/>
                                        <p:tgtEl>
                                          <p:spTgt spid="48"/>
                                        </p:tgtEl>
                                        <p:attrNameLst>
                                          <p:attrName>ppt_h</p:attrName>
                                        </p:attrNameLst>
                                      </p:cBhvr>
                                      <p:tavLst>
                                        <p:tav tm="0">
                                          <p:val>
                                            <p:fltVal val="0"/>
                                          </p:val>
                                        </p:tav>
                                        <p:tav tm="100000">
                                          <p:val>
                                            <p:strVal val="#ppt_h"/>
                                          </p:val>
                                        </p:tav>
                                      </p:tavLst>
                                    </p:anim>
                                    <p:animEffect transition="in" filter="fade">
                                      <p:cBhvr>
                                        <p:cTn id="14" dur="500"/>
                                        <p:tgtEl>
                                          <p:spTgt spid="4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wipe(left)">
                                      <p:cBhvr>
                                        <p:cTn id="29" dur="500"/>
                                        <p:tgtEl>
                                          <p:spTgt spid="4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wipe(left)">
                                      <p:cBhvr>
                                        <p:cTn id="38" dur="500"/>
                                        <p:tgtEl>
                                          <p:spTgt spid="4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animBg="1"/>
      <p:bldP spid="49" grpId="0" animBg="1"/>
      <p:bldP spid="5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7535B08-3F92-E8B0-6E05-926596DB69B5}"/>
              </a:ext>
            </a:extLst>
          </p:cNvPr>
          <p:cNvSpPr/>
          <p:nvPr/>
        </p:nvSpPr>
        <p:spPr>
          <a:xfrm>
            <a:off x="7124700" y="0"/>
            <a:ext cx="5067300" cy="685800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5938269"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History Timeline.</a:t>
            </a:r>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ED3300D3-5B26-E7CA-E182-89AE28774094}"/>
              </a:ext>
            </a:extLst>
          </p:cNvPr>
          <p:cNvSpPr txBox="1"/>
          <p:nvPr/>
        </p:nvSpPr>
        <p:spPr>
          <a:xfrm>
            <a:off x="8032106" y="4322570"/>
            <a:ext cx="2648594" cy="1339149"/>
          </a:xfrm>
          <a:prstGeom prst="rect">
            <a:avLst/>
          </a:prstGeom>
          <a:noFill/>
        </p:spPr>
        <p:txBody>
          <a:bodyPr wrap="square">
            <a:spAutoFit/>
          </a:bodyPr>
          <a:lstStyle/>
          <a:p>
            <a:pPr>
              <a:lnSpc>
                <a:spcPts val="1400"/>
              </a:lnSpc>
            </a:pPr>
            <a:r>
              <a:rPr lang="en-US" sz="1000" b="0" dirty="0">
                <a:solidFill>
                  <a:schemeClr val="bg1"/>
                </a:solidFill>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solidFill>
                <a:schemeClr val="bg1"/>
              </a:solidFill>
            </a:endParaRPr>
          </a:p>
        </p:txBody>
      </p:sp>
      <p:sp>
        <p:nvSpPr>
          <p:cNvPr id="4" name="TextBox 3">
            <a:extLst>
              <a:ext uri="{FF2B5EF4-FFF2-40B4-BE49-F238E27FC236}">
                <a16:creationId xmlns:a16="http://schemas.microsoft.com/office/drawing/2014/main" id="{67BB8223-FD04-56A1-D257-6230E5DE1D68}"/>
              </a:ext>
            </a:extLst>
          </p:cNvPr>
          <p:cNvSpPr txBox="1"/>
          <p:nvPr/>
        </p:nvSpPr>
        <p:spPr>
          <a:xfrm>
            <a:off x="8032106" y="3016965"/>
            <a:ext cx="2799483" cy="1104405"/>
          </a:xfrm>
          <a:prstGeom prst="rect">
            <a:avLst/>
          </a:prstGeom>
          <a:noFill/>
        </p:spPr>
        <p:txBody>
          <a:bodyPr wrap="square" rtlCol="0">
            <a:spAutoFit/>
          </a:bodyPr>
          <a:lstStyle/>
          <a:p>
            <a:pPr>
              <a:lnSpc>
                <a:spcPts val="2600"/>
              </a:lnSpc>
            </a:pPr>
            <a:r>
              <a:rPr lang="en-US" sz="2800" i="0" dirty="0">
                <a:solidFill>
                  <a:schemeClr val="bg1"/>
                </a:solidFill>
                <a:effectLst/>
                <a:latin typeface="Otama.ep" panose="00000500000000000000" pitchFamily="50" charset="0"/>
              </a:rPr>
              <a:t>Simplest </a:t>
            </a:r>
            <a:r>
              <a:rPr lang="en-US" sz="2800" dirty="0">
                <a:solidFill>
                  <a:schemeClr val="bg1"/>
                </a:solidFill>
                <a:latin typeface="Otama.ep" panose="00000500000000000000" pitchFamily="50" charset="0"/>
              </a:rPr>
              <a:t>things are </a:t>
            </a:r>
            <a:r>
              <a:rPr lang="en-US" sz="2800" i="0" dirty="0">
                <a:solidFill>
                  <a:schemeClr val="bg1"/>
                </a:solidFill>
                <a:effectLst/>
                <a:latin typeface="Otama.ep" panose="00000500000000000000" pitchFamily="50" charset="0"/>
              </a:rPr>
              <a:t>often</a:t>
            </a:r>
          </a:p>
          <a:p>
            <a:pPr>
              <a:lnSpc>
                <a:spcPts val="2600"/>
              </a:lnSpc>
            </a:pPr>
            <a:r>
              <a:rPr lang="en-US" sz="2800" i="0" dirty="0">
                <a:solidFill>
                  <a:schemeClr val="bg1"/>
                </a:solidFill>
                <a:effectLst/>
                <a:latin typeface="Otama.ep" panose="00000500000000000000" pitchFamily="50" charset="0"/>
              </a:rPr>
              <a:t>the </a:t>
            </a:r>
            <a:r>
              <a:rPr lang="en-US" sz="2800" dirty="0">
                <a:solidFill>
                  <a:schemeClr val="bg1"/>
                </a:solidFill>
                <a:latin typeface="Otama.ep" panose="00000500000000000000" pitchFamily="50" charset="0"/>
              </a:rPr>
              <a:t>truest title</a:t>
            </a:r>
            <a:endParaRPr lang="en-US" sz="2800" i="0" dirty="0">
              <a:solidFill>
                <a:schemeClr val="bg1"/>
              </a:solidFill>
              <a:effectLst/>
              <a:latin typeface="Otama.ep" panose="00000500000000000000" pitchFamily="50" charset="0"/>
            </a:endParaRPr>
          </a:p>
        </p:txBody>
      </p:sp>
      <p:sp>
        <p:nvSpPr>
          <p:cNvPr id="7" name="TextBox 6">
            <a:extLst>
              <a:ext uri="{FF2B5EF4-FFF2-40B4-BE49-F238E27FC236}">
                <a16:creationId xmlns:a16="http://schemas.microsoft.com/office/drawing/2014/main" id="{ED28B951-F338-FC56-210C-F1EE1C806782}"/>
              </a:ext>
            </a:extLst>
          </p:cNvPr>
          <p:cNvSpPr txBox="1"/>
          <p:nvPr/>
        </p:nvSpPr>
        <p:spPr>
          <a:xfrm>
            <a:off x="3181738" y="2521950"/>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JANUARY</a:t>
            </a:r>
          </a:p>
        </p:txBody>
      </p:sp>
      <p:sp>
        <p:nvSpPr>
          <p:cNvPr id="11" name="TextBox 10">
            <a:extLst>
              <a:ext uri="{FF2B5EF4-FFF2-40B4-BE49-F238E27FC236}">
                <a16:creationId xmlns:a16="http://schemas.microsoft.com/office/drawing/2014/main" id="{C585338D-12B3-732C-A892-80ADD3003402}"/>
              </a:ext>
            </a:extLst>
          </p:cNvPr>
          <p:cNvSpPr txBox="1"/>
          <p:nvPr/>
        </p:nvSpPr>
        <p:spPr>
          <a:xfrm>
            <a:off x="3181740" y="5230047"/>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12" name="TextBox 11">
            <a:extLst>
              <a:ext uri="{FF2B5EF4-FFF2-40B4-BE49-F238E27FC236}">
                <a16:creationId xmlns:a16="http://schemas.microsoft.com/office/drawing/2014/main" id="{3B9AF702-1644-9424-170A-5892CAB9D16E}"/>
              </a:ext>
            </a:extLst>
          </p:cNvPr>
          <p:cNvSpPr txBox="1"/>
          <p:nvPr/>
        </p:nvSpPr>
        <p:spPr>
          <a:xfrm>
            <a:off x="3181740" y="4919105"/>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second title</a:t>
            </a:r>
          </a:p>
        </p:txBody>
      </p:sp>
      <p:sp>
        <p:nvSpPr>
          <p:cNvPr id="13" name="TextBox 12">
            <a:extLst>
              <a:ext uri="{FF2B5EF4-FFF2-40B4-BE49-F238E27FC236}">
                <a16:creationId xmlns:a16="http://schemas.microsoft.com/office/drawing/2014/main" id="{ACE7D048-9781-D2A8-B441-19558A288C43}"/>
              </a:ext>
            </a:extLst>
          </p:cNvPr>
          <p:cNvSpPr txBox="1"/>
          <p:nvPr/>
        </p:nvSpPr>
        <p:spPr>
          <a:xfrm>
            <a:off x="3181738" y="4490299"/>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FEBRUARY</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7" name="Straight Connector 16">
            <a:extLst>
              <a:ext uri="{FF2B5EF4-FFF2-40B4-BE49-F238E27FC236}">
                <a16:creationId xmlns:a16="http://schemas.microsoft.com/office/drawing/2014/main" id="{42B0C8CA-FEE8-5A03-D627-5C576E388123}"/>
              </a:ext>
            </a:extLst>
          </p:cNvPr>
          <p:cNvCxnSpPr>
            <a:cxnSpLocks/>
          </p:cNvCxnSpPr>
          <p:nvPr/>
        </p:nvCxnSpPr>
        <p:spPr>
          <a:xfrm>
            <a:off x="2435136" y="2725783"/>
            <a:ext cx="0" cy="4132217"/>
          </a:xfrm>
          <a:prstGeom prst="line">
            <a:avLst/>
          </a:prstGeom>
          <a:ln w="15240">
            <a:solidFill>
              <a:schemeClr val="accent1">
                <a:lumMod val="20000"/>
                <a:lumOff val="8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4EEC126-FA60-22E6-F679-200777DFDB36}"/>
              </a:ext>
            </a:extLst>
          </p:cNvPr>
          <p:cNvCxnSpPr>
            <a:cxnSpLocks/>
          </p:cNvCxnSpPr>
          <p:nvPr/>
        </p:nvCxnSpPr>
        <p:spPr>
          <a:xfrm>
            <a:off x="2539229" y="3190875"/>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1534073-BB66-D663-553E-6AD06FFC5473}"/>
              </a:ext>
            </a:extLst>
          </p:cNvPr>
          <p:cNvSpPr txBox="1"/>
          <p:nvPr/>
        </p:nvSpPr>
        <p:spPr>
          <a:xfrm>
            <a:off x="3181740" y="3260019"/>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25" name="TextBox 24">
            <a:extLst>
              <a:ext uri="{FF2B5EF4-FFF2-40B4-BE49-F238E27FC236}">
                <a16:creationId xmlns:a16="http://schemas.microsoft.com/office/drawing/2014/main" id="{8FAB10AE-D884-765A-464F-48ECAD0CAC2E}"/>
              </a:ext>
            </a:extLst>
          </p:cNvPr>
          <p:cNvSpPr txBox="1"/>
          <p:nvPr/>
        </p:nvSpPr>
        <p:spPr>
          <a:xfrm>
            <a:off x="3181740" y="2949077"/>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first title here</a:t>
            </a:r>
          </a:p>
        </p:txBody>
      </p:sp>
      <p:sp>
        <p:nvSpPr>
          <p:cNvPr id="26" name="Speech Bubble: Rectangle 25">
            <a:extLst>
              <a:ext uri="{FF2B5EF4-FFF2-40B4-BE49-F238E27FC236}">
                <a16:creationId xmlns:a16="http://schemas.microsoft.com/office/drawing/2014/main" id="{45D922DC-AEFE-6C9B-19B4-E9718DBAFB00}"/>
              </a:ext>
            </a:extLst>
          </p:cNvPr>
          <p:cNvSpPr/>
          <p:nvPr/>
        </p:nvSpPr>
        <p:spPr>
          <a:xfrm>
            <a:off x="1042581" y="3049936"/>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98EE219-237E-D273-F1FA-469E430D7E8E}"/>
              </a:ext>
            </a:extLst>
          </p:cNvPr>
          <p:cNvSpPr txBox="1"/>
          <p:nvPr/>
        </p:nvSpPr>
        <p:spPr>
          <a:xfrm>
            <a:off x="1198708" y="3054959"/>
            <a:ext cx="844858" cy="363736"/>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2024</a:t>
            </a:r>
          </a:p>
        </p:txBody>
      </p:sp>
      <p:cxnSp>
        <p:nvCxnSpPr>
          <p:cNvPr id="27" name="Straight Connector 26">
            <a:extLst>
              <a:ext uri="{FF2B5EF4-FFF2-40B4-BE49-F238E27FC236}">
                <a16:creationId xmlns:a16="http://schemas.microsoft.com/office/drawing/2014/main" id="{A0CE4659-2B76-D783-C4C7-239810C35087}"/>
              </a:ext>
            </a:extLst>
          </p:cNvPr>
          <p:cNvCxnSpPr>
            <a:cxnSpLocks/>
          </p:cNvCxnSpPr>
          <p:nvPr/>
        </p:nvCxnSpPr>
        <p:spPr>
          <a:xfrm>
            <a:off x="2539229" y="5116341"/>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Speech Bubble: Rectangle 27">
            <a:extLst>
              <a:ext uri="{FF2B5EF4-FFF2-40B4-BE49-F238E27FC236}">
                <a16:creationId xmlns:a16="http://schemas.microsoft.com/office/drawing/2014/main" id="{F70A0455-3BEC-A3E7-3C5F-276301FC5C5C}"/>
              </a:ext>
            </a:extLst>
          </p:cNvPr>
          <p:cNvSpPr/>
          <p:nvPr/>
        </p:nvSpPr>
        <p:spPr>
          <a:xfrm>
            <a:off x="1042581" y="4975402"/>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C3B1A93-A698-2B29-B753-8A2A39993586}"/>
              </a:ext>
            </a:extLst>
          </p:cNvPr>
          <p:cNvSpPr txBox="1"/>
          <p:nvPr/>
        </p:nvSpPr>
        <p:spPr>
          <a:xfrm>
            <a:off x="1198708" y="4980425"/>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2025</a:t>
            </a:r>
          </a:p>
        </p:txBody>
      </p:sp>
    </p:spTree>
    <p:extLst>
      <p:ext uri="{BB962C8B-B14F-4D97-AF65-F5344CB8AC3E}">
        <p14:creationId xmlns:p14="http://schemas.microsoft.com/office/powerpoint/2010/main" val="32316690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wipe(left)">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left)">
                                      <p:cBhvr>
                                        <p:cTn id="54" dur="500"/>
                                        <p:tgtEl>
                                          <p:spTgt spid="2"/>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11" grpId="0"/>
      <p:bldP spid="12" grpId="0"/>
      <p:bldP spid="13" grpId="0"/>
      <p:bldP spid="24" grpId="0"/>
      <p:bldP spid="25" grpId="0"/>
      <p:bldP spid="26" grpId="0" animBg="1"/>
      <p:bldP spid="6" grpId="0"/>
      <p:bldP spid="28" grpId="0" animBg="1"/>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7535B08-3F92-E8B0-6E05-926596DB69B5}"/>
              </a:ext>
            </a:extLst>
          </p:cNvPr>
          <p:cNvSpPr/>
          <p:nvPr/>
        </p:nvSpPr>
        <p:spPr>
          <a:xfrm>
            <a:off x="7124700" y="0"/>
            <a:ext cx="5067300" cy="6858000"/>
          </a:xfrm>
          <a:prstGeom prst="rect">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ED3300D3-5B26-E7CA-E182-89AE28774094}"/>
              </a:ext>
            </a:extLst>
          </p:cNvPr>
          <p:cNvSpPr txBox="1"/>
          <p:nvPr/>
        </p:nvSpPr>
        <p:spPr>
          <a:xfrm>
            <a:off x="8032106" y="4322570"/>
            <a:ext cx="2648594" cy="1339149"/>
          </a:xfrm>
          <a:prstGeom prst="rect">
            <a:avLst/>
          </a:prstGeom>
          <a:noFill/>
        </p:spPr>
        <p:txBody>
          <a:bodyPr wrap="square">
            <a:spAutoFit/>
          </a:bodyPr>
          <a:lstStyle/>
          <a:p>
            <a:pPr>
              <a:lnSpc>
                <a:spcPts val="1400"/>
              </a:lnSpc>
            </a:pPr>
            <a:r>
              <a:rPr lang="en-US" sz="1000" b="0" dirty="0">
                <a:solidFill>
                  <a:schemeClr val="bg1"/>
                </a:solidFill>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solidFill>
                <a:schemeClr val="bg1"/>
              </a:solidFill>
            </a:endParaRPr>
          </a:p>
        </p:txBody>
      </p:sp>
      <p:sp>
        <p:nvSpPr>
          <p:cNvPr id="4" name="TextBox 3">
            <a:extLst>
              <a:ext uri="{FF2B5EF4-FFF2-40B4-BE49-F238E27FC236}">
                <a16:creationId xmlns:a16="http://schemas.microsoft.com/office/drawing/2014/main" id="{67BB8223-FD04-56A1-D257-6230E5DE1D68}"/>
              </a:ext>
            </a:extLst>
          </p:cNvPr>
          <p:cNvSpPr txBox="1"/>
          <p:nvPr/>
        </p:nvSpPr>
        <p:spPr>
          <a:xfrm>
            <a:off x="8032106" y="3016965"/>
            <a:ext cx="2799483" cy="1104405"/>
          </a:xfrm>
          <a:prstGeom prst="rect">
            <a:avLst/>
          </a:prstGeom>
          <a:noFill/>
        </p:spPr>
        <p:txBody>
          <a:bodyPr wrap="square" rtlCol="0">
            <a:spAutoFit/>
          </a:bodyPr>
          <a:lstStyle/>
          <a:p>
            <a:pPr>
              <a:lnSpc>
                <a:spcPts val="2600"/>
              </a:lnSpc>
            </a:pPr>
            <a:r>
              <a:rPr lang="en-US" sz="2800" i="0" dirty="0">
                <a:solidFill>
                  <a:schemeClr val="bg1"/>
                </a:solidFill>
                <a:effectLst/>
                <a:latin typeface="Otama.ep" panose="00000500000000000000" pitchFamily="50" charset="0"/>
              </a:rPr>
              <a:t>Simplest </a:t>
            </a:r>
            <a:r>
              <a:rPr lang="en-US" sz="2800" dirty="0">
                <a:solidFill>
                  <a:schemeClr val="bg1"/>
                </a:solidFill>
                <a:latin typeface="Otama.ep" panose="00000500000000000000" pitchFamily="50" charset="0"/>
              </a:rPr>
              <a:t>things are </a:t>
            </a:r>
            <a:r>
              <a:rPr lang="en-US" sz="2800" i="0" dirty="0">
                <a:solidFill>
                  <a:schemeClr val="bg1"/>
                </a:solidFill>
                <a:effectLst/>
                <a:latin typeface="Otama.ep" panose="00000500000000000000" pitchFamily="50" charset="0"/>
              </a:rPr>
              <a:t>often</a:t>
            </a:r>
          </a:p>
          <a:p>
            <a:pPr>
              <a:lnSpc>
                <a:spcPts val="2600"/>
              </a:lnSpc>
            </a:pPr>
            <a:r>
              <a:rPr lang="en-US" sz="2800" i="0" dirty="0">
                <a:solidFill>
                  <a:schemeClr val="bg1"/>
                </a:solidFill>
                <a:effectLst/>
                <a:latin typeface="Otama.ep" panose="00000500000000000000" pitchFamily="50" charset="0"/>
              </a:rPr>
              <a:t>the </a:t>
            </a:r>
            <a:r>
              <a:rPr lang="en-US" sz="2800" dirty="0">
                <a:solidFill>
                  <a:schemeClr val="bg1"/>
                </a:solidFill>
                <a:latin typeface="Otama.ep" panose="00000500000000000000" pitchFamily="50" charset="0"/>
              </a:rPr>
              <a:t>truest title</a:t>
            </a:r>
            <a:endParaRPr lang="en-US" sz="2800" i="0" dirty="0">
              <a:solidFill>
                <a:schemeClr val="bg1"/>
              </a:solidFill>
              <a:effectLst/>
              <a:latin typeface="Otama.ep" panose="00000500000000000000" pitchFamily="50" charset="0"/>
            </a:endParaRPr>
          </a:p>
        </p:txBody>
      </p:sp>
      <p:sp>
        <p:nvSpPr>
          <p:cNvPr id="7" name="TextBox 6">
            <a:extLst>
              <a:ext uri="{FF2B5EF4-FFF2-40B4-BE49-F238E27FC236}">
                <a16:creationId xmlns:a16="http://schemas.microsoft.com/office/drawing/2014/main" id="{ED28B951-F338-FC56-210C-F1EE1C806782}"/>
              </a:ext>
            </a:extLst>
          </p:cNvPr>
          <p:cNvSpPr txBox="1"/>
          <p:nvPr/>
        </p:nvSpPr>
        <p:spPr>
          <a:xfrm>
            <a:off x="3181738" y="2521950"/>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JANUARY</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7" name="Straight Connector 16">
            <a:extLst>
              <a:ext uri="{FF2B5EF4-FFF2-40B4-BE49-F238E27FC236}">
                <a16:creationId xmlns:a16="http://schemas.microsoft.com/office/drawing/2014/main" id="{42B0C8CA-FEE8-5A03-D627-5C576E388123}"/>
              </a:ext>
            </a:extLst>
          </p:cNvPr>
          <p:cNvCxnSpPr>
            <a:cxnSpLocks/>
          </p:cNvCxnSpPr>
          <p:nvPr/>
        </p:nvCxnSpPr>
        <p:spPr>
          <a:xfrm>
            <a:off x="2435136" y="0"/>
            <a:ext cx="0" cy="6858000"/>
          </a:xfrm>
          <a:prstGeom prst="line">
            <a:avLst/>
          </a:prstGeom>
          <a:ln w="15240">
            <a:solidFill>
              <a:schemeClr val="accent1">
                <a:lumMod val="20000"/>
                <a:lumOff val="80000"/>
              </a:schemeClr>
            </a:solidFill>
            <a:head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4EEC126-FA60-22E6-F679-200777DFDB36}"/>
              </a:ext>
            </a:extLst>
          </p:cNvPr>
          <p:cNvCxnSpPr>
            <a:cxnSpLocks/>
          </p:cNvCxnSpPr>
          <p:nvPr/>
        </p:nvCxnSpPr>
        <p:spPr>
          <a:xfrm>
            <a:off x="2539229" y="3190875"/>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1534073-BB66-D663-553E-6AD06FFC5473}"/>
              </a:ext>
            </a:extLst>
          </p:cNvPr>
          <p:cNvSpPr txBox="1"/>
          <p:nvPr/>
        </p:nvSpPr>
        <p:spPr>
          <a:xfrm>
            <a:off x="3181740" y="3260019"/>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25" name="TextBox 24">
            <a:extLst>
              <a:ext uri="{FF2B5EF4-FFF2-40B4-BE49-F238E27FC236}">
                <a16:creationId xmlns:a16="http://schemas.microsoft.com/office/drawing/2014/main" id="{8FAB10AE-D884-765A-464F-48ECAD0CAC2E}"/>
              </a:ext>
            </a:extLst>
          </p:cNvPr>
          <p:cNvSpPr txBox="1"/>
          <p:nvPr/>
        </p:nvSpPr>
        <p:spPr>
          <a:xfrm>
            <a:off x="3181740" y="2949077"/>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fourth title here</a:t>
            </a:r>
          </a:p>
        </p:txBody>
      </p:sp>
      <p:sp>
        <p:nvSpPr>
          <p:cNvPr id="26" name="Speech Bubble: Rectangle 25">
            <a:extLst>
              <a:ext uri="{FF2B5EF4-FFF2-40B4-BE49-F238E27FC236}">
                <a16:creationId xmlns:a16="http://schemas.microsoft.com/office/drawing/2014/main" id="{45D922DC-AEFE-6C9B-19B4-E9718DBAFB00}"/>
              </a:ext>
            </a:extLst>
          </p:cNvPr>
          <p:cNvSpPr/>
          <p:nvPr/>
        </p:nvSpPr>
        <p:spPr>
          <a:xfrm>
            <a:off x="1042581" y="3049936"/>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98EE219-237E-D273-F1FA-469E430D7E8E}"/>
              </a:ext>
            </a:extLst>
          </p:cNvPr>
          <p:cNvSpPr txBox="1"/>
          <p:nvPr/>
        </p:nvSpPr>
        <p:spPr>
          <a:xfrm>
            <a:off x="1198708" y="3054959"/>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2027</a:t>
            </a:r>
          </a:p>
        </p:txBody>
      </p:sp>
      <p:sp>
        <p:nvSpPr>
          <p:cNvPr id="11" name="TextBox 10">
            <a:extLst>
              <a:ext uri="{FF2B5EF4-FFF2-40B4-BE49-F238E27FC236}">
                <a16:creationId xmlns:a16="http://schemas.microsoft.com/office/drawing/2014/main" id="{C585338D-12B3-732C-A892-80ADD3003402}"/>
              </a:ext>
            </a:extLst>
          </p:cNvPr>
          <p:cNvSpPr txBox="1"/>
          <p:nvPr/>
        </p:nvSpPr>
        <p:spPr>
          <a:xfrm>
            <a:off x="3181740" y="5230047"/>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12" name="TextBox 11">
            <a:extLst>
              <a:ext uri="{FF2B5EF4-FFF2-40B4-BE49-F238E27FC236}">
                <a16:creationId xmlns:a16="http://schemas.microsoft.com/office/drawing/2014/main" id="{3B9AF702-1644-9424-170A-5892CAB9D16E}"/>
              </a:ext>
            </a:extLst>
          </p:cNvPr>
          <p:cNvSpPr txBox="1"/>
          <p:nvPr/>
        </p:nvSpPr>
        <p:spPr>
          <a:xfrm>
            <a:off x="3181740" y="4919105"/>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fifth title</a:t>
            </a:r>
          </a:p>
        </p:txBody>
      </p:sp>
      <p:sp>
        <p:nvSpPr>
          <p:cNvPr id="13" name="TextBox 12">
            <a:extLst>
              <a:ext uri="{FF2B5EF4-FFF2-40B4-BE49-F238E27FC236}">
                <a16:creationId xmlns:a16="http://schemas.microsoft.com/office/drawing/2014/main" id="{ACE7D048-9781-D2A8-B441-19558A288C43}"/>
              </a:ext>
            </a:extLst>
          </p:cNvPr>
          <p:cNvSpPr txBox="1"/>
          <p:nvPr/>
        </p:nvSpPr>
        <p:spPr>
          <a:xfrm>
            <a:off x="3181738" y="4490299"/>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FEBRUARY</a:t>
            </a:r>
          </a:p>
        </p:txBody>
      </p:sp>
      <p:cxnSp>
        <p:nvCxnSpPr>
          <p:cNvPr id="27" name="Straight Connector 26">
            <a:extLst>
              <a:ext uri="{FF2B5EF4-FFF2-40B4-BE49-F238E27FC236}">
                <a16:creationId xmlns:a16="http://schemas.microsoft.com/office/drawing/2014/main" id="{A0CE4659-2B76-D783-C4C7-239810C35087}"/>
              </a:ext>
            </a:extLst>
          </p:cNvPr>
          <p:cNvCxnSpPr>
            <a:cxnSpLocks/>
          </p:cNvCxnSpPr>
          <p:nvPr/>
        </p:nvCxnSpPr>
        <p:spPr>
          <a:xfrm>
            <a:off x="2539229" y="5116341"/>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Speech Bubble: Rectangle 27">
            <a:extLst>
              <a:ext uri="{FF2B5EF4-FFF2-40B4-BE49-F238E27FC236}">
                <a16:creationId xmlns:a16="http://schemas.microsoft.com/office/drawing/2014/main" id="{F70A0455-3BEC-A3E7-3C5F-276301FC5C5C}"/>
              </a:ext>
            </a:extLst>
          </p:cNvPr>
          <p:cNvSpPr/>
          <p:nvPr/>
        </p:nvSpPr>
        <p:spPr>
          <a:xfrm>
            <a:off x="1042581" y="4975402"/>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C3B1A93-A698-2B29-B753-8A2A39993586}"/>
              </a:ext>
            </a:extLst>
          </p:cNvPr>
          <p:cNvSpPr txBox="1"/>
          <p:nvPr/>
        </p:nvSpPr>
        <p:spPr>
          <a:xfrm>
            <a:off x="1198708" y="4980425"/>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2028</a:t>
            </a:r>
          </a:p>
        </p:txBody>
      </p:sp>
      <p:sp>
        <p:nvSpPr>
          <p:cNvPr id="33" name="TextBox 32">
            <a:extLst>
              <a:ext uri="{FF2B5EF4-FFF2-40B4-BE49-F238E27FC236}">
                <a16:creationId xmlns:a16="http://schemas.microsoft.com/office/drawing/2014/main" id="{D067E544-6F44-E1BC-E365-B23CCEDEE71A}"/>
              </a:ext>
            </a:extLst>
          </p:cNvPr>
          <p:cNvSpPr txBox="1"/>
          <p:nvPr/>
        </p:nvSpPr>
        <p:spPr>
          <a:xfrm>
            <a:off x="3181740" y="1426883"/>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34" name="TextBox 33">
            <a:extLst>
              <a:ext uri="{FF2B5EF4-FFF2-40B4-BE49-F238E27FC236}">
                <a16:creationId xmlns:a16="http://schemas.microsoft.com/office/drawing/2014/main" id="{7702A580-68BD-C975-74F9-7247185BB541}"/>
              </a:ext>
            </a:extLst>
          </p:cNvPr>
          <p:cNvSpPr txBox="1"/>
          <p:nvPr/>
        </p:nvSpPr>
        <p:spPr>
          <a:xfrm>
            <a:off x="3181740" y="1115941"/>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third title here</a:t>
            </a:r>
          </a:p>
        </p:txBody>
      </p:sp>
      <p:sp>
        <p:nvSpPr>
          <p:cNvPr id="35" name="TextBox 34">
            <a:extLst>
              <a:ext uri="{FF2B5EF4-FFF2-40B4-BE49-F238E27FC236}">
                <a16:creationId xmlns:a16="http://schemas.microsoft.com/office/drawing/2014/main" id="{71C189C7-AF86-9348-BC3F-E0B7832F903B}"/>
              </a:ext>
            </a:extLst>
          </p:cNvPr>
          <p:cNvSpPr txBox="1"/>
          <p:nvPr/>
        </p:nvSpPr>
        <p:spPr>
          <a:xfrm>
            <a:off x="3181738" y="687135"/>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FEBRUARY</a:t>
            </a:r>
          </a:p>
        </p:txBody>
      </p:sp>
      <p:cxnSp>
        <p:nvCxnSpPr>
          <p:cNvPr id="36" name="Straight Connector 35">
            <a:extLst>
              <a:ext uri="{FF2B5EF4-FFF2-40B4-BE49-F238E27FC236}">
                <a16:creationId xmlns:a16="http://schemas.microsoft.com/office/drawing/2014/main" id="{9CC131B9-881A-0A2F-D34C-67079A9272DE}"/>
              </a:ext>
            </a:extLst>
          </p:cNvPr>
          <p:cNvCxnSpPr>
            <a:cxnSpLocks/>
          </p:cNvCxnSpPr>
          <p:nvPr/>
        </p:nvCxnSpPr>
        <p:spPr>
          <a:xfrm>
            <a:off x="2539229" y="1313177"/>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Speech Bubble: Rectangle 36">
            <a:extLst>
              <a:ext uri="{FF2B5EF4-FFF2-40B4-BE49-F238E27FC236}">
                <a16:creationId xmlns:a16="http://schemas.microsoft.com/office/drawing/2014/main" id="{923442E4-1A51-CD92-E766-9069E3F2015B}"/>
              </a:ext>
            </a:extLst>
          </p:cNvPr>
          <p:cNvSpPr/>
          <p:nvPr/>
        </p:nvSpPr>
        <p:spPr>
          <a:xfrm>
            <a:off x="1042581" y="1172238"/>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0B8DD258-D2CA-91D9-DF5E-5449B374661E}"/>
              </a:ext>
            </a:extLst>
          </p:cNvPr>
          <p:cNvSpPr txBox="1"/>
          <p:nvPr/>
        </p:nvSpPr>
        <p:spPr>
          <a:xfrm>
            <a:off x="1198708" y="1177261"/>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2026</a:t>
            </a:r>
          </a:p>
        </p:txBody>
      </p:sp>
    </p:spTree>
    <p:extLst>
      <p:ext uri="{BB962C8B-B14F-4D97-AF65-F5344CB8AC3E}">
        <p14:creationId xmlns:p14="http://schemas.microsoft.com/office/powerpoint/2010/main" val="8928814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left)">
                                      <p:cBhvr>
                                        <p:cTn id="57" dur="500"/>
                                        <p:tgtEl>
                                          <p:spTgt spid="33"/>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left)">
                                      <p:cBhvr>
                                        <p:cTn id="60" dur="500"/>
                                        <p:tgtEl>
                                          <p:spTgt spid="3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wipe(left)">
                                      <p:cBhvr>
                                        <p:cTn id="68" dur="500"/>
                                        <p:tgtEl>
                                          <p:spTgt spid="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24" grpId="0"/>
      <p:bldP spid="25" grpId="0"/>
      <p:bldP spid="26" grpId="0" animBg="1"/>
      <p:bldP spid="6" grpId="0"/>
      <p:bldP spid="11" grpId="0"/>
      <p:bldP spid="12" grpId="0"/>
      <p:bldP spid="13" grpId="0"/>
      <p:bldP spid="28" grpId="0" animBg="1"/>
      <p:bldP spid="29" grpId="0"/>
      <p:bldP spid="33" grpId="0"/>
      <p:bldP spid="34" grpId="0"/>
      <p:bldP spid="35" grpId="0"/>
      <p:bldP spid="37" grpId="0" animBg="1"/>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7535B08-3F92-E8B0-6E05-926596DB69B5}"/>
              </a:ext>
            </a:extLst>
          </p:cNvPr>
          <p:cNvSpPr/>
          <p:nvPr/>
        </p:nvSpPr>
        <p:spPr>
          <a:xfrm>
            <a:off x="7124700" y="0"/>
            <a:ext cx="5067300" cy="6858000"/>
          </a:xfrm>
          <a:prstGeom prst="rect">
            <a:avLst/>
          </a:prstGeom>
          <a:solidFill>
            <a:schemeClr val="accent3">
              <a:lumMod val="7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ED3300D3-5B26-E7CA-E182-89AE28774094}"/>
              </a:ext>
            </a:extLst>
          </p:cNvPr>
          <p:cNvSpPr txBox="1"/>
          <p:nvPr/>
        </p:nvSpPr>
        <p:spPr>
          <a:xfrm>
            <a:off x="8032106" y="4322570"/>
            <a:ext cx="2648594" cy="1339149"/>
          </a:xfrm>
          <a:prstGeom prst="rect">
            <a:avLst/>
          </a:prstGeom>
          <a:noFill/>
        </p:spPr>
        <p:txBody>
          <a:bodyPr wrap="square">
            <a:spAutoFit/>
          </a:bodyPr>
          <a:lstStyle/>
          <a:p>
            <a:pPr>
              <a:lnSpc>
                <a:spcPts val="1400"/>
              </a:lnSpc>
            </a:pPr>
            <a:r>
              <a:rPr lang="en-US" sz="1000" b="0" dirty="0">
                <a:solidFill>
                  <a:schemeClr val="bg1"/>
                </a:solidFill>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solidFill>
                <a:schemeClr val="bg1"/>
              </a:solidFill>
            </a:endParaRPr>
          </a:p>
        </p:txBody>
      </p:sp>
      <p:sp>
        <p:nvSpPr>
          <p:cNvPr id="4" name="TextBox 3">
            <a:extLst>
              <a:ext uri="{FF2B5EF4-FFF2-40B4-BE49-F238E27FC236}">
                <a16:creationId xmlns:a16="http://schemas.microsoft.com/office/drawing/2014/main" id="{67BB8223-FD04-56A1-D257-6230E5DE1D68}"/>
              </a:ext>
            </a:extLst>
          </p:cNvPr>
          <p:cNvSpPr txBox="1"/>
          <p:nvPr/>
        </p:nvSpPr>
        <p:spPr>
          <a:xfrm>
            <a:off x="8032106" y="3016965"/>
            <a:ext cx="2799483" cy="1104405"/>
          </a:xfrm>
          <a:prstGeom prst="rect">
            <a:avLst/>
          </a:prstGeom>
          <a:noFill/>
        </p:spPr>
        <p:txBody>
          <a:bodyPr wrap="square" rtlCol="0">
            <a:spAutoFit/>
          </a:bodyPr>
          <a:lstStyle/>
          <a:p>
            <a:pPr>
              <a:lnSpc>
                <a:spcPts val="2600"/>
              </a:lnSpc>
            </a:pPr>
            <a:r>
              <a:rPr lang="en-US" sz="2800" i="0" dirty="0">
                <a:solidFill>
                  <a:schemeClr val="bg1"/>
                </a:solidFill>
                <a:effectLst/>
                <a:latin typeface="Otama.ep" panose="00000500000000000000" pitchFamily="50" charset="0"/>
              </a:rPr>
              <a:t>Simplest </a:t>
            </a:r>
            <a:r>
              <a:rPr lang="en-US" sz="2800" dirty="0">
                <a:solidFill>
                  <a:schemeClr val="bg1"/>
                </a:solidFill>
                <a:latin typeface="Otama.ep" panose="00000500000000000000" pitchFamily="50" charset="0"/>
              </a:rPr>
              <a:t>things are </a:t>
            </a:r>
            <a:r>
              <a:rPr lang="en-US" sz="2800" i="0" dirty="0">
                <a:solidFill>
                  <a:schemeClr val="bg1"/>
                </a:solidFill>
                <a:effectLst/>
                <a:latin typeface="Otama.ep" panose="00000500000000000000" pitchFamily="50" charset="0"/>
              </a:rPr>
              <a:t>often</a:t>
            </a:r>
          </a:p>
          <a:p>
            <a:pPr>
              <a:lnSpc>
                <a:spcPts val="2600"/>
              </a:lnSpc>
            </a:pPr>
            <a:r>
              <a:rPr lang="en-US" sz="2800" i="0" dirty="0">
                <a:solidFill>
                  <a:schemeClr val="bg1"/>
                </a:solidFill>
                <a:effectLst/>
                <a:latin typeface="Otama.ep" panose="00000500000000000000" pitchFamily="50" charset="0"/>
              </a:rPr>
              <a:t>the </a:t>
            </a:r>
            <a:r>
              <a:rPr lang="en-US" sz="2800" dirty="0">
                <a:solidFill>
                  <a:schemeClr val="bg1"/>
                </a:solidFill>
                <a:latin typeface="Otama.ep" panose="00000500000000000000" pitchFamily="50" charset="0"/>
              </a:rPr>
              <a:t>truest title</a:t>
            </a:r>
            <a:endParaRPr lang="en-US" sz="2800" i="0" dirty="0">
              <a:solidFill>
                <a:schemeClr val="bg1"/>
              </a:solidFill>
              <a:effectLst/>
              <a:latin typeface="Otama.ep" panose="00000500000000000000" pitchFamily="50" charset="0"/>
            </a:endParaRPr>
          </a:p>
        </p:txBody>
      </p:sp>
      <p:sp>
        <p:nvSpPr>
          <p:cNvPr id="7" name="TextBox 6">
            <a:extLst>
              <a:ext uri="{FF2B5EF4-FFF2-40B4-BE49-F238E27FC236}">
                <a16:creationId xmlns:a16="http://schemas.microsoft.com/office/drawing/2014/main" id="{ED28B951-F338-FC56-210C-F1EE1C806782}"/>
              </a:ext>
            </a:extLst>
          </p:cNvPr>
          <p:cNvSpPr txBox="1"/>
          <p:nvPr/>
        </p:nvSpPr>
        <p:spPr>
          <a:xfrm>
            <a:off x="3181738" y="2521950"/>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JANUARY</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7" name="Straight Connector 16">
            <a:extLst>
              <a:ext uri="{FF2B5EF4-FFF2-40B4-BE49-F238E27FC236}">
                <a16:creationId xmlns:a16="http://schemas.microsoft.com/office/drawing/2014/main" id="{42B0C8CA-FEE8-5A03-D627-5C576E388123}"/>
              </a:ext>
            </a:extLst>
          </p:cNvPr>
          <p:cNvCxnSpPr>
            <a:cxnSpLocks/>
          </p:cNvCxnSpPr>
          <p:nvPr/>
        </p:nvCxnSpPr>
        <p:spPr>
          <a:xfrm>
            <a:off x="2435136" y="0"/>
            <a:ext cx="0" cy="5116341"/>
          </a:xfrm>
          <a:prstGeom prst="line">
            <a:avLst/>
          </a:prstGeom>
          <a:ln w="15240">
            <a:solidFill>
              <a:schemeClr val="accent1">
                <a:lumMod val="20000"/>
                <a:lumOff val="80000"/>
              </a:schemeClr>
            </a:solidFill>
            <a:head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4EEC126-FA60-22E6-F679-200777DFDB36}"/>
              </a:ext>
            </a:extLst>
          </p:cNvPr>
          <p:cNvCxnSpPr>
            <a:cxnSpLocks/>
          </p:cNvCxnSpPr>
          <p:nvPr/>
        </p:nvCxnSpPr>
        <p:spPr>
          <a:xfrm>
            <a:off x="2539229" y="3190875"/>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1534073-BB66-D663-553E-6AD06FFC5473}"/>
              </a:ext>
            </a:extLst>
          </p:cNvPr>
          <p:cNvSpPr txBox="1"/>
          <p:nvPr/>
        </p:nvSpPr>
        <p:spPr>
          <a:xfrm>
            <a:off x="3181740" y="3260019"/>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25" name="TextBox 24">
            <a:extLst>
              <a:ext uri="{FF2B5EF4-FFF2-40B4-BE49-F238E27FC236}">
                <a16:creationId xmlns:a16="http://schemas.microsoft.com/office/drawing/2014/main" id="{8FAB10AE-D884-765A-464F-48ECAD0CAC2E}"/>
              </a:ext>
            </a:extLst>
          </p:cNvPr>
          <p:cNvSpPr txBox="1"/>
          <p:nvPr/>
        </p:nvSpPr>
        <p:spPr>
          <a:xfrm>
            <a:off x="3181740" y="2949077"/>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seventh title here</a:t>
            </a:r>
          </a:p>
        </p:txBody>
      </p:sp>
      <p:sp>
        <p:nvSpPr>
          <p:cNvPr id="26" name="Speech Bubble: Rectangle 25">
            <a:extLst>
              <a:ext uri="{FF2B5EF4-FFF2-40B4-BE49-F238E27FC236}">
                <a16:creationId xmlns:a16="http://schemas.microsoft.com/office/drawing/2014/main" id="{45D922DC-AEFE-6C9B-19B4-E9718DBAFB00}"/>
              </a:ext>
            </a:extLst>
          </p:cNvPr>
          <p:cNvSpPr/>
          <p:nvPr/>
        </p:nvSpPr>
        <p:spPr>
          <a:xfrm>
            <a:off x="1042581" y="3049936"/>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98EE219-237E-D273-F1FA-469E430D7E8E}"/>
              </a:ext>
            </a:extLst>
          </p:cNvPr>
          <p:cNvSpPr txBox="1"/>
          <p:nvPr/>
        </p:nvSpPr>
        <p:spPr>
          <a:xfrm>
            <a:off x="1198708" y="3054959"/>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2027</a:t>
            </a:r>
          </a:p>
        </p:txBody>
      </p:sp>
      <p:sp>
        <p:nvSpPr>
          <p:cNvPr id="28" name="Speech Bubble: Rectangle with Corners Rounded 27">
            <a:extLst>
              <a:ext uri="{FF2B5EF4-FFF2-40B4-BE49-F238E27FC236}">
                <a16:creationId xmlns:a16="http://schemas.microsoft.com/office/drawing/2014/main" id="{F70A0455-3BEC-A3E7-3C5F-276301FC5C5C}"/>
              </a:ext>
            </a:extLst>
          </p:cNvPr>
          <p:cNvSpPr/>
          <p:nvPr/>
        </p:nvSpPr>
        <p:spPr>
          <a:xfrm>
            <a:off x="1745162" y="5287714"/>
            <a:ext cx="1263400" cy="393025"/>
          </a:xfrm>
          <a:prstGeom prst="wedgeRoundRectCallout">
            <a:avLst>
              <a:gd name="adj1" fmla="val 5931"/>
              <a:gd name="adj2" fmla="val -76852"/>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C3B1A93-A698-2B29-B753-8A2A39993586}"/>
              </a:ext>
            </a:extLst>
          </p:cNvPr>
          <p:cNvSpPr txBox="1"/>
          <p:nvPr/>
        </p:nvSpPr>
        <p:spPr>
          <a:xfrm>
            <a:off x="1814358" y="5292481"/>
            <a:ext cx="1125005" cy="300608"/>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The end</a:t>
            </a:r>
          </a:p>
        </p:txBody>
      </p:sp>
      <p:sp>
        <p:nvSpPr>
          <p:cNvPr id="33" name="TextBox 32">
            <a:extLst>
              <a:ext uri="{FF2B5EF4-FFF2-40B4-BE49-F238E27FC236}">
                <a16:creationId xmlns:a16="http://schemas.microsoft.com/office/drawing/2014/main" id="{D067E544-6F44-E1BC-E365-B23CCEDEE71A}"/>
              </a:ext>
            </a:extLst>
          </p:cNvPr>
          <p:cNvSpPr txBox="1"/>
          <p:nvPr/>
        </p:nvSpPr>
        <p:spPr>
          <a:xfrm>
            <a:off x="3181740" y="1426883"/>
            <a:ext cx="2351560" cy="445635"/>
          </a:xfrm>
          <a:prstGeom prst="rect">
            <a:avLst/>
          </a:prstGeom>
          <a:noFill/>
        </p:spPr>
        <p:txBody>
          <a:bodyPr wrap="square" rtlCol="0">
            <a:spAutoFit/>
          </a:bodyPr>
          <a:lstStyle/>
          <a:p>
            <a:pPr>
              <a:lnSpc>
                <a:spcPts val="1600"/>
              </a:lnSpc>
            </a:pPr>
            <a:r>
              <a:rPr lang="en-US" sz="1100" dirty="0">
                <a:latin typeface="Epilogue" pitchFamily="2" charset="0"/>
                <a:ea typeface="Roboto" panose="02000000000000000000" pitchFamily="2" charset="0"/>
                <a:cs typeface="Roboto" panose="02000000000000000000" pitchFamily="2" charset="0"/>
              </a:rPr>
              <a:t>This to consecutively good be Dolores fugit nullifiable</a:t>
            </a:r>
          </a:p>
        </p:txBody>
      </p:sp>
      <p:sp>
        <p:nvSpPr>
          <p:cNvPr id="34" name="TextBox 33">
            <a:extLst>
              <a:ext uri="{FF2B5EF4-FFF2-40B4-BE49-F238E27FC236}">
                <a16:creationId xmlns:a16="http://schemas.microsoft.com/office/drawing/2014/main" id="{7702A580-68BD-C975-74F9-7247185BB541}"/>
              </a:ext>
            </a:extLst>
          </p:cNvPr>
          <p:cNvSpPr txBox="1"/>
          <p:nvPr/>
        </p:nvSpPr>
        <p:spPr>
          <a:xfrm>
            <a:off x="3181740" y="1115941"/>
            <a:ext cx="2123127" cy="369332"/>
          </a:xfrm>
          <a:prstGeom prst="rect">
            <a:avLst/>
          </a:prstGeom>
          <a:noFill/>
        </p:spPr>
        <p:txBody>
          <a:bodyPr wrap="square" rtlCol="0">
            <a:spAutoFit/>
          </a:bodyPr>
          <a:lstStyle/>
          <a:p>
            <a:r>
              <a:rPr lang="en-US" dirty="0">
                <a:latin typeface="Otama.ep" panose="00000500000000000000" pitchFamily="50" charset="0"/>
                <a:ea typeface="Roboto" panose="02000000000000000000" pitchFamily="2" charset="0"/>
                <a:cs typeface="Poppins SemiBold" panose="00000700000000000000" pitchFamily="50" charset="0"/>
              </a:rPr>
              <a:t>sixth title here</a:t>
            </a:r>
          </a:p>
        </p:txBody>
      </p:sp>
      <p:sp>
        <p:nvSpPr>
          <p:cNvPr id="35" name="TextBox 34">
            <a:extLst>
              <a:ext uri="{FF2B5EF4-FFF2-40B4-BE49-F238E27FC236}">
                <a16:creationId xmlns:a16="http://schemas.microsoft.com/office/drawing/2014/main" id="{71C189C7-AF86-9348-BC3F-E0B7832F903B}"/>
              </a:ext>
            </a:extLst>
          </p:cNvPr>
          <p:cNvSpPr txBox="1"/>
          <p:nvPr/>
        </p:nvSpPr>
        <p:spPr>
          <a:xfrm>
            <a:off x="3181738" y="687135"/>
            <a:ext cx="2351560" cy="349396"/>
          </a:xfrm>
          <a:prstGeom prst="rect">
            <a:avLst/>
          </a:prstGeom>
          <a:noFill/>
        </p:spPr>
        <p:txBody>
          <a:bodyPr wrap="square" rtlCol="0">
            <a:spAutoFit/>
          </a:bodyPr>
          <a:lstStyle/>
          <a:p>
            <a:pPr>
              <a:lnSpc>
                <a:spcPts val="2400"/>
              </a:lnSpc>
            </a:pPr>
            <a:r>
              <a:rPr lang="en-US" spc="600" dirty="0">
                <a:latin typeface="Otama.ep" panose="00000500000000000000" pitchFamily="50" charset="0"/>
                <a:ea typeface="Roboto" panose="02000000000000000000" pitchFamily="2" charset="0"/>
                <a:cs typeface="Poppins" panose="00000500000000000000" pitchFamily="50" charset="0"/>
              </a:rPr>
              <a:t>FEBRUARY</a:t>
            </a:r>
          </a:p>
        </p:txBody>
      </p:sp>
      <p:cxnSp>
        <p:nvCxnSpPr>
          <p:cNvPr id="36" name="Straight Connector 35">
            <a:extLst>
              <a:ext uri="{FF2B5EF4-FFF2-40B4-BE49-F238E27FC236}">
                <a16:creationId xmlns:a16="http://schemas.microsoft.com/office/drawing/2014/main" id="{9CC131B9-881A-0A2F-D34C-67079A9272DE}"/>
              </a:ext>
            </a:extLst>
          </p:cNvPr>
          <p:cNvCxnSpPr>
            <a:cxnSpLocks/>
          </p:cNvCxnSpPr>
          <p:nvPr/>
        </p:nvCxnSpPr>
        <p:spPr>
          <a:xfrm>
            <a:off x="2539229" y="1313177"/>
            <a:ext cx="308161" cy="0"/>
          </a:xfrm>
          <a:prstGeom prst="line">
            <a:avLst/>
          </a:prstGeom>
          <a:ln w="15240">
            <a:solidFill>
              <a:schemeClr val="accent1">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Speech Bubble: Rectangle 36">
            <a:extLst>
              <a:ext uri="{FF2B5EF4-FFF2-40B4-BE49-F238E27FC236}">
                <a16:creationId xmlns:a16="http://schemas.microsoft.com/office/drawing/2014/main" id="{923442E4-1A51-CD92-E766-9069E3F2015B}"/>
              </a:ext>
            </a:extLst>
          </p:cNvPr>
          <p:cNvSpPr/>
          <p:nvPr/>
        </p:nvSpPr>
        <p:spPr>
          <a:xfrm>
            <a:off x="1042581" y="1172238"/>
            <a:ext cx="1160318" cy="393025"/>
          </a:xfrm>
          <a:prstGeom prst="wedgeRectCallout">
            <a:avLst>
              <a:gd name="adj1" fmla="val 57490"/>
              <a:gd name="adj2" fmla="val -12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0B8DD258-D2CA-91D9-DF5E-5449B374661E}"/>
              </a:ext>
            </a:extLst>
          </p:cNvPr>
          <p:cNvSpPr txBox="1"/>
          <p:nvPr/>
        </p:nvSpPr>
        <p:spPr>
          <a:xfrm>
            <a:off x="1198708" y="1177261"/>
            <a:ext cx="844858" cy="400110"/>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Roboto" panose="02000000000000000000" pitchFamily="2" charset="0"/>
                <a:cs typeface="Poppins SemiBold" panose="00000700000000000000" pitchFamily="50" charset="0"/>
              </a:rPr>
              <a:t>2026</a:t>
            </a:r>
          </a:p>
        </p:txBody>
      </p:sp>
    </p:spTree>
    <p:extLst>
      <p:ext uri="{BB962C8B-B14F-4D97-AF65-F5344CB8AC3E}">
        <p14:creationId xmlns:p14="http://schemas.microsoft.com/office/powerpoint/2010/main" val="36640940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left)">
                                      <p:cBhvr>
                                        <p:cTn id="61" dur="500"/>
                                        <p:tgtEl>
                                          <p:spTgt spid="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24" grpId="0"/>
      <p:bldP spid="25" grpId="0"/>
      <p:bldP spid="26" grpId="0" animBg="1"/>
      <p:bldP spid="6" grpId="0"/>
      <p:bldP spid="28" grpId="0" animBg="1"/>
      <p:bldP spid="29" grpId="0"/>
      <p:bldP spid="33" grpId="0"/>
      <p:bldP spid="34" grpId="0"/>
      <p:bldP spid="35" grpId="0"/>
      <p:bldP spid="37"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B4E923-238C-C273-8496-FB2AEFB91EB9}"/>
              </a:ext>
            </a:extLst>
          </p:cNvPr>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CE57DBD-BE0A-7582-5C81-39DFBBDE8E14}"/>
              </a:ext>
            </a:extLst>
          </p:cNvPr>
          <p:cNvSpPr txBox="1"/>
          <p:nvPr/>
        </p:nvSpPr>
        <p:spPr>
          <a:xfrm>
            <a:off x="2743200" y="2040735"/>
            <a:ext cx="6705600" cy="2776529"/>
          </a:xfrm>
          <a:prstGeom prst="rect">
            <a:avLst/>
          </a:prstGeom>
          <a:noFill/>
        </p:spPr>
        <p:txBody>
          <a:bodyPr wrap="square">
            <a:spAutoFit/>
          </a:bodyPr>
          <a:lstStyle/>
          <a:p>
            <a:pPr algn="ctr">
              <a:lnSpc>
                <a:spcPts val="5200"/>
              </a:lnSpc>
            </a:pPr>
            <a:r>
              <a:rPr lang="en-US" sz="5400" i="0" dirty="0">
                <a:solidFill>
                  <a:schemeClr val="bg1"/>
                </a:solidFill>
                <a:effectLst>
                  <a:outerShdw blurRad="12700" dist="25400" dir="2700000" algn="tl">
                    <a:srgbClr val="000000">
                      <a:alpha val="30000"/>
                    </a:srgbClr>
                  </a:outerShdw>
                </a:effectLst>
                <a:latin typeface="Otama.ep" panose="00000500000000000000" pitchFamily="50" charset="0"/>
              </a:rPr>
              <a:t>communication is</a:t>
            </a:r>
          </a:p>
          <a:p>
            <a:pPr algn="ctr">
              <a:lnSpc>
                <a:spcPts val="5200"/>
              </a:lnSpc>
            </a:pPr>
            <a:r>
              <a:rPr lang="en-US" sz="5400" dirty="0">
                <a:solidFill>
                  <a:schemeClr val="bg1"/>
                </a:solidFill>
                <a:effectLst>
                  <a:outerShdw blurRad="12700" dist="25400" dir="2700000" algn="tl">
                    <a:srgbClr val="000000">
                      <a:alpha val="30000"/>
                    </a:srgbClr>
                  </a:outerShdw>
                </a:effectLst>
                <a:latin typeface="Otama.ep" panose="00000500000000000000" pitchFamily="50" charset="0"/>
              </a:rPr>
              <a:t>good for first learning</a:t>
            </a:r>
          </a:p>
          <a:p>
            <a:pPr algn="ctr">
              <a:lnSpc>
                <a:spcPts val="5200"/>
              </a:lnSpc>
            </a:pPr>
            <a:r>
              <a:rPr lang="en-US" sz="5400" i="0" dirty="0">
                <a:solidFill>
                  <a:schemeClr val="bg1"/>
                </a:solidFill>
                <a:effectLst>
                  <a:outerShdw blurRad="12700" dist="25400" dir="2700000" algn="tl">
                    <a:srgbClr val="000000">
                      <a:alpha val="30000"/>
                    </a:srgbClr>
                  </a:outerShdw>
                </a:effectLst>
                <a:latin typeface="Otama.ep" panose="00000500000000000000" pitchFamily="50" charset="0"/>
              </a:rPr>
              <a:t>and education.</a:t>
            </a:r>
          </a:p>
        </p:txBody>
      </p:sp>
    </p:spTree>
    <p:extLst>
      <p:ext uri="{BB962C8B-B14F-4D97-AF65-F5344CB8AC3E}">
        <p14:creationId xmlns:p14="http://schemas.microsoft.com/office/powerpoint/2010/main" val="17840916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893"/>
            <a:ext cx="12204058" cy="6858893"/>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974884"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Head of School.</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TextBox 8">
            <a:extLst>
              <a:ext uri="{FF2B5EF4-FFF2-40B4-BE49-F238E27FC236}">
                <a16:creationId xmlns:a16="http://schemas.microsoft.com/office/drawing/2014/main" id="{5D978EF1-EAB7-11C8-D68B-FCE6FD8A5112}"/>
              </a:ext>
            </a:extLst>
          </p:cNvPr>
          <p:cNvSpPr txBox="1"/>
          <p:nvPr/>
        </p:nvSpPr>
        <p:spPr>
          <a:xfrm>
            <a:off x="928461" y="3787086"/>
            <a:ext cx="2310039" cy="1004890"/>
          </a:xfrm>
          <a:prstGeom prst="rect">
            <a:avLst/>
          </a:prstGeom>
          <a:noFill/>
        </p:spPr>
        <p:txBody>
          <a:bodyPr wrap="square" rtlCol="0">
            <a:spAutoFit/>
          </a:bodyPr>
          <a:lstStyle/>
          <a:p>
            <a:pPr algn="r">
              <a:lnSpc>
                <a:spcPts val="3400"/>
              </a:lnSpc>
            </a:pPr>
            <a:r>
              <a:rPr lang="en-US" sz="4400" dirty="0">
                <a:latin typeface="Otama.ep" panose="00000500000000000000" pitchFamily="50" charset="0"/>
                <a:ea typeface="Open Sans" panose="020B0606030504020204" pitchFamily="34" charset="0"/>
                <a:cs typeface="Poppins SemiBold" panose="00000700000000000000" pitchFamily="50" charset="0"/>
              </a:rPr>
              <a:t>john einstein</a:t>
            </a:r>
            <a:endParaRPr lang="en-US" sz="4400" dirty="0">
              <a:latin typeface="Otama.ep" panose="00000500000000000000" pitchFamily="50" charset="0"/>
              <a:ea typeface="Open Sans" panose="020B0606030504020204" pitchFamily="34" charset="0"/>
              <a:cs typeface="Poppins Light" panose="00000400000000000000" pitchFamily="2" charset="0"/>
            </a:endParaRPr>
          </a:p>
        </p:txBody>
      </p:sp>
      <p:sp>
        <p:nvSpPr>
          <p:cNvPr id="10" name="TextBox 9">
            <a:extLst>
              <a:ext uri="{FF2B5EF4-FFF2-40B4-BE49-F238E27FC236}">
                <a16:creationId xmlns:a16="http://schemas.microsoft.com/office/drawing/2014/main" id="{B7CEF665-4309-05F1-BD60-11AFC56405E7}"/>
              </a:ext>
            </a:extLst>
          </p:cNvPr>
          <p:cNvSpPr txBox="1"/>
          <p:nvPr/>
        </p:nvSpPr>
        <p:spPr>
          <a:xfrm>
            <a:off x="1524000" y="4712507"/>
            <a:ext cx="1714500" cy="265807"/>
          </a:xfrm>
          <a:prstGeom prst="rect">
            <a:avLst/>
          </a:prstGeom>
          <a:noFill/>
        </p:spPr>
        <p:txBody>
          <a:bodyPr wrap="square" rtlCol="0">
            <a:spAutoFit/>
          </a:bodyPr>
          <a:lstStyle/>
          <a:p>
            <a:pPr algn="r"/>
            <a:r>
              <a:rPr lang="en-US" sz="1300" spc="300" dirty="0">
                <a:latin typeface="Epilogue" pitchFamily="2" charset="0"/>
                <a:ea typeface="Arimo" panose="020B0604020202020204" pitchFamily="34" charset="0"/>
                <a:cs typeface="Arimo" panose="020B0604020202020204" pitchFamily="34" charset="0"/>
              </a:rPr>
              <a:t>POST TITLE/</a:t>
            </a:r>
          </a:p>
        </p:txBody>
      </p:sp>
      <p:grpSp>
        <p:nvGrpSpPr>
          <p:cNvPr id="15" name="Group 14">
            <a:extLst>
              <a:ext uri="{FF2B5EF4-FFF2-40B4-BE49-F238E27FC236}">
                <a16:creationId xmlns:a16="http://schemas.microsoft.com/office/drawing/2014/main" id="{EEF2C861-343E-4DB6-925B-033A0059DDEA}"/>
              </a:ext>
            </a:extLst>
          </p:cNvPr>
          <p:cNvGrpSpPr/>
          <p:nvPr/>
        </p:nvGrpSpPr>
        <p:grpSpPr>
          <a:xfrm>
            <a:off x="2374149" y="5187831"/>
            <a:ext cx="728224" cy="149487"/>
            <a:chOff x="6000183" y="2869838"/>
            <a:chExt cx="1005707" cy="206448"/>
          </a:xfrm>
          <a:solidFill>
            <a:schemeClr val="accent1"/>
          </a:solidFill>
        </p:grpSpPr>
        <p:sp>
          <p:nvSpPr>
            <p:cNvPr id="17" name="Freeform 5">
              <a:extLst>
                <a:ext uri="{FF2B5EF4-FFF2-40B4-BE49-F238E27FC236}">
                  <a16:creationId xmlns:a16="http://schemas.microsoft.com/office/drawing/2014/main" id="{57579BE4-9918-0E0B-9296-10C0FA811A64}"/>
                </a:ext>
              </a:extLst>
            </p:cNvPr>
            <p:cNvSpPr>
              <a:spLocks noEditPoints="1"/>
            </p:cNvSpPr>
            <p:nvPr/>
          </p:nvSpPr>
          <p:spPr bwMode="auto">
            <a:xfrm>
              <a:off x="6000183" y="2874609"/>
              <a:ext cx="201677" cy="201677"/>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171 w 305"/>
                <a:gd name="T11" fmla="*/ 124 h 304"/>
                <a:gd name="T12" fmla="*/ 201 w 305"/>
                <a:gd name="T13" fmla="*/ 124 h 304"/>
                <a:gd name="T14" fmla="*/ 204 w 305"/>
                <a:gd name="T15" fmla="*/ 125 h 304"/>
                <a:gd name="T16" fmla="*/ 206 w 305"/>
                <a:gd name="T17" fmla="*/ 128 h 304"/>
                <a:gd name="T18" fmla="*/ 206 w 305"/>
                <a:gd name="T19" fmla="*/ 161 h 304"/>
                <a:gd name="T20" fmla="*/ 202 w 305"/>
                <a:gd name="T21" fmla="*/ 165 h 304"/>
                <a:gd name="T22" fmla="*/ 171 w 305"/>
                <a:gd name="T23" fmla="*/ 165 h 304"/>
                <a:gd name="T24" fmla="*/ 171 w 305"/>
                <a:gd name="T25" fmla="*/ 248 h 304"/>
                <a:gd name="T26" fmla="*/ 167 w 305"/>
                <a:gd name="T27" fmla="*/ 252 h 304"/>
                <a:gd name="T28" fmla="*/ 133 w 305"/>
                <a:gd name="T29" fmla="*/ 252 h 304"/>
                <a:gd name="T30" fmla="*/ 129 w 305"/>
                <a:gd name="T31" fmla="*/ 248 h 304"/>
                <a:gd name="T32" fmla="*/ 129 w 305"/>
                <a:gd name="T33" fmla="*/ 165 h 304"/>
                <a:gd name="T34" fmla="*/ 102 w 305"/>
                <a:gd name="T35" fmla="*/ 165 h 304"/>
                <a:gd name="T36" fmla="*/ 98 w 305"/>
                <a:gd name="T37" fmla="*/ 161 h 304"/>
                <a:gd name="T38" fmla="*/ 98 w 305"/>
                <a:gd name="T39" fmla="*/ 128 h 304"/>
                <a:gd name="T40" fmla="*/ 102 w 305"/>
                <a:gd name="T41" fmla="*/ 124 h 304"/>
                <a:gd name="T42" fmla="*/ 129 w 305"/>
                <a:gd name="T43" fmla="*/ 124 h 304"/>
                <a:gd name="T44" fmla="*/ 128 w 305"/>
                <a:gd name="T45" fmla="*/ 101 h 304"/>
                <a:gd name="T46" fmla="*/ 176 w 305"/>
                <a:gd name="T47" fmla="*/ 52 h 304"/>
                <a:gd name="T48" fmla="*/ 203 w 305"/>
                <a:gd name="T49" fmla="*/ 52 h 304"/>
                <a:gd name="T50" fmla="*/ 207 w 305"/>
                <a:gd name="T51" fmla="*/ 56 h 304"/>
                <a:gd name="T52" fmla="*/ 207 w 305"/>
                <a:gd name="T53" fmla="*/ 86 h 304"/>
                <a:gd name="T54" fmla="*/ 203 w 305"/>
                <a:gd name="T55" fmla="*/ 90 h 304"/>
                <a:gd name="T56" fmla="*/ 185 w 305"/>
                <a:gd name="T57" fmla="*/ 90 h 304"/>
                <a:gd name="T58" fmla="*/ 171 w 305"/>
                <a:gd name="T59" fmla="*/ 104 h 304"/>
                <a:gd name="T60" fmla="*/ 171 w 305"/>
                <a:gd name="T61" fmla="*/ 12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171" y="124"/>
                  </a:moveTo>
                  <a:cubicBezTo>
                    <a:pt x="201" y="124"/>
                    <a:pt x="201" y="124"/>
                    <a:pt x="201" y="124"/>
                  </a:cubicBezTo>
                  <a:cubicBezTo>
                    <a:pt x="203" y="124"/>
                    <a:pt x="204" y="124"/>
                    <a:pt x="204" y="125"/>
                  </a:cubicBezTo>
                  <a:cubicBezTo>
                    <a:pt x="205" y="126"/>
                    <a:pt x="206" y="127"/>
                    <a:pt x="206" y="128"/>
                  </a:cubicBezTo>
                  <a:cubicBezTo>
                    <a:pt x="206" y="161"/>
                    <a:pt x="206" y="161"/>
                    <a:pt x="206" y="161"/>
                  </a:cubicBezTo>
                  <a:cubicBezTo>
                    <a:pt x="206" y="163"/>
                    <a:pt x="204" y="165"/>
                    <a:pt x="202" y="165"/>
                  </a:cubicBezTo>
                  <a:cubicBezTo>
                    <a:pt x="171" y="165"/>
                    <a:pt x="171" y="165"/>
                    <a:pt x="171" y="165"/>
                  </a:cubicBezTo>
                  <a:cubicBezTo>
                    <a:pt x="171" y="248"/>
                    <a:pt x="171" y="248"/>
                    <a:pt x="171" y="248"/>
                  </a:cubicBezTo>
                  <a:cubicBezTo>
                    <a:pt x="171" y="250"/>
                    <a:pt x="169" y="252"/>
                    <a:pt x="167" y="252"/>
                  </a:cubicBezTo>
                  <a:cubicBezTo>
                    <a:pt x="133" y="252"/>
                    <a:pt x="133" y="252"/>
                    <a:pt x="133" y="252"/>
                  </a:cubicBezTo>
                  <a:cubicBezTo>
                    <a:pt x="131" y="252"/>
                    <a:pt x="129" y="251"/>
                    <a:pt x="129" y="248"/>
                  </a:cubicBezTo>
                  <a:cubicBezTo>
                    <a:pt x="129" y="165"/>
                    <a:pt x="129" y="165"/>
                    <a:pt x="129" y="165"/>
                  </a:cubicBezTo>
                  <a:cubicBezTo>
                    <a:pt x="102" y="165"/>
                    <a:pt x="102" y="165"/>
                    <a:pt x="102" y="165"/>
                  </a:cubicBezTo>
                  <a:cubicBezTo>
                    <a:pt x="100" y="165"/>
                    <a:pt x="98" y="163"/>
                    <a:pt x="98" y="161"/>
                  </a:cubicBezTo>
                  <a:cubicBezTo>
                    <a:pt x="98" y="128"/>
                    <a:pt x="98" y="128"/>
                    <a:pt x="98" y="128"/>
                  </a:cubicBezTo>
                  <a:cubicBezTo>
                    <a:pt x="98" y="126"/>
                    <a:pt x="100" y="124"/>
                    <a:pt x="102" y="124"/>
                  </a:cubicBezTo>
                  <a:cubicBezTo>
                    <a:pt x="129" y="124"/>
                    <a:pt x="129" y="124"/>
                    <a:pt x="129" y="124"/>
                  </a:cubicBezTo>
                  <a:cubicBezTo>
                    <a:pt x="128" y="101"/>
                    <a:pt x="128" y="101"/>
                    <a:pt x="128" y="101"/>
                  </a:cubicBezTo>
                  <a:cubicBezTo>
                    <a:pt x="128" y="71"/>
                    <a:pt x="147" y="52"/>
                    <a:pt x="176" y="52"/>
                  </a:cubicBezTo>
                  <a:cubicBezTo>
                    <a:pt x="203" y="52"/>
                    <a:pt x="203" y="52"/>
                    <a:pt x="203" y="52"/>
                  </a:cubicBezTo>
                  <a:cubicBezTo>
                    <a:pt x="205" y="52"/>
                    <a:pt x="207" y="53"/>
                    <a:pt x="207" y="56"/>
                  </a:cubicBezTo>
                  <a:cubicBezTo>
                    <a:pt x="207" y="86"/>
                    <a:pt x="207" y="86"/>
                    <a:pt x="207" y="86"/>
                  </a:cubicBezTo>
                  <a:cubicBezTo>
                    <a:pt x="207" y="89"/>
                    <a:pt x="205" y="90"/>
                    <a:pt x="203" y="90"/>
                  </a:cubicBezTo>
                  <a:cubicBezTo>
                    <a:pt x="185" y="90"/>
                    <a:pt x="185" y="90"/>
                    <a:pt x="185" y="90"/>
                  </a:cubicBezTo>
                  <a:cubicBezTo>
                    <a:pt x="173" y="90"/>
                    <a:pt x="171" y="95"/>
                    <a:pt x="171" y="104"/>
                  </a:cubicBezTo>
                  <a:lnTo>
                    <a:pt x="17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6">
              <a:extLst>
                <a:ext uri="{FF2B5EF4-FFF2-40B4-BE49-F238E27FC236}">
                  <a16:creationId xmlns:a16="http://schemas.microsoft.com/office/drawing/2014/main" id="{4779E742-C2C0-6253-51E5-544C2E33869F}"/>
                </a:ext>
              </a:extLst>
            </p:cNvPr>
            <p:cNvSpPr>
              <a:spLocks noEditPoints="1"/>
            </p:cNvSpPr>
            <p:nvPr/>
          </p:nvSpPr>
          <p:spPr bwMode="auto">
            <a:xfrm>
              <a:off x="6805298" y="2869838"/>
              <a:ext cx="200592" cy="201677"/>
            </a:xfrm>
            <a:custGeom>
              <a:avLst/>
              <a:gdLst>
                <a:gd name="T0" fmla="*/ 153 w 305"/>
                <a:gd name="T1" fmla="*/ 0 h 304"/>
                <a:gd name="T2" fmla="*/ 0 w 305"/>
                <a:gd name="T3" fmla="*/ 152 h 304"/>
                <a:gd name="T4" fmla="*/ 153 w 305"/>
                <a:gd name="T5" fmla="*/ 304 h 304"/>
                <a:gd name="T6" fmla="*/ 305 w 305"/>
                <a:gd name="T7" fmla="*/ 152 h 304"/>
                <a:gd name="T8" fmla="*/ 153 w 305"/>
                <a:gd name="T9" fmla="*/ 0 h 304"/>
                <a:gd name="T10" fmla="*/ 111 w 305"/>
                <a:gd name="T11" fmla="*/ 231 h 304"/>
                <a:gd name="T12" fmla="*/ 75 w 305"/>
                <a:gd name="T13" fmla="*/ 231 h 304"/>
                <a:gd name="T14" fmla="*/ 75 w 305"/>
                <a:gd name="T15" fmla="*/ 124 h 304"/>
                <a:gd name="T16" fmla="*/ 111 w 305"/>
                <a:gd name="T17" fmla="*/ 124 h 304"/>
                <a:gd name="T18" fmla="*/ 111 w 305"/>
                <a:gd name="T19" fmla="*/ 231 h 304"/>
                <a:gd name="T20" fmla="*/ 93 w 305"/>
                <a:gd name="T21" fmla="*/ 110 h 304"/>
                <a:gd name="T22" fmla="*/ 93 w 305"/>
                <a:gd name="T23" fmla="*/ 110 h 304"/>
                <a:gd name="T24" fmla="*/ 73 w 305"/>
                <a:gd name="T25" fmla="*/ 91 h 304"/>
                <a:gd name="T26" fmla="*/ 93 w 305"/>
                <a:gd name="T27" fmla="*/ 73 h 304"/>
                <a:gd name="T28" fmla="*/ 113 w 305"/>
                <a:gd name="T29" fmla="*/ 91 h 304"/>
                <a:gd name="T30" fmla="*/ 93 w 305"/>
                <a:gd name="T31" fmla="*/ 110 h 304"/>
                <a:gd name="T32" fmla="*/ 239 w 305"/>
                <a:gd name="T33" fmla="*/ 231 h 304"/>
                <a:gd name="T34" fmla="*/ 203 w 305"/>
                <a:gd name="T35" fmla="*/ 231 h 304"/>
                <a:gd name="T36" fmla="*/ 203 w 305"/>
                <a:gd name="T37" fmla="*/ 174 h 304"/>
                <a:gd name="T38" fmla="*/ 185 w 305"/>
                <a:gd name="T39" fmla="*/ 150 h 304"/>
                <a:gd name="T40" fmla="*/ 167 w 305"/>
                <a:gd name="T41" fmla="*/ 163 h 304"/>
                <a:gd name="T42" fmla="*/ 166 w 305"/>
                <a:gd name="T43" fmla="*/ 172 h 304"/>
                <a:gd name="T44" fmla="*/ 166 w 305"/>
                <a:gd name="T45" fmla="*/ 231 h 304"/>
                <a:gd name="T46" fmla="*/ 130 w 305"/>
                <a:gd name="T47" fmla="*/ 231 h 304"/>
                <a:gd name="T48" fmla="*/ 130 w 305"/>
                <a:gd name="T49" fmla="*/ 124 h 304"/>
                <a:gd name="T50" fmla="*/ 166 w 305"/>
                <a:gd name="T51" fmla="*/ 124 h 304"/>
                <a:gd name="T52" fmla="*/ 166 w 305"/>
                <a:gd name="T53" fmla="*/ 140 h 304"/>
                <a:gd name="T54" fmla="*/ 198 w 305"/>
                <a:gd name="T55" fmla="*/ 122 h 304"/>
                <a:gd name="T56" fmla="*/ 239 w 305"/>
                <a:gd name="T57" fmla="*/ 170 h 304"/>
                <a:gd name="T58" fmla="*/ 239 w 305"/>
                <a:gd name="T59" fmla="*/ 23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5" h="304">
                  <a:moveTo>
                    <a:pt x="153" y="0"/>
                  </a:moveTo>
                  <a:cubicBezTo>
                    <a:pt x="69" y="0"/>
                    <a:pt x="0" y="68"/>
                    <a:pt x="0" y="152"/>
                  </a:cubicBezTo>
                  <a:cubicBezTo>
                    <a:pt x="0" y="236"/>
                    <a:pt x="69" y="304"/>
                    <a:pt x="153" y="304"/>
                  </a:cubicBezTo>
                  <a:cubicBezTo>
                    <a:pt x="237" y="304"/>
                    <a:pt x="305" y="236"/>
                    <a:pt x="305" y="152"/>
                  </a:cubicBezTo>
                  <a:cubicBezTo>
                    <a:pt x="305" y="68"/>
                    <a:pt x="237" y="0"/>
                    <a:pt x="153" y="0"/>
                  </a:cubicBezTo>
                  <a:close/>
                  <a:moveTo>
                    <a:pt x="111" y="231"/>
                  </a:moveTo>
                  <a:cubicBezTo>
                    <a:pt x="75" y="231"/>
                    <a:pt x="75" y="231"/>
                    <a:pt x="75" y="231"/>
                  </a:cubicBezTo>
                  <a:cubicBezTo>
                    <a:pt x="75" y="124"/>
                    <a:pt x="75" y="124"/>
                    <a:pt x="75" y="124"/>
                  </a:cubicBezTo>
                  <a:cubicBezTo>
                    <a:pt x="111" y="124"/>
                    <a:pt x="111" y="124"/>
                    <a:pt x="111" y="124"/>
                  </a:cubicBezTo>
                  <a:lnTo>
                    <a:pt x="111" y="231"/>
                  </a:lnTo>
                  <a:close/>
                  <a:moveTo>
                    <a:pt x="93" y="110"/>
                  </a:moveTo>
                  <a:cubicBezTo>
                    <a:pt x="93" y="110"/>
                    <a:pt x="93" y="110"/>
                    <a:pt x="93" y="110"/>
                  </a:cubicBezTo>
                  <a:cubicBezTo>
                    <a:pt x="81" y="110"/>
                    <a:pt x="73" y="101"/>
                    <a:pt x="73" y="91"/>
                  </a:cubicBezTo>
                  <a:cubicBezTo>
                    <a:pt x="73" y="81"/>
                    <a:pt x="81" y="73"/>
                    <a:pt x="93" y="73"/>
                  </a:cubicBezTo>
                  <a:cubicBezTo>
                    <a:pt x="105" y="73"/>
                    <a:pt x="113" y="81"/>
                    <a:pt x="113" y="91"/>
                  </a:cubicBezTo>
                  <a:cubicBezTo>
                    <a:pt x="113" y="101"/>
                    <a:pt x="105" y="110"/>
                    <a:pt x="93" y="110"/>
                  </a:cubicBezTo>
                  <a:close/>
                  <a:moveTo>
                    <a:pt x="239" y="231"/>
                  </a:moveTo>
                  <a:cubicBezTo>
                    <a:pt x="203" y="231"/>
                    <a:pt x="203" y="231"/>
                    <a:pt x="203" y="231"/>
                  </a:cubicBezTo>
                  <a:cubicBezTo>
                    <a:pt x="203" y="174"/>
                    <a:pt x="203" y="174"/>
                    <a:pt x="203" y="174"/>
                  </a:cubicBezTo>
                  <a:cubicBezTo>
                    <a:pt x="203" y="160"/>
                    <a:pt x="198" y="150"/>
                    <a:pt x="185" y="150"/>
                  </a:cubicBezTo>
                  <a:cubicBezTo>
                    <a:pt x="176" y="150"/>
                    <a:pt x="170" y="157"/>
                    <a:pt x="167" y="163"/>
                  </a:cubicBezTo>
                  <a:cubicBezTo>
                    <a:pt x="166" y="165"/>
                    <a:pt x="166" y="168"/>
                    <a:pt x="166" y="172"/>
                  </a:cubicBezTo>
                  <a:cubicBezTo>
                    <a:pt x="166" y="231"/>
                    <a:pt x="166" y="231"/>
                    <a:pt x="166" y="231"/>
                  </a:cubicBezTo>
                  <a:cubicBezTo>
                    <a:pt x="130" y="231"/>
                    <a:pt x="130" y="231"/>
                    <a:pt x="130" y="231"/>
                  </a:cubicBezTo>
                  <a:cubicBezTo>
                    <a:pt x="130" y="231"/>
                    <a:pt x="131" y="134"/>
                    <a:pt x="130" y="124"/>
                  </a:cubicBezTo>
                  <a:cubicBezTo>
                    <a:pt x="166" y="124"/>
                    <a:pt x="166" y="124"/>
                    <a:pt x="166" y="124"/>
                  </a:cubicBezTo>
                  <a:cubicBezTo>
                    <a:pt x="166" y="140"/>
                    <a:pt x="166" y="140"/>
                    <a:pt x="166" y="140"/>
                  </a:cubicBezTo>
                  <a:cubicBezTo>
                    <a:pt x="171" y="132"/>
                    <a:pt x="179" y="122"/>
                    <a:pt x="198" y="122"/>
                  </a:cubicBezTo>
                  <a:cubicBezTo>
                    <a:pt x="222" y="122"/>
                    <a:pt x="239" y="137"/>
                    <a:pt x="239" y="170"/>
                  </a:cubicBezTo>
                  <a:lnTo>
                    <a:pt x="23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7">
              <a:extLst>
                <a:ext uri="{FF2B5EF4-FFF2-40B4-BE49-F238E27FC236}">
                  <a16:creationId xmlns:a16="http://schemas.microsoft.com/office/drawing/2014/main" id="{DC07D132-D9B7-DE74-F534-83E6F03E84C0}"/>
                </a:ext>
              </a:extLst>
            </p:cNvPr>
            <p:cNvSpPr>
              <a:spLocks noEditPoints="1"/>
            </p:cNvSpPr>
            <p:nvPr/>
          </p:nvSpPr>
          <p:spPr bwMode="auto">
            <a:xfrm>
              <a:off x="6269278" y="2874609"/>
              <a:ext cx="200592" cy="201677"/>
            </a:xfrm>
            <a:custGeom>
              <a:avLst/>
              <a:gdLst>
                <a:gd name="T0" fmla="*/ 152 w 305"/>
                <a:gd name="T1" fmla="*/ 0 h 304"/>
                <a:gd name="T2" fmla="*/ 0 w 305"/>
                <a:gd name="T3" fmla="*/ 152 h 304"/>
                <a:gd name="T4" fmla="*/ 152 w 305"/>
                <a:gd name="T5" fmla="*/ 304 h 304"/>
                <a:gd name="T6" fmla="*/ 305 w 305"/>
                <a:gd name="T7" fmla="*/ 152 h 304"/>
                <a:gd name="T8" fmla="*/ 152 w 305"/>
                <a:gd name="T9" fmla="*/ 0 h 304"/>
                <a:gd name="T10" fmla="*/ 221 w 305"/>
                <a:gd name="T11" fmla="*/ 117 h 304"/>
                <a:gd name="T12" fmla="*/ 221 w 305"/>
                <a:gd name="T13" fmla="*/ 122 h 304"/>
                <a:gd name="T14" fmla="*/ 120 w 305"/>
                <a:gd name="T15" fmla="*/ 221 h 304"/>
                <a:gd name="T16" fmla="*/ 66 w 305"/>
                <a:gd name="T17" fmla="*/ 206 h 304"/>
                <a:gd name="T18" fmla="*/ 75 w 305"/>
                <a:gd name="T19" fmla="*/ 206 h 304"/>
                <a:gd name="T20" fmla="*/ 119 w 305"/>
                <a:gd name="T21" fmla="*/ 191 h 304"/>
                <a:gd name="T22" fmla="*/ 85 w 305"/>
                <a:gd name="T23" fmla="*/ 167 h 304"/>
                <a:gd name="T24" fmla="*/ 92 w 305"/>
                <a:gd name="T25" fmla="*/ 167 h 304"/>
                <a:gd name="T26" fmla="*/ 101 w 305"/>
                <a:gd name="T27" fmla="*/ 166 h 304"/>
                <a:gd name="T28" fmla="*/ 73 w 305"/>
                <a:gd name="T29" fmla="*/ 132 h 304"/>
                <a:gd name="T30" fmla="*/ 73 w 305"/>
                <a:gd name="T31" fmla="*/ 131 h 304"/>
                <a:gd name="T32" fmla="*/ 89 w 305"/>
                <a:gd name="T33" fmla="*/ 136 h 304"/>
                <a:gd name="T34" fmla="*/ 73 w 305"/>
                <a:gd name="T35" fmla="*/ 107 h 304"/>
                <a:gd name="T36" fmla="*/ 78 w 305"/>
                <a:gd name="T37" fmla="*/ 89 h 304"/>
                <a:gd name="T38" fmla="*/ 151 w 305"/>
                <a:gd name="T39" fmla="*/ 126 h 304"/>
                <a:gd name="T40" fmla="*/ 150 w 305"/>
                <a:gd name="T41" fmla="*/ 118 h 304"/>
                <a:gd name="T42" fmla="*/ 186 w 305"/>
                <a:gd name="T43" fmla="*/ 83 h 304"/>
                <a:gd name="T44" fmla="*/ 212 w 305"/>
                <a:gd name="T45" fmla="*/ 94 h 304"/>
                <a:gd name="T46" fmla="*/ 234 w 305"/>
                <a:gd name="T47" fmla="*/ 85 h 304"/>
                <a:gd name="T48" fmla="*/ 219 w 305"/>
                <a:gd name="T49" fmla="*/ 105 h 304"/>
                <a:gd name="T50" fmla="*/ 239 w 305"/>
                <a:gd name="T51" fmla="*/ 99 h 304"/>
                <a:gd name="T52" fmla="*/ 221 w 305"/>
                <a:gd name="T53" fmla="*/ 1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5" h="304">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21" y="117"/>
                  </a:moveTo>
                  <a:cubicBezTo>
                    <a:pt x="221" y="122"/>
                    <a:pt x="221" y="122"/>
                    <a:pt x="221" y="122"/>
                  </a:cubicBezTo>
                  <a:cubicBezTo>
                    <a:pt x="221" y="168"/>
                    <a:pt x="186" y="221"/>
                    <a:pt x="120" y="221"/>
                  </a:cubicBezTo>
                  <a:cubicBezTo>
                    <a:pt x="100" y="221"/>
                    <a:pt x="82" y="216"/>
                    <a:pt x="66" y="206"/>
                  </a:cubicBezTo>
                  <a:cubicBezTo>
                    <a:pt x="69" y="206"/>
                    <a:pt x="72" y="206"/>
                    <a:pt x="75" y="206"/>
                  </a:cubicBezTo>
                  <a:cubicBezTo>
                    <a:pt x="91" y="206"/>
                    <a:pt x="106" y="200"/>
                    <a:pt x="119" y="191"/>
                  </a:cubicBezTo>
                  <a:cubicBezTo>
                    <a:pt x="103" y="191"/>
                    <a:pt x="90" y="181"/>
                    <a:pt x="85" y="167"/>
                  </a:cubicBezTo>
                  <a:cubicBezTo>
                    <a:pt x="88" y="167"/>
                    <a:pt x="90" y="167"/>
                    <a:pt x="92" y="167"/>
                  </a:cubicBezTo>
                  <a:cubicBezTo>
                    <a:pt x="95" y="167"/>
                    <a:pt x="99" y="167"/>
                    <a:pt x="101" y="166"/>
                  </a:cubicBezTo>
                  <a:cubicBezTo>
                    <a:pt x="85" y="163"/>
                    <a:pt x="73" y="149"/>
                    <a:pt x="73" y="132"/>
                  </a:cubicBezTo>
                  <a:cubicBezTo>
                    <a:pt x="73" y="131"/>
                    <a:pt x="73" y="131"/>
                    <a:pt x="73" y="131"/>
                  </a:cubicBezTo>
                  <a:cubicBezTo>
                    <a:pt x="78" y="134"/>
                    <a:pt x="83" y="136"/>
                    <a:pt x="89" y="136"/>
                  </a:cubicBezTo>
                  <a:cubicBezTo>
                    <a:pt x="80" y="130"/>
                    <a:pt x="73" y="119"/>
                    <a:pt x="73" y="107"/>
                  </a:cubicBezTo>
                  <a:cubicBezTo>
                    <a:pt x="73" y="100"/>
                    <a:pt x="75" y="94"/>
                    <a:pt x="78" y="89"/>
                  </a:cubicBezTo>
                  <a:cubicBezTo>
                    <a:pt x="96" y="110"/>
                    <a:pt x="122" y="124"/>
                    <a:pt x="151" y="126"/>
                  </a:cubicBezTo>
                  <a:cubicBezTo>
                    <a:pt x="151" y="123"/>
                    <a:pt x="150" y="120"/>
                    <a:pt x="150" y="118"/>
                  </a:cubicBezTo>
                  <a:cubicBezTo>
                    <a:pt x="150" y="98"/>
                    <a:pt x="166" y="83"/>
                    <a:pt x="186" y="83"/>
                  </a:cubicBezTo>
                  <a:cubicBezTo>
                    <a:pt x="196" y="83"/>
                    <a:pt x="205" y="87"/>
                    <a:pt x="212" y="94"/>
                  </a:cubicBezTo>
                  <a:cubicBezTo>
                    <a:pt x="220" y="92"/>
                    <a:pt x="227" y="89"/>
                    <a:pt x="234" y="85"/>
                  </a:cubicBezTo>
                  <a:cubicBezTo>
                    <a:pt x="231" y="93"/>
                    <a:pt x="226" y="100"/>
                    <a:pt x="219" y="105"/>
                  </a:cubicBezTo>
                  <a:cubicBezTo>
                    <a:pt x="226" y="104"/>
                    <a:pt x="233" y="102"/>
                    <a:pt x="239" y="99"/>
                  </a:cubicBezTo>
                  <a:cubicBezTo>
                    <a:pt x="234" y="106"/>
                    <a:pt x="228" y="112"/>
                    <a:pt x="221"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8">
              <a:extLst>
                <a:ext uri="{FF2B5EF4-FFF2-40B4-BE49-F238E27FC236}">
                  <a16:creationId xmlns:a16="http://schemas.microsoft.com/office/drawing/2014/main" id="{0EE33F80-EFD2-CB13-C1C8-B2F155E3C470}"/>
                </a:ext>
              </a:extLst>
            </p:cNvPr>
            <p:cNvSpPr>
              <a:spLocks noEditPoints="1"/>
            </p:cNvSpPr>
            <p:nvPr/>
          </p:nvSpPr>
          <p:spPr bwMode="auto">
            <a:xfrm>
              <a:off x="6537288" y="2874609"/>
              <a:ext cx="200592" cy="201677"/>
            </a:xfrm>
            <a:custGeom>
              <a:avLst/>
              <a:gdLst>
                <a:gd name="T0" fmla="*/ 152 w 305"/>
                <a:gd name="T1" fmla="*/ 124 h 304"/>
                <a:gd name="T2" fmla="*/ 125 w 305"/>
                <a:gd name="T3" fmla="*/ 151 h 304"/>
                <a:gd name="T4" fmla="*/ 152 w 305"/>
                <a:gd name="T5" fmla="*/ 178 h 304"/>
                <a:gd name="T6" fmla="*/ 180 w 305"/>
                <a:gd name="T7" fmla="*/ 151 h 304"/>
                <a:gd name="T8" fmla="*/ 152 w 305"/>
                <a:gd name="T9" fmla="*/ 124 h 304"/>
                <a:gd name="T10" fmla="*/ 187 w 305"/>
                <a:gd name="T11" fmla="*/ 82 h 304"/>
                <a:gd name="T12" fmla="*/ 118 w 305"/>
                <a:gd name="T13" fmla="*/ 82 h 304"/>
                <a:gd name="T14" fmla="*/ 83 w 305"/>
                <a:gd name="T15" fmla="*/ 116 h 304"/>
                <a:gd name="T16" fmla="*/ 83 w 305"/>
                <a:gd name="T17" fmla="*/ 186 h 304"/>
                <a:gd name="T18" fmla="*/ 118 w 305"/>
                <a:gd name="T19" fmla="*/ 220 h 304"/>
                <a:gd name="T20" fmla="*/ 187 w 305"/>
                <a:gd name="T21" fmla="*/ 220 h 304"/>
                <a:gd name="T22" fmla="*/ 222 w 305"/>
                <a:gd name="T23" fmla="*/ 186 h 304"/>
                <a:gd name="T24" fmla="*/ 222 w 305"/>
                <a:gd name="T25" fmla="*/ 116 h 304"/>
                <a:gd name="T26" fmla="*/ 187 w 305"/>
                <a:gd name="T27" fmla="*/ 82 h 304"/>
                <a:gd name="T28" fmla="*/ 152 w 305"/>
                <a:gd name="T29" fmla="*/ 196 h 304"/>
                <a:gd name="T30" fmla="*/ 108 w 305"/>
                <a:gd name="T31" fmla="*/ 151 h 304"/>
                <a:gd name="T32" fmla="*/ 152 w 305"/>
                <a:gd name="T33" fmla="*/ 106 h 304"/>
                <a:gd name="T34" fmla="*/ 197 w 305"/>
                <a:gd name="T35" fmla="*/ 151 h 304"/>
                <a:gd name="T36" fmla="*/ 152 w 305"/>
                <a:gd name="T37" fmla="*/ 196 h 304"/>
                <a:gd name="T38" fmla="*/ 197 w 305"/>
                <a:gd name="T39" fmla="*/ 117 h 304"/>
                <a:gd name="T40" fmla="*/ 187 w 305"/>
                <a:gd name="T41" fmla="*/ 107 h 304"/>
                <a:gd name="T42" fmla="*/ 197 w 305"/>
                <a:gd name="T43" fmla="*/ 96 h 304"/>
                <a:gd name="T44" fmla="*/ 208 w 305"/>
                <a:gd name="T45" fmla="*/ 107 h 304"/>
                <a:gd name="T46" fmla="*/ 197 w 305"/>
                <a:gd name="T47" fmla="*/ 117 h 304"/>
                <a:gd name="T48" fmla="*/ 152 w 305"/>
                <a:gd name="T49" fmla="*/ 0 h 304"/>
                <a:gd name="T50" fmla="*/ 0 w 305"/>
                <a:gd name="T51" fmla="*/ 152 h 304"/>
                <a:gd name="T52" fmla="*/ 152 w 305"/>
                <a:gd name="T53" fmla="*/ 304 h 304"/>
                <a:gd name="T54" fmla="*/ 305 w 305"/>
                <a:gd name="T55" fmla="*/ 152 h 304"/>
                <a:gd name="T56" fmla="*/ 152 w 305"/>
                <a:gd name="T57" fmla="*/ 0 h 304"/>
                <a:gd name="T58" fmla="*/ 239 w 305"/>
                <a:gd name="T59" fmla="*/ 186 h 304"/>
                <a:gd name="T60" fmla="*/ 187 w 305"/>
                <a:gd name="T61" fmla="*/ 237 h 304"/>
                <a:gd name="T62" fmla="*/ 118 w 305"/>
                <a:gd name="T63" fmla="*/ 237 h 304"/>
                <a:gd name="T64" fmla="*/ 66 w 305"/>
                <a:gd name="T65" fmla="*/ 186 h 304"/>
                <a:gd name="T66" fmla="*/ 66 w 305"/>
                <a:gd name="T67" fmla="*/ 116 h 304"/>
                <a:gd name="T68" fmla="*/ 118 w 305"/>
                <a:gd name="T69" fmla="*/ 65 h 304"/>
                <a:gd name="T70" fmla="*/ 187 w 305"/>
                <a:gd name="T71" fmla="*/ 65 h 304"/>
                <a:gd name="T72" fmla="*/ 239 w 305"/>
                <a:gd name="T73" fmla="*/ 116 h 304"/>
                <a:gd name="T74" fmla="*/ 239 w 305"/>
                <a:gd name="T75" fmla="*/ 18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304">
                  <a:moveTo>
                    <a:pt x="152" y="124"/>
                  </a:moveTo>
                  <a:cubicBezTo>
                    <a:pt x="137" y="124"/>
                    <a:pt x="125" y="136"/>
                    <a:pt x="125" y="151"/>
                  </a:cubicBezTo>
                  <a:cubicBezTo>
                    <a:pt x="125" y="166"/>
                    <a:pt x="137" y="178"/>
                    <a:pt x="152" y="178"/>
                  </a:cubicBezTo>
                  <a:cubicBezTo>
                    <a:pt x="168" y="178"/>
                    <a:pt x="180" y="166"/>
                    <a:pt x="180" y="151"/>
                  </a:cubicBezTo>
                  <a:cubicBezTo>
                    <a:pt x="180" y="136"/>
                    <a:pt x="168" y="124"/>
                    <a:pt x="152" y="124"/>
                  </a:cubicBezTo>
                  <a:close/>
                  <a:moveTo>
                    <a:pt x="187" y="82"/>
                  </a:moveTo>
                  <a:cubicBezTo>
                    <a:pt x="118" y="82"/>
                    <a:pt x="118" y="82"/>
                    <a:pt x="118" y="82"/>
                  </a:cubicBezTo>
                  <a:cubicBezTo>
                    <a:pt x="99" y="82"/>
                    <a:pt x="83" y="97"/>
                    <a:pt x="83" y="116"/>
                  </a:cubicBezTo>
                  <a:cubicBezTo>
                    <a:pt x="83" y="186"/>
                    <a:pt x="83" y="186"/>
                    <a:pt x="83" y="186"/>
                  </a:cubicBezTo>
                  <a:cubicBezTo>
                    <a:pt x="83" y="205"/>
                    <a:pt x="99" y="220"/>
                    <a:pt x="118" y="220"/>
                  </a:cubicBezTo>
                  <a:cubicBezTo>
                    <a:pt x="187" y="220"/>
                    <a:pt x="187" y="220"/>
                    <a:pt x="187" y="220"/>
                  </a:cubicBezTo>
                  <a:cubicBezTo>
                    <a:pt x="206" y="220"/>
                    <a:pt x="222" y="205"/>
                    <a:pt x="222" y="186"/>
                  </a:cubicBezTo>
                  <a:cubicBezTo>
                    <a:pt x="222" y="116"/>
                    <a:pt x="222" y="116"/>
                    <a:pt x="222" y="116"/>
                  </a:cubicBezTo>
                  <a:cubicBezTo>
                    <a:pt x="222" y="97"/>
                    <a:pt x="206" y="82"/>
                    <a:pt x="187" y="82"/>
                  </a:cubicBezTo>
                  <a:close/>
                  <a:moveTo>
                    <a:pt x="152" y="196"/>
                  </a:moveTo>
                  <a:cubicBezTo>
                    <a:pt x="128" y="196"/>
                    <a:pt x="108" y="176"/>
                    <a:pt x="108" y="151"/>
                  </a:cubicBezTo>
                  <a:cubicBezTo>
                    <a:pt x="108" y="126"/>
                    <a:pt x="128" y="106"/>
                    <a:pt x="152" y="106"/>
                  </a:cubicBezTo>
                  <a:cubicBezTo>
                    <a:pt x="177" y="106"/>
                    <a:pt x="197" y="126"/>
                    <a:pt x="197" y="151"/>
                  </a:cubicBezTo>
                  <a:cubicBezTo>
                    <a:pt x="197" y="176"/>
                    <a:pt x="177" y="196"/>
                    <a:pt x="152" y="196"/>
                  </a:cubicBezTo>
                  <a:close/>
                  <a:moveTo>
                    <a:pt x="197" y="117"/>
                  </a:moveTo>
                  <a:cubicBezTo>
                    <a:pt x="191" y="117"/>
                    <a:pt x="187" y="113"/>
                    <a:pt x="187" y="107"/>
                  </a:cubicBezTo>
                  <a:cubicBezTo>
                    <a:pt x="187" y="101"/>
                    <a:pt x="191" y="96"/>
                    <a:pt x="197" y="96"/>
                  </a:cubicBezTo>
                  <a:cubicBezTo>
                    <a:pt x="203" y="96"/>
                    <a:pt x="208" y="101"/>
                    <a:pt x="208" y="107"/>
                  </a:cubicBezTo>
                  <a:cubicBezTo>
                    <a:pt x="208" y="113"/>
                    <a:pt x="203" y="117"/>
                    <a:pt x="197" y="117"/>
                  </a:cubicBezTo>
                  <a:close/>
                  <a:moveTo>
                    <a:pt x="152" y="0"/>
                  </a:moveTo>
                  <a:cubicBezTo>
                    <a:pt x="68" y="0"/>
                    <a:pt x="0" y="68"/>
                    <a:pt x="0" y="152"/>
                  </a:cubicBezTo>
                  <a:cubicBezTo>
                    <a:pt x="0" y="236"/>
                    <a:pt x="68" y="304"/>
                    <a:pt x="152" y="304"/>
                  </a:cubicBezTo>
                  <a:cubicBezTo>
                    <a:pt x="237" y="304"/>
                    <a:pt x="305" y="236"/>
                    <a:pt x="305" y="152"/>
                  </a:cubicBezTo>
                  <a:cubicBezTo>
                    <a:pt x="305" y="68"/>
                    <a:pt x="237" y="0"/>
                    <a:pt x="152" y="0"/>
                  </a:cubicBezTo>
                  <a:close/>
                  <a:moveTo>
                    <a:pt x="239" y="186"/>
                  </a:moveTo>
                  <a:cubicBezTo>
                    <a:pt x="239" y="214"/>
                    <a:pt x="216" y="237"/>
                    <a:pt x="187" y="237"/>
                  </a:cubicBezTo>
                  <a:cubicBezTo>
                    <a:pt x="118" y="237"/>
                    <a:pt x="118" y="237"/>
                    <a:pt x="118" y="237"/>
                  </a:cubicBezTo>
                  <a:cubicBezTo>
                    <a:pt x="89" y="237"/>
                    <a:pt x="66" y="214"/>
                    <a:pt x="66" y="186"/>
                  </a:cubicBezTo>
                  <a:cubicBezTo>
                    <a:pt x="66" y="116"/>
                    <a:pt x="66" y="116"/>
                    <a:pt x="66" y="116"/>
                  </a:cubicBezTo>
                  <a:cubicBezTo>
                    <a:pt x="66" y="88"/>
                    <a:pt x="89" y="65"/>
                    <a:pt x="118" y="65"/>
                  </a:cubicBezTo>
                  <a:cubicBezTo>
                    <a:pt x="187" y="65"/>
                    <a:pt x="187" y="65"/>
                    <a:pt x="187" y="65"/>
                  </a:cubicBezTo>
                  <a:cubicBezTo>
                    <a:pt x="216" y="65"/>
                    <a:pt x="239" y="88"/>
                    <a:pt x="239" y="116"/>
                  </a:cubicBezTo>
                  <a:lnTo>
                    <a:pt x="239"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2" name="TextBox 21">
            <a:extLst>
              <a:ext uri="{FF2B5EF4-FFF2-40B4-BE49-F238E27FC236}">
                <a16:creationId xmlns:a16="http://schemas.microsoft.com/office/drawing/2014/main" id="{B8AF27B0-F264-4177-587F-90F8DE6592D8}"/>
              </a:ext>
            </a:extLst>
          </p:cNvPr>
          <p:cNvSpPr txBox="1"/>
          <p:nvPr/>
        </p:nvSpPr>
        <p:spPr>
          <a:xfrm>
            <a:off x="7534760" y="2826839"/>
            <a:ext cx="3278687" cy="695383"/>
          </a:xfrm>
          <a:prstGeom prst="rect">
            <a:avLst/>
          </a:prstGeom>
          <a:noFill/>
        </p:spPr>
        <p:txBody>
          <a:bodyPr wrap="square">
            <a:spAutoFit/>
          </a:bodyPr>
          <a:lstStyle/>
          <a:p>
            <a:pPr>
              <a:lnSpc>
                <a:spcPts val="1600"/>
              </a:lnSpc>
            </a:pPr>
            <a:r>
              <a:rPr lang="en-US" sz="1100" b="0" i="0" dirty="0">
                <a:solidFill>
                  <a:srgbClr val="000000"/>
                </a:solidFill>
                <a:effectLst/>
                <a:latin typeface="Epilogue" pitchFamily="2" charset="0"/>
                <a:ea typeface="Arimo" panose="020B0604020202020204" pitchFamily="34" charset="0"/>
                <a:cs typeface="Arimo" panose="020B0604020202020204" pitchFamily="34" charset="0"/>
              </a:rPr>
              <a:t>Whether you’re sending big files delivering</a:t>
            </a:r>
          </a:p>
          <a:p>
            <a:pPr>
              <a:lnSpc>
                <a:spcPts val="1600"/>
              </a:lnSpc>
            </a:pPr>
            <a:r>
              <a:rPr lang="en-US" sz="1100" b="0" i="0" dirty="0">
                <a:solidFill>
                  <a:srgbClr val="000000"/>
                </a:solidFill>
                <a:effectLst/>
                <a:latin typeface="Epilogue" pitchFamily="2" charset="0"/>
                <a:ea typeface="Arimo" panose="020B0604020202020204" pitchFamily="34" charset="0"/>
                <a:cs typeface="Arimo" panose="020B0604020202020204" pitchFamily="34" charset="0"/>
              </a:rPr>
              <a:t>work for clients keep creative projects moving forward with WeTransfer.</a:t>
            </a:r>
          </a:p>
        </p:txBody>
      </p:sp>
      <p:sp>
        <p:nvSpPr>
          <p:cNvPr id="23" name="TextBox 22">
            <a:extLst>
              <a:ext uri="{FF2B5EF4-FFF2-40B4-BE49-F238E27FC236}">
                <a16:creationId xmlns:a16="http://schemas.microsoft.com/office/drawing/2014/main" id="{CD76FDF3-7E7A-51A9-07BF-A3344C8205ED}"/>
              </a:ext>
            </a:extLst>
          </p:cNvPr>
          <p:cNvSpPr txBox="1"/>
          <p:nvPr/>
        </p:nvSpPr>
        <p:spPr>
          <a:xfrm>
            <a:off x="7534760" y="2099284"/>
            <a:ext cx="1936750" cy="712503"/>
          </a:xfrm>
          <a:prstGeom prst="rect">
            <a:avLst/>
          </a:prstGeom>
          <a:noFill/>
        </p:spPr>
        <p:txBody>
          <a:bodyPr wrap="square">
            <a:spAutoFit/>
          </a:bodyPr>
          <a:lstStyle/>
          <a:p>
            <a:pPr>
              <a:lnSpc>
                <a:spcPts val="2400"/>
              </a:lnSpc>
            </a:pPr>
            <a:r>
              <a:rPr lang="en-US" sz="2400" b="0" i="0" dirty="0">
                <a:solidFill>
                  <a:srgbClr val="000000"/>
                </a:solidFill>
                <a:effectLst/>
                <a:latin typeface="Otama.ep" panose="00000500000000000000" pitchFamily="50" charset="0"/>
                <a:ea typeface="Arimo" panose="020B0604020202020204" pitchFamily="34" charset="0"/>
                <a:cs typeface="Arimo" panose="020B0604020202020204" pitchFamily="34" charset="0"/>
              </a:rPr>
              <a:t>About</a:t>
            </a:r>
          </a:p>
          <a:p>
            <a:pPr>
              <a:lnSpc>
                <a:spcPts val="2400"/>
              </a:lnSpc>
            </a:pPr>
            <a:r>
              <a:rPr lang="en-US" sz="2400" b="0" i="0" dirty="0">
                <a:solidFill>
                  <a:srgbClr val="000000"/>
                </a:solidFill>
                <a:effectLst/>
                <a:latin typeface="Otama.ep" panose="00000500000000000000" pitchFamily="50" charset="0"/>
                <a:ea typeface="Arimo" panose="020B0604020202020204" pitchFamily="34" charset="0"/>
                <a:cs typeface="Arimo" panose="020B0604020202020204" pitchFamily="34" charset="0"/>
              </a:rPr>
              <a:t>this</a:t>
            </a:r>
          </a:p>
        </p:txBody>
      </p:sp>
      <p:grpSp>
        <p:nvGrpSpPr>
          <p:cNvPr id="57" name="Group 56">
            <a:extLst>
              <a:ext uri="{FF2B5EF4-FFF2-40B4-BE49-F238E27FC236}">
                <a16:creationId xmlns:a16="http://schemas.microsoft.com/office/drawing/2014/main" id="{0DD6BE38-6C35-D0D6-C9B8-93C3C0B99129}"/>
              </a:ext>
            </a:extLst>
          </p:cNvPr>
          <p:cNvGrpSpPr/>
          <p:nvPr/>
        </p:nvGrpSpPr>
        <p:grpSpPr>
          <a:xfrm>
            <a:off x="7604938" y="5050109"/>
            <a:ext cx="2954433" cy="977567"/>
            <a:chOff x="7623080" y="5050109"/>
            <a:chExt cx="3148386" cy="977567"/>
          </a:xfrm>
        </p:grpSpPr>
        <p:cxnSp>
          <p:nvCxnSpPr>
            <p:cNvPr id="24" name="Straight Connector 23">
              <a:extLst>
                <a:ext uri="{FF2B5EF4-FFF2-40B4-BE49-F238E27FC236}">
                  <a16:creationId xmlns:a16="http://schemas.microsoft.com/office/drawing/2014/main" id="{2F444AEF-432B-CA6C-4071-9980460A85D5}"/>
                </a:ext>
              </a:extLst>
            </p:cNvPr>
            <p:cNvCxnSpPr>
              <a:cxnSpLocks/>
            </p:cNvCxnSpPr>
            <p:nvPr/>
          </p:nvCxnSpPr>
          <p:spPr>
            <a:xfrm>
              <a:off x="7623080" y="5050109"/>
              <a:ext cx="3148386" cy="0"/>
            </a:xfrm>
            <a:prstGeom prst="line">
              <a:avLst/>
            </a:prstGeom>
            <a:ln w="1905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6B06FB2-53ED-CEE5-3544-9CE3A9D5EDCD}"/>
                </a:ext>
              </a:extLst>
            </p:cNvPr>
            <p:cNvCxnSpPr>
              <a:cxnSpLocks/>
            </p:cNvCxnSpPr>
            <p:nvPr/>
          </p:nvCxnSpPr>
          <p:spPr>
            <a:xfrm>
              <a:off x="7623080" y="5532431"/>
              <a:ext cx="3148386" cy="0"/>
            </a:xfrm>
            <a:prstGeom prst="line">
              <a:avLst/>
            </a:prstGeom>
            <a:ln w="1905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6DD7C5D-AC5B-5DAC-6C58-BF78D7331F12}"/>
                </a:ext>
              </a:extLst>
            </p:cNvPr>
            <p:cNvCxnSpPr>
              <a:cxnSpLocks/>
            </p:cNvCxnSpPr>
            <p:nvPr/>
          </p:nvCxnSpPr>
          <p:spPr>
            <a:xfrm>
              <a:off x="7623080" y="6027676"/>
              <a:ext cx="3148386" cy="0"/>
            </a:xfrm>
            <a:prstGeom prst="line">
              <a:avLst/>
            </a:prstGeom>
            <a:ln w="1905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37FDF37E-C06F-4B25-FC26-1E159E83EC42}"/>
              </a:ext>
            </a:extLst>
          </p:cNvPr>
          <p:cNvSpPr/>
          <p:nvPr/>
        </p:nvSpPr>
        <p:spPr>
          <a:xfrm>
            <a:off x="9547330" y="4948687"/>
            <a:ext cx="202844" cy="202844"/>
          </a:xfrm>
          <a:prstGeom prst="ellipse">
            <a:avLst/>
          </a:prstGeom>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F6AFF2C7-638A-DC13-9B1C-A60B2AAA261D}"/>
              </a:ext>
            </a:extLst>
          </p:cNvPr>
          <p:cNvSpPr/>
          <p:nvPr/>
        </p:nvSpPr>
        <p:spPr>
          <a:xfrm>
            <a:off x="9878062" y="5431008"/>
            <a:ext cx="202844" cy="202844"/>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a:extLst>
              <a:ext uri="{FF2B5EF4-FFF2-40B4-BE49-F238E27FC236}">
                <a16:creationId xmlns:a16="http://schemas.microsoft.com/office/drawing/2014/main" id="{FA801DB5-488D-DF45-F7BA-CC0FA5D3EBBA}"/>
              </a:ext>
            </a:extLst>
          </p:cNvPr>
          <p:cNvGrpSpPr/>
          <p:nvPr/>
        </p:nvGrpSpPr>
        <p:grpSpPr>
          <a:xfrm>
            <a:off x="7604937" y="5050109"/>
            <a:ext cx="2353767" cy="977567"/>
            <a:chOff x="7623079" y="5050109"/>
            <a:chExt cx="2776912" cy="977567"/>
          </a:xfrm>
        </p:grpSpPr>
        <p:cxnSp>
          <p:nvCxnSpPr>
            <p:cNvPr id="29" name="Straight Connector 28">
              <a:extLst>
                <a:ext uri="{FF2B5EF4-FFF2-40B4-BE49-F238E27FC236}">
                  <a16:creationId xmlns:a16="http://schemas.microsoft.com/office/drawing/2014/main" id="{956C1596-70A5-0101-08AC-0CA182F4D843}"/>
                </a:ext>
              </a:extLst>
            </p:cNvPr>
            <p:cNvCxnSpPr>
              <a:cxnSpLocks/>
            </p:cNvCxnSpPr>
            <p:nvPr/>
          </p:nvCxnSpPr>
          <p:spPr>
            <a:xfrm>
              <a:off x="7623079" y="5050109"/>
              <a:ext cx="2446181" cy="0"/>
            </a:xfrm>
            <a:prstGeom prst="line">
              <a:avLst/>
            </a:prstGeom>
            <a:ln w="508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A17151B-2F79-58D1-4BE6-DEFBBF624388}"/>
                </a:ext>
              </a:extLst>
            </p:cNvPr>
            <p:cNvCxnSpPr>
              <a:cxnSpLocks/>
            </p:cNvCxnSpPr>
            <p:nvPr/>
          </p:nvCxnSpPr>
          <p:spPr>
            <a:xfrm>
              <a:off x="7623079" y="5532431"/>
              <a:ext cx="2776912" cy="0"/>
            </a:xfrm>
            <a:prstGeom prst="line">
              <a:avLst/>
            </a:prstGeom>
            <a:ln w="508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BCCC292-BE9F-D298-4415-2F7513C439A6}"/>
                </a:ext>
              </a:extLst>
            </p:cNvPr>
            <p:cNvCxnSpPr>
              <a:cxnSpLocks/>
            </p:cNvCxnSpPr>
            <p:nvPr/>
          </p:nvCxnSpPr>
          <p:spPr>
            <a:xfrm>
              <a:off x="7623079" y="6027676"/>
              <a:ext cx="2053012" cy="0"/>
            </a:xfrm>
            <a:prstGeom prst="line">
              <a:avLst/>
            </a:prstGeom>
            <a:ln w="5080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32" name="Oval 31">
            <a:extLst>
              <a:ext uri="{FF2B5EF4-FFF2-40B4-BE49-F238E27FC236}">
                <a16:creationId xmlns:a16="http://schemas.microsoft.com/office/drawing/2014/main" id="{46232613-D2E4-E19B-3FC5-69F3DFF7603D}"/>
              </a:ext>
            </a:extLst>
          </p:cNvPr>
          <p:cNvSpPr/>
          <p:nvPr/>
        </p:nvSpPr>
        <p:spPr>
          <a:xfrm>
            <a:off x="9174659" y="5926253"/>
            <a:ext cx="202844" cy="202844"/>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3D614A8-FE13-8851-0B60-0DDB198A9066}"/>
              </a:ext>
            </a:extLst>
          </p:cNvPr>
          <p:cNvSpPr txBox="1"/>
          <p:nvPr/>
        </p:nvSpPr>
        <p:spPr>
          <a:xfrm>
            <a:off x="7587022" y="4791976"/>
            <a:ext cx="1138234" cy="209847"/>
          </a:xfrm>
          <a:prstGeom prst="rect">
            <a:avLst/>
          </a:prstGeom>
          <a:noFill/>
        </p:spPr>
        <p:txBody>
          <a:bodyPr wrap="square" rtlCol="0">
            <a:spAutoFit/>
          </a:bodyPr>
          <a:lstStyle/>
          <a:p>
            <a:r>
              <a:rPr lang="en-US" sz="900" b="0" i="0" dirty="0">
                <a:effectLst/>
                <a:latin typeface="Epilogue" pitchFamily="2" charset="0"/>
                <a:cs typeface="Poppins Light" panose="00000400000000000000" pitchFamily="50" charset="0"/>
              </a:rPr>
              <a:t>Print Template</a:t>
            </a:r>
            <a:endParaRPr lang="en-US" sz="900" dirty="0">
              <a:latin typeface="Epilogue" pitchFamily="2" charset="0"/>
              <a:ea typeface="Open Sans" panose="020B0606030504020204" pitchFamily="34" charset="0"/>
              <a:cs typeface="Poppins Light" panose="00000400000000000000" pitchFamily="50" charset="0"/>
            </a:endParaRPr>
          </a:p>
        </p:txBody>
      </p:sp>
      <p:sp>
        <p:nvSpPr>
          <p:cNvPr id="34" name="TextBox 33">
            <a:extLst>
              <a:ext uri="{FF2B5EF4-FFF2-40B4-BE49-F238E27FC236}">
                <a16:creationId xmlns:a16="http://schemas.microsoft.com/office/drawing/2014/main" id="{EB332F84-F807-3CF7-7061-1B0308F38AF9}"/>
              </a:ext>
            </a:extLst>
          </p:cNvPr>
          <p:cNvSpPr txBox="1"/>
          <p:nvPr/>
        </p:nvSpPr>
        <p:spPr>
          <a:xfrm>
            <a:off x="7587022" y="5245125"/>
            <a:ext cx="1632776" cy="209847"/>
          </a:xfrm>
          <a:prstGeom prst="rect">
            <a:avLst/>
          </a:prstGeom>
          <a:noFill/>
        </p:spPr>
        <p:txBody>
          <a:bodyPr wrap="square" rtlCol="0">
            <a:spAutoFit/>
          </a:bodyPr>
          <a:lstStyle/>
          <a:p>
            <a:r>
              <a:rPr lang="en-US" sz="900" b="0" i="0" dirty="0">
                <a:effectLst/>
                <a:latin typeface="Epilogue" pitchFamily="2" charset="0"/>
                <a:cs typeface="Poppins Light" panose="00000400000000000000" pitchFamily="50" charset="0"/>
              </a:rPr>
              <a:t>PowerPoint Presentation</a:t>
            </a:r>
            <a:endParaRPr lang="en-US" sz="900" dirty="0">
              <a:latin typeface="Epilogue" pitchFamily="2" charset="0"/>
              <a:ea typeface="Open Sans" panose="020B0606030504020204" pitchFamily="34" charset="0"/>
              <a:cs typeface="Poppins Light" panose="00000400000000000000" pitchFamily="50" charset="0"/>
            </a:endParaRPr>
          </a:p>
        </p:txBody>
      </p:sp>
      <p:sp>
        <p:nvSpPr>
          <p:cNvPr id="35" name="TextBox 34">
            <a:extLst>
              <a:ext uri="{FF2B5EF4-FFF2-40B4-BE49-F238E27FC236}">
                <a16:creationId xmlns:a16="http://schemas.microsoft.com/office/drawing/2014/main" id="{53C18333-46D8-97F7-C9CF-E4198CFE246B}"/>
              </a:ext>
            </a:extLst>
          </p:cNvPr>
          <p:cNvSpPr txBox="1"/>
          <p:nvPr/>
        </p:nvSpPr>
        <p:spPr>
          <a:xfrm>
            <a:off x="7587022" y="5740860"/>
            <a:ext cx="1632776" cy="209847"/>
          </a:xfrm>
          <a:prstGeom prst="rect">
            <a:avLst/>
          </a:prstGeom>
          <a:noFill/>
        </p:spPr>
        <p:txBody>
          <a:bodyPr wrap="square" rtlCol="0">
            <a:spAutoFit/>
          </a:bodyPr>
          <a:lstStyle/>
          <a:p>
            <a:r>
              <a:rPr lang="en-US" sz="900" b="0" i="0" dirty="0">
                <a:effectLst/>
                <a:latin typeface="Epilogue" pitchFamily="2" charset="0"/>
                <a:cs typeface="Poppins Light" panose="00000400000000000000" pitchFamily="50" charset="0"/>
              </a:rPr>
              <a:t>Branding Design</a:t>
            </a:r>
            <a:endParaRPr lang="en-US" sz="900" dirty="0">
              <a:latin typeface="Epilogue" pitchFamily="2" charset="0"/>
              <a:ea typeface="Open Sans" panose="020B0606030504020204" pitchFamily="34" charset="0"/>
              <a:cs typeface="Poppins Light" panose="00000400000000000000" pitchFamily="50" charset="0"/>
            </a:endParaRPr>
          </a:p>
        </p:txBody>
      </p:sp>
      <p:sp>
        <p:nvSpPr>
          <p:cNvPr id="37" name="TextBox 36">
            <a:extLst>
              <a:ext uri="{FF2B5EF4-FFF2-40B4-BE49-F238E27FC236}">
                <a16:creationId xmlns:a16="http://schemas.microsoft.com/office/drawing/2014/main" id="{28AC9FFA-6BF4-FCFE-76F8-00978677CE8C}"/>
              </a:ext>
            </a:extLst>
          </p:cNvPr>
          <p:cNvSpPr txBox="1"/>
          <p:nvPr/>
        </p:nvSpPr>
        <p:spPr>
          <a:xfrm>
            <a:off x="10616968" y="4929819"/>
            <a:ext cx="445745" cy="230833"/>
          </a:xfrm>
          <a:prstGeom prst="rect">
            <a:avLst/>
          </a:prstGeom>
          <a:noFill/>
        </p:spPr>
        <p:txBody>
          <a:bodyPr wrap="square" rtlCol="0">
            <a:spAutoFit/>
          </a:bodyPr>
          <a:lstStyle/>
          <a:p>
            <a:r>
              <a:rPr lang="en-US" sz="1050" b="0" i="0" dirty="0">
                <a:effectLst/>
                <a:latin typeface="Epilogue" pitchFamily="2" charset="0"/>
                <a:cs typeface="Poppins Light" panose="00000400000000000000" pitchFamily="50" charset="0"/>
              </a:rPr>
              <a:t>70%</a:t>
            </a:r>
            <a:endParaRPr lang="en-US" sz="1050" dirty="0">
              <a:latin typeface="Epilogue" pitchFamily="2" charset="0"/>
              <a:ea typeface="Open Sans" panose="020B0606030504020204" pitchFamily="34" charset="0"/>
              <a:cs typeface="Poppins Light" panose="00000400000000000000" pitchFamily="50" charset="0"/>
            </a:endParaRPr>
          </a:p>
        </p:txBody>
      </p:sp>
      <p:sp>
        <p:nvSpPr>
          <p:cNvPr id="38" name="TextBox 37">
            <a:extLst>
              <a:ext uri="{FF2B5EF4-FFF2-40B4-BE49-F238E27FC236}">
                <a16:creationId xmlns:a16="http://schemas.microsoft.com/office/drawing/2014/main" id="{EFC1EF95-043B-4C44-A60A-B027C446D9A5}"/>
              </a:ext>
            </a:extLst>
          </p:cNvPr>
          <p:cNvSpPr txBox="1"/>
          <p:nvPr/>
        </p:nvSpPr>
        <p:spPr>
          <a:xfrm>
            <a:off x="10616968" y="5411499"/>
            <a:ext cx="445745" cy="230833"/>
          </a:xfrm>
          <a:prstGeom prst="rect">
            <a:avLst/>
          </a:prstGeom>
          <a:noFill/>
        </p:spPr>
        <p:txBody>
          <a:bodyPr wrap="square" rtlCol="0">
            <a:spAutoFit/>
          </a:bodyPr>
          <a:lstStyle/>
          <a:p>
            <a:r>
              <a:rPr lang="en-US" sz="1050" b="0" i="0" dirty="0">
                <a:effectLst/>
                <a:latin typeface="Epilogue" pitchFamily="2" charset="0"/>
                <a:cs typeface="Poppins Light" panose="00000400000000000000" pitchFamily="50" charset="0"/>
              </a:rPr>
              <a:t>90%</a:t>
            </a:r>
            <a:endParaRPr lang="en-US" sz="1050" dirty="0">
              <a:latin typeface="Epilogue" pitchFamily="2" charset="0"/>
              <a:ea typeface="Open Sans" panose="020B0606030504020204" pitchFamily="34" charset="0"/>
              <a:cs typeface="Poppins Light" panose="00000400000000000000" pitchFamily="50" charset="0"/>
            </a:endParaRPr>
          </a:p>
        </p:txBody>
      </p:sp>
      <p:sp>
        <p:nvSpPr>
          <p:cNvPr id="39" name="TextBox 38">
            <a:extLst>
              <a:ext uri="{FF2B5EF4-FFF2-40B4-BE49-F238E27FC236}">
                <a16:creationId xmlns:a16="http://schemas.microsoft.com/office/drawing/2014/main" id="{7B431463-F0A6-C911-0355-707D3DBC00BD}"/>
              </a:ext>
            </a:extLst>
          </p:cNvPr>
          <p:cNvSpPr txBox="1"/>
          <p:nvPr/>
        </p:nvSpPr>
        <p:spPr>
          <a:xfrm>
            <a:off x="10616968" y="5907386"/>
            <a:ext cx="445745" cy="230833"/>
          </a:xfrm>
          <a:prstGeom prst="rect">
            <a:avLst/>
          </a:prstGeom>
          <a:noFill/>
        </p:spPr>
        <p:txBody>
          <a:bodyPr wrap="square" rtlCol="0">
            <a:spAutoFit/>
          </a:bodyPr>
          <a:lstStyle/>
          <a:p>
            <a:r>
              <a:rPr lang="en-US" sz="1050" b="0" i="0" dirty="0">
                <a:effectLst/>
                <a:latin typeface="Epilogue" pitchFamily="2" charset="0"/>
                <a:cs typeface="Poppins Light" panose="00000400000000000000" pitchFamily="50" charset="0"/>
              </a:rPr>
              <a:t>60%</a:t>
            </a:r>
            <a:endParaRPr lang="en-US" sz="1050" dirty="0">
              <a:latin typeface="Epilogue" pitchFamily="2" charset="0"/>
              <a:ea typeface="Open Sans" panose="020B0606030504020204" pitchFamily="34" charset="0"/>
              <a:cs typeface="Poppins Light" panose="00000400000000000000" pitchFamily="50" charset="0"/>
            </a:endParaRPr>
          </a:p>
        </p:txBody>
      </p:sp>
      <p:sp>
        <p:nvSpPr>
          <p:cNvPr id="52" name="TextBox 51">
            <a:extLst>
              <a:ext uri="{FF2B5EF4-FFF2-40B4-BE49-F238E27FC236}">
                <a16:creationId xmlns:a16="http://schemas.microsoft.com/office/drawing/2014/main" id="{40B7F9F3-DAFB-3455-9D89-8F88E1A2D1D7}"/>
              </a:ext>
            </a:extLst>
          </p:cNvPr>
          <p:cNvSpPr txBox="1"/>
          <p:nvPr/>
        </p:nvSpPr>
        <p:spPr>
          <a:xfrm>
            <a:off x="7534760" y="4025183"/>
            <a:ext cx="1810352" cy="615938"/>
          </a:xfrm>
          <a:prstGeom prst="rect">
            <a:avLst/>
          </a:prstGeom>
          <a:noFill/>
        </p:spPr>
        <p:txBody>
          <a:bodyPr wrap="square">
            <a:spAutoFit/>
          </a:bodyPr>
          <a:lstStyle/>
          <a:p>
            <a:pPr>
              <a:lnSpc>
                <a:spcPts val="2000"/>
              </a:lnSpc>
            </a:pPr>
            <a:r>
              <a:rPr lang="en-US" sz="2200" b="0" i="0" dirty="0">
                <a:solidFill>
                  <a:srgbClr val="000000"/>
                </a:solidFill>
                <a:effectLst/>
                <a:latin typeface="Otama.ep" panose="00000500000000000000" pitchFamily="50" charset="0"/>
                <a:ea typeface="Arimo" panose="020B0604020202020204" pitchFamily="34" charset="0"/>
                <a:cs typeface="Arimo" panose="020B0604020202020204" pitchFamily="34" charset="0"/>
              </a:rPr>
              <a:t>Experience</a:t>
            </a:r>
          </a:p>
          <a:p>
            <a:pPr>
              <a:lnSpc>
                <a:spcPts val="2000"/>
              </a:lnSpc>
            </a:pPr>
            <a:r>
              <a:rPr lang="en-US" sz="2200" b="0" i="0" dirty="0">
                <a:solidFill>
                  <a:srgbClr val="000000"/>
                </a:solidFill>
                <a:effectLst/>
                <a:latin typeface="Otama.ep" panose="00000500000000000000" pitchFamily="50" charset="0"/>
                <a:ea typeface="Arimo" panose="020B0604020202020204" pitchFamily="34" charset="0"/>
                <a:cs typeface="Arimo" panose="020B0604020202020204" pitchFamily="34" charset="0"/>
              </a:rPr>
              <a:t>Skills/</a:t>
            </a:r>
          </a:p>
        </p:txBody>
      </p:sp>
      <p:sp>
        <p:nvSpPr>
          <p:cNvPr id="4" name="Picture Placeholder 3">
            <a:extLst>
              <a:ext uri="{FF2B5EF4-FFF2-40B4-BE49-F238E27FC236}">
                <a16:creationId xmlns:a16="http://schemas.microsoft.com/office/drawing/2014/main" id="{8BA650B8-9300-240C-D8AA-1C98F40F5937}"/>
              </a:ext>
            </a:extLst>
          </p:cNvPr>
          <p:cNvSpPr>
            <a:spLocks noGrp="1"/>
          </p:cNvSpPr>
          <p:nvPr>
            <p:ph type="pic" sz="quarter" idx="13"/>
          </p:nvPr>
        </p:nvSpPr>
        <p:spPr/>
      </p:sp>
    </p:spTree>
    <p:extLst>
      <p:ext uri="{BB962C8B-B14F-4D97-AF65-F5344CB8AC3E}">
        <p14:creationId xmlns:p14="http://schemas.microsoft.com/office/powerpoint/2010/main" val="25191039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2" grpId="0"/>
      <p:bldP spid="23"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893"/>
            <a:ext cx="12204058" cy="6858893"/>
          </a:xfrm>
          <a:prstGeom prst="rect">
            <a:avLst/>
          </a:prstGeom>
          <a:solidFill>
            <a:schemeClr val="accent1">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4045969" cy="678647"/>
          </a:xfrm>
          <a:prstGeom prst="rect">
            <a:avLst/>
          </a:prstGeom>
          <a:noFill/>
        </p:spPr>
        <p:txBody>
          <a:bodyPr wrap="square" rtlCol="0">
            <a:spAutoFit/>
          </a:bodyPr>
          <a:lstStyle/>
          <a:p>
            <a:pPr>
              <a:lnSpc>
                <a:spcPts val="4400"/>
              </a:lnSpc>
            </a:pPr>
            <a:r>
              <a:rPr lang="en-US" sz="4800" i="0" dirty="0">
                <a:solidFill>
                  <a:schemeClr val="bg1"/>
                </a:solidFill>
                <a:effectLst/>
                <a:latin typeface="Otama.ep" panose="00000500000000000000" pitchFamily="50" charset="0"/>
              </a:rPr>
              <a:t>Our Teacher.</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5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TextBox 133">
            <a:extLst>
              <a:ext uri="{FF2B5EF4-FFF2-40B4-BE49-F238E27FC236}">
                <a16:creationId xmlns:a16="http://schemas.microsoft.com/office/drawing/2014/main" id="{60C0FB2A-6C1B-3C84-83EF-548144A461EC}"/>
              </a:ext>
            </a:extLst>
          </p:cNvPr>
          <p:cNvSpPr txBox="1"/>
          <p:nvPr/>
        </p:nvSpPr>
        <p:spPr>
          <a:xfrm>
            <a:off x="7727790" y="3727484"/>
            <a:ext cx="2648594" cy="1339149"/>
          </a:xfrm>
          <a:prstGeom prst="rect">
            <a:avLst/>
          </a:prstGeom>
          <a:noFill/>
        </p:spPr>
        <p:txBody>
          <a:bodyPr wrap="square">
            <a:spAutoFit/>
          </a:bodyPr>
          <a:lstStyle/>
          <a:p>
            <a:pPr>
              <a:lnSpc>
                <a:spcPts val="1400"/>
              </a:lnSpc>
            </a:pPr>
            <a:r>
              <a:rPr lang="en-US" sz="1000" b="0" dirty="0">
                <a:solidFill>
                  <a:schemeClr val="bg1"/>
                </a:solidFill>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solidFill>
                <a:schemeClr val="bg1"/>
              </a:solidFill>
            </a:endParaRPr>
          </a:p>
        </p:txBody>
      </p:sp>
      <p:sp>
        <p:nvSpPr>
          <p:cNvPr id="135" name="TextBox 134">
            <a:extLst>
              <a:ext uri="{FF2B5EF4-FFF2-40B4-BE49-F238E27FC236}">
                <a16:creationId xmlns:a16="http://schemas.microsoft.com/office/drawing/2014/main" id="{766A4AE2-9394-79CD-652B-7A4A7EFE6FD6}"/>
              </a:ext>
            </a:extLst>
          </p:cNvPr>
          <p:cNvSpPr txBox="1"/>
          <p:nvPr/>
        </p:nvSpPr>
        <p:spPr>
          <a:xfrm>
            <a:off x="7727790" y="5177733"/>
            <a:ext cx="2648594" cy="800540"/>
          </a:xfrm>
          <a:prstGeom prst="rect">
            <a:avLst/>
          </a:prstGeom>
          <a:noFill/>
        </p:spPr>
        <p:txBody>
          <a:bodyPr wrap="square">
            <a:spAutoFit/>
          </a:bodyPr>
          <a:lstStyle/>
          <a:p>
            <a:pPr>
              <a:lnSpc>
                <a:spcPts val="1400"/>
              </a:lnSpc>
            </a:pPr>
            <a:r>
              <a:rPr lang="en-US" sz="1000" b="0" dirty="0">
                <a:solidFill>
                  <a:schemeClr val="bg1"/>
                </a:solidFill>
                <a:effectLst/>
                <a:latin typeface="Epilogue" pitchFamily="2" charset="0"/>
                <a:ea typeface="Inter" panose="020B0502030000000004" pitchFamily="34" charset="0"/>
              </a:rPr>
              <a:t>Letraset made it popular as a dummy text in the 1960s, although McClintock says he remembers coming across book of old metal</a:t>
            </a:r>
            <a:endParaRPr lang="en-US" sz="1000" dirty="0">
              <a:solidFill>
                <a:schemeClr val="bg1"/>
              </a:solidFill>
            </a:endParaRPr>
          </a:p>
        </p:txBody>
      </p:sp>
      <p:sp>
        <p:nvSpPr>
          <p:cNvPr id="136" name="TextBox 135">
            <a:extLst>
              <a:ext uri="{FF2B5EF4-FFF2-40B4-BE49-F238E27FC236}">
                <a16:creationId xmlns:a16="http://schemas.microsoft.com/office/drawing/2014/main" id="{0384FC30-2F28-DE3F-2E71-896FC028C110}"/>
              </a:ext>
            </a:extLst>
          </p:cNvPr>
          <p:cNvSpPr txBox="1"/>
          <p:nvPr/>
        </p:nvSpPr>
        <p:spPr>
          <a:xfrm>
            <a:off x="7727790" y="2421879"/>
            <a:ext cx="2799483" cy="1104405"/>
          </a:xfrm>
          <a:prstGeom prst="rect">
            <a:avLst/>
          </a:prstGeom>
          <a:noFill/>
        </p:spPr>
        <p:txBody>
          <a:bodyPr wrap="square" rtlCol="0">
            <a:spAutoFit/>
          </a:bodyPr>
          <a:lstStyle/>
          <a:p>
            <a:pPr>
              <a:lnSpc>
                <a:spcPts val="2600"/>
              </a:lnSpc>
            </a:pPr>
            <a:r>
              <a:rPr lang="en-US" sz="2800" i="0" dirty="0">
                <a:solidFill>
                  <a:schemeClr val="bg1"/>
                </a:solidFill>
                <a:effectLst/>
                <a:latin typeface="Otama.ep" panose="00000500000000000000" pitchFamily="50" charset="0"/>
              </a:rPr>
              <a:t>Simplest </a:t>
            </a:r>
            <a:r>
              <a:rPr lang="en-US" sz="2800" dirty="0">
                <a:solidFill>
                  <a:schemeClr val="bg1"/>
                </a:solidFill>
                <a:latin typeface="Otama.ep" panose="00000500000000000000" pitchFamily="50" charset="0"/>
              </a:rPr>
              <a:t>things are </a:t>
            </a:r>
            <a:r>
              <a:rPr lang="en-US" sz="2800" i="0" dirty="0">
                <a:solidFill>
                  <a:schemeClr val="bg1"/>
                </a:solidFill>
                <a:effectLst/>
                <a:latin typeface="Otama.ep" panose="00000500000000000000" pitchFamily="50" charset="0"/>
              </a:rPr>
              <a:t>often</a:t>
            </a:r>
          </a:p>
          <a:p>
            <a:pPr>
              <a:lnSpc>
                <a:spcPts val="2600"/>
              </a:lnSpc>
            </a:pPr>
            <a:r>
              <a:rPr lang="en-US" sz="2800" i="0" dirty="0">
                <a:solidFill>
                  <a:schemeClr val="bg1"/>
                </a:solidFill>
                <a:effectLst/>
                <a:latin typeface="Otama.ep" panose="00000500000000000000" pitchFamily="50" charset="0"/>
              </a:rPr>
              <a:t>the </a:t>
            </a:r>
            <a:r>
              <a:rPr lang="en-US" sz="2800" dirty="0">
                <a:solidFill>
                  <a:schemeClr val="bg1"/>
                </a:solidFill>
                <a:latin typeface="Otama.ep" panose="00000500000000000000" pitchFamily="50" charset="0"/>
              </a:rPr>
              <a:t>truest title</a:t>
            </a:r>
            <a:endParaRPr lang="en-US" sz="2800" i="0" dirty="0">
              <a:solidFill>
                <a:schemeClr val="bg1"/>
              </a:solidFill>
              <a:effectLst/>
              <a:latin typeface="Otama.ep" panose="00000500000000000000" pitchFamily="50" charset="0"/>
            </a:endParaRPr>
          </a:p>
        </p:txBody>
      </p:sp>
      <p:sp>
        <p:nvSpPr>
          <p:cNvPr id="4" name="Picture Placeholder 3">
            <a:extLst>
              <a:ext uri="{FF2B5EF4-FFF2-40B4-BE49-F238E27FC236}">
                <a16:creationId xmlns:a16="http://schemas.microsoft.com/office/drawing/2014/main" id="{EE62C93A-4384-73B1-04FB-30A39F438812}"/>
              </a:ext>
            </a:extLst>
          </p:cNvPr>
          <p:cNvSpPr>
            <a:spLocks noGrp="1"/>
          </p:cNvSpPr>
          <p:nvPr>
            <p:ph type="pic" sz="quarter" idx="16"/>
          </p:nvPr>
        </p:nvSpPr>
        <p:spPr/>
      </p:sp>
      <p:sp>
        <p:nvSpPr>
          <p:cNvPr id="6" name="Picture Placeholder 5">
            <a:extLst>
              <a:ext uri="{FF2B5EF4-FFF2-40B4-BE49-F238E27FC236}">
                <a16:creationId xmlns:a16="http://schemas.microsoft.com/office/drawing/2014/main" id="{7FD0D17A-4A02-3B02-422F-22127B0F4FBE}"/>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16930259-C630-44B3-E3B4-460954376593}"/>
              </a:ext>
            </a:extLst>
          </p:cNvPr>
          <p:cNvSpPr>
            <a:spLocks noGrp="1"/>
          </p:cNvSpPr>
          <p:nvPr>
            <p:ph type="pic" sz="quarter" idx="18"/>
          </p:nvPr>
        </p:nvSpPr>
        <p:spPr/>
      </p:sp>
      <p:sp>
        <p:nvSpPr>
          <p:cNvPr id="10" name="Picture Placeholder 9">
            <a:extLst>
              <a:ext uri="{FF2B5EF4-FFF2-40B4-BE49-F238E27FC236}">
                <a16:creationId xmlns:a16="http://schemas.microsoft.com/office/drawing/2014/main" id="{E3FFEB50-FC46-EDEA-151F-ECC669821388}"/>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3A986B12-DB54-063D-7A56-B217985DE781}"/>
              </a:ext>
            </a:extLst>
          </p:cNvPr>
          <p:cNvSpPr>
            <a:spLocks noGrp="1"/>
          </p:cNvSpPr>
          <p:nvPr>
            <p:ph type="pic" sz="quarter" idx="14"/>
          </p:nvPr>
        </p:nvSpPr>
        <p:spPr/>
      </p:sp>
      <p:sp>
        <p:nvSpPr>
          <p:cNvPr id="14" name="Picture Placeholder 13">
            <a:extLst>
              <a:ext uri="{FF2B5EF4-FFF2-40B4-BE49-F238E27FC236}">
                <a16:creationId xmlns:a16="http://schemas.microsoft.com/office/drawing/2014/main" id="{3DD6FFE0-AD32-F7FC-7DDD-3269E19837BD}"/>
              </a:ext>
            </a:extLst>
          </p:cNvPr>
          <p:cNvSpPr>
            <a:spLocks noGrp="1"/>
          </p:cNvSpPr>
          <p:nvPr>
            <p:ph type="pic" sz="quarter" idx="15"/>
          </p:nvPr>
        </p:nvSpPr>
        <p:spPr/>
      </p:sp>
    </p:spTree>
    <p:extLst>
      <p:ext uri="{BB962C8B-B14F-4D97-AF65-F5344CB8AC3E}">
        <p14:creationId xmlns:p14="http://schemas.microsoft.com/office/powerpoint/2010/main" val="15969767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B578E53E-779A-DBF1-6B40-706834C7AC3C}"/>
              </a:ext>
            </a:extLst>
          </p:cNvPr>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Freeform 29">
            <a:extLst>
              <a:ext uri="{FF2B5EF4-FFF2-40B4-BE49-F238E27FC236}">
                <a16:creationId xmlns:a16="http://schemas.microsoft.com/office/drawing/2014/main" id="{B1210D49-72C1-43A5-4522-3FD35F525F0F}"/>
              </a:ext>
            </a:extLst>
          </p:cNvPr>
          <p:cNvSpPr>
            <a:spLocks/>
          </p:cNvSpPr>
          <p:nvPr/>
        </p:nvSpPr>
        <p:spPr bwMode="auto">
          <a:xfrm rot="196957">
            <a:off x="1235435" y="3161725"/>
            <a:ext cx="3902075" cy="3894138"/>
          </a:xfrm>
          <a:custGeom>
            <a:avLst/>
            <a:gdLst>
              <a:gd name="T0" fmla="*/ 431 w 1070"/>
              <a:gd name="T1" fmla="*/ 1060 h 1070"/>
              <a:gd name="T2" fmla="*/ 6 w 1070"/>
              <a:gd name="T3" fmla="*/ 455 h 1070"/>
              <a:gd name="T4" fmla="*/ 10 w 1070"/>
              <a:gd name="T5" fmla="*/ 431 h 1070"/>
              <a:gd name="T6" fmla="*/ 615 w 1070"/>
              <a:gd name="T7" fmla="*/ 6 h 1070"/>
              <a:gd name="T8" fmla="*/ 639 w 1070"/>
              <a:gd name="T9" fmla="*/ 10 h 1070"/>
              <a:gd name="T10" fmla="*/ 1064 w 1070"/>
              <a:gd name="T11" fmla="*/ 614 h 1070"/>
              <a:gd name="T12" fmla="*/ 1060 w 1070"/>
              <a:gd name="T13" fmla="*/ 639 h 1070"/>
              <a:gd name="T14" fmla="*/ 456 w 1070"/>
              <a:gd name="T15" fmla="*/ 1064 h 1070"/>
              <a:gd name="T16" fmla="*/ 431 w 1070"/>
              <a:gd name="T17" fmla="*/ 106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0" h="1070">
                <a:moveTo>
                  <a:pt x="431" y="1060"/>
                </a:moveTo>
                <a:cubicBezTo>
                  <a:pt x="6" y="455"/>
                  <a:pt x="6" y="455"/>
                  <a:pt x="6" y="455"/>
                </a:cubicBezTo>
                <a:cubicBezTo>
                  <a:pt x="0" y="447"/>
                  <a:pt x="2" y="436"/>
                  <a:pt x="10" y="431"/>
                </a:cubicBezTo>
                <a:cubicBezTo>
                  <a:pt x="615" y="6"/>
                  <a:pt x="615" y="6"/>
                  <a:pt x="615" y="6"/>
                </a:cubicBezTo>
                <a:cubicBezTo>
                  <a:pt x="623" y="0"/>
                  <a:pt x="634" y="2"/>
                  <a:pt x="639" y="10"/>
                </a:cubicBezTo>
                <a:cubicBezTo>
                  <a:pt x="1064" y="614"/>
                  <a:pt x="1064" y="614"/>
                  <a:pt x="1064" y="614"/>
                </a:cubicBezTo>
                <a:cubicBezTo>
                  <a:pt x="1070" y="622"/>
                  <a:pt x="1068" y="634"/>
                  <a:pt x="1060" y="639"/>
                </a:cubicBezTo>
                <a:cubicBezTo>
                  <a:pt x="456" y="1064"/>
                  <a:pt x="456" y="1064"/>
                  <a:pt x="456" y="1064"/>
                </a:cubicBezTo>
                <a:cubicBezTo>
                  <a:pt x="448" y="1070"/>
                  <a:pt x="437" y="1068"/>
                  <a:pt x="431" y="1060"/>
                </a:cubicBezTo>
                <a:close/>
              </a:path>
            </a:pathLst>
          </a:custGeom>
          <a:solidFill>
            <a:schemeClr val="accent1">
              <a:lumMod val="50000"/>
              <a:alpha val="1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5" name="Freeform 30">
            <a:extLst>
              <a:ext uri="{FF2B5EF4-FFF2-40B4-BE49-F238E27FC236}">
                <a16:creationId xmlns:a16="http://schemas.microsoft.com/office/drawing/2014/main" id="{BB342B17-5E2E-304E-F745-4E534451A036}"/>
              </a:ext>
            </a:extLst>
          </p:cNvPr>
          <p:cNvSpPr>
            <a:spLocks noEditPoints="1"/>
          </p:cNvSpPr>
          <p:nvPr/>
        </p:nvSpPr>
        <p:spPr bwMode="auto">
          <a:xfrm rot="5400000">
            <a:off x="1165483" y="4691857"/>
            <a:ext cx="1001713" cy="2033588"/>
          </a:xfrm>
          <a:custGeom>
            <a:avLst/>
            <a:gdLst>
              <a:gd name="T0" fmla="*/ 139 w 275"/>
              <a:gd name="T1" fmla="*/ 1 h 559"/>
              <a:gd name="T2" fmla="*/ 75 w 275"/>
              <a:gd name="T3" fmla="*/ 1 h 559"/>
              <a:gd name="T4" fmla="*/ 10 w 275"/>
              <a:gd name="T5" fmla="*/ 1 h 559"/>
              <a:gd name="T6" fmla="*/ 203 w 275"/>
              <a:gd name="T7" fmla="*/ 1 h 559"/>
              <a:gd name="T8" fmla="*/ 264 w 275"/>
              <a:gd name="T9" fmla="*/ 17 h 559"/>
              <a:gd name="T10" fmla="*/ 75 w 275"/>
              <a:gd name="T11" fmla="*/ 55 h 559"/>
              <a:gd name="T12" fmla="*/ 203 w 275"/>
              <a:gd name="T13" fmla="*/ 55 h 559"/>
              <a:gd name="T14" fmla="*/ 139 w 275"/>
              <a:gd name="T15" fmla="*/ 55 h 559"/>
              <a:gd name="T16" fmla="*/ 10 w 275"/>
              <a:gd name="T17" fmla="*/ 55 h 559"/>
              <a:gd name="T18" fmla="*/ 267 w 275"/>
              <a:gd name="T19" fmla="*/ 55 h 559"/>
              <a:gd name="T20" fmla="*/ 267 w 275"/>
              <a:gd name="T21" fmla="*/ 109 h 559"/>
              <a:gd name="T22" fmla="*/ 10 w 275"/>
              <a:gd name="T23" fmla="*/ 109 h 559"/>
              <a:gd name="T24" fmla="*/ 139 w 275"/>
              <a:gd name="T25" fmla="*/ 109 h 559"/>
              <a:gd name="T26" fmla="*/ 75 w 275"/>
              <a:gd name="T27" fmla="*/ 109 h 559"/>
              <a:gd name="T28" fmla="*/ 203 w 275"/>
              <a:gd name="T29" fmla="*/ 109 h 559"/>
              <a:gd name="T30" fmla="*/ 10 w 275"/>
              <a:gd name="T31" fmla="*/ 163 h 559"/>
              <a:gd name="T32" fmla="*/ 267 w 275"/>
              <a:gd name="T33" fmla="*/ 163 h 559"/>
              <a:gd name="T34" fmla="*/ 203 w 275"/>
              <a:gd name="T35" fmla="*/ 163 h 559"/>
              <a:gd name="T36" fmla="*/ 75 w 275"/>
              <a:gd name="T37" fmla="*/ 163 h 559"/>
              <a:gd name="T38" fmla="*/ 139 w 275"/>
              <a:gd name="T39" fmla="*/ 163 h 559"/>
              <a:gd name="T40" fmla="*/ 75 w 275"/>
              <a:gd name="T41" fmla="*/ 217 h 559"/>
              <a:gd name="T42" fmla="*/ 139 w 275"/>
              <a:gd name="T43" fmla="*/ 217 h 559"/>
              <a:gd name="T44" fmla="*/ 267 w 275"/>
              <a:gd name="T45" fmla="*/ 217 h 559"/>
              <a:gd name="T46" fmla="*/ 10 w 275"/>
              <a:gd name="T47" fmla="*/ 217 h 559"/>
              <a:gd name="T48" fmla="*/ 203 w 275"/>
              <a:gd name="T49" fmla="*/ 217 h 559"/>
              <a:gd name="T50" fmla="*/ 10 w 275"/>
              <a:gd name="T51" fmla="*/ 271 h 559"/>
              <a:gd name="T52" fmla="*/ 203 w 275"/>
              <a:gd name="T53" fmla="*/ 271 h 559"/>
              <a:gd name="T54" fmla="*/ 75 w 275"/>
              <a:gd name="T55" fmla="*/ 271 h 559"/>
              <a:gd name="T56" fmla="*/ 139 w 275"/>
              <a:gd name="T57" fmla="*/ 271 h 559"/>
              <a:gd name="T58" fmla="*/ 267 w 275"/>
              <a:gd name="T59" fmla="*/ 271 h 559"/>
              <a:gd name="T60" fmla="*/ 203 w 275"/>
              <a:gd name="T61" fmla="*/ 326 h 559"/>
              <a:gd name="T62" fmla="*/ 267 w 275"/>
              <a:gd name="T63" fmla="*/ 326 h 559"/>
              <a:gd name="T64" fmla="*/ 139 w 275"/>
              <a:gd name="T65" fmla="*/ 326 h 559"/>
              <a:gd name="T66" fmla="*/ 10 w 275"/>
              <a:gd name="T67" fmla="*/ 326 h 559"/>
              <a:gd name="T68" fmla="*/ 75 w 275"/>
              <a:gd name="T69" fmla="*/ 326 h 559"/>
              <a:gd name="T70" fmla="*/ 10 w 275"/>
              <a:gd name="T71" fmla="*/ 380 h 559"/>
              <a:gd name="T72" fmla="*/ 75 w 275"/>
              <a:gd name="T73" fmla="*/ 380 h 559"/>
              <a:gd name="T74" fmla="*/ 203 w 275"/>
              <a:gd name="T75" fmla="*/ 380 h 559"/>
              <a:gd name="T76" fmla="*/ 267 w 275"/>
              <a:gd name="T77" fmla="*/ 380 h 559"/>
              <a:gd name="T78" fmla="*/ 139 w 275"/>
              <a:gd name="T79" fmla="*/ 380 h 559"/>
              <a:gd name="T80" fmla="*/ 139 w 275"/>
              <a:gd name="T81" fmla="*/ 434 h 559"/>
              <a:gd name="T82" fmla="*/ 10 w 275"/>
              <a:gd name="T83" fmla="*/ 434 h 559"/>
              <a:gd name="T84" fmla="*/ 203 w 275"/>
              <a:gd name="T85" fmla="*/ 434 h 559"/>
              <a:gd name="T86" fmla="*/ 75 w 275"/>
              <a:gd name="T87" fmla="*/ 434 h 559"/>
              <a:gd name="T88" fmla="*/ 267 w 275"/>
              <a:gd name="T89" fmla="*/ 434 h 559"/>
              <a:gd name="T90" fmla="*/ 139 w 275"/>
              <a:gd name="T91" fmla="*/ 488 h 559"/>
              <a:gd name="T92" fmla="*/ 10 w 275"/>
              <a:gd name="T93" fmla="*/ 488 h 559"/>
              <a:gd name="T94" fmla="*/ 267 w 275"/>
              <a:gd name="T95" fmla="*/ 488 h 559"/>
              <a:gd name="T96" fmla="*/ 75 w 275"/>
              <a:gd name="T97" fmla="*/ 488 h 559"/>
              <a:gd name="T98" fmla="*/ 203 w 275"/>
              <a:gd name="T99" fmla="*/ 488 h 559"/>
              <a:gd name="T100" fmla="*/ 10 w 275"/>
              <a:gd name="T101" fmla="*/ 542 h 559"/>
              <a:gd name="T102" fmla="*/ 203 w 275"/>
              <a:gd name="T103" fmla="*/ 542 h 559"/>
              <a:gd name="T104" fmla="*/ 75 w 275"/>
              <a:gd name="T105" fmla="*/ 542 h 559"/>
              <a:gd name="T106" fmla="*/ 267 w 275"/>
              <a:gd name="T107" fmla="*/ 542 h 559"/>
              <a:gd name="T108" fmla="*/ 139 w 275"/>
              <a:gd name="T109" fmla="*/ 542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59">
                <a:moveTo>
                  <a:pt x="139" y="1"/>
                </a:moveTo>
                <a:cubicBezTo>
                  <a:pt x="134" y="0"/>
                  <a:pt x="130" y="3"/>
                  <a:pt x="129" y="7"/>
                </a:cubicBezTo>
                <a:cubicBezTo>
                  <a:pt x="128" y="12"/>
                  <a:pt x="131" y="16"/>
                  <a:pt x="136" y="17"/>
                </a:cubicBezTo>
                <a:cubicBezTo>
                  <a:pt x="140" y="18"/>
                  <a:pt x="145" y="15"/>
                  <a:pt x="146" y="10"/>
                </a:cubicBezTo>
                <a:cubicBezTo>
                  <a:pt x="146" y="6"/>
                  <a:pt x="143" y="2"/>
                  <a:pt x="139" y="1"/>
                </a:cubicBezTo>
                <a:close/>
                <a:moveTo>
                  <a:pt x="75" y="1"/>
                </a:moveTo>
                <a:cubicBezTo>
                  <a:pt x="70" y="0"/>
                  <a:pt x="66" y="3"/>
                  <a:pt x="65" y="7"/>
                </a:cubicBezTo>
                <a:cubicBezTo>
                  <a:pt x="64" y="12"/>
                  <a:pt x="67" y="16"/>
                  <a:pt x="72" y="17"/>
                </a:cubicBezTo>
                <a:cubicBezTo>
                  <a:pt x="76" y="18"/>
                  <a:pt x="81" y="15"/>
                  <a:pt x="81" y="10"/>
                </a:cubicBezTo>
                <a:cubicBezTo>
                  <a:pt x="82" y="6"/>
                  <a:pt x="79" y="2"/>
                  <a:pt x="75" y="1"/>
                </a:cubicBezTo>
                <a:close/>
                <a:moveTo>
                  <a:pt x="10" y="1"/>
                </a:moveTo>
                <a:cubicBezTo>
                  <a:pt x="6" y="0"/>
                  <a:pt x="2" y="3"/>
                  <a:pt x="1" y="7"/>
                </a:cubicBezTo>
                <a:cubicBezTo>
                  <a:pt x="0" y="12"/>
                  <a:pt x="3" y="16"/>
                  <a:pt x="7" y="17"/>
                </a:cubicBezTo>
                <a:cubicBezTo>
                  <a:pt x="12" y="18"/>
                  <a:pt x="16" y="15"/>
                  <a:pt x="17" y="10"/>
                </a:cubicBezTo>
                <a:cubicBezTo>
                  <a:pt x="18" y="6"/>
                  <a:pt x="15" y="2"/>
                  <a:pt x="10" y="1"/>
                </a:cubicBezTo>
                <a:close/>
                <a:moveTo>
                  <a:pt x="203" y="1"/>
                </a:moveTo>
                <a:cubicBezTo>
                  <a:pt x="199" y="0"/>
                  <a:pt x="194" y="3"/>
                  <a:pt x="194" y="7"/>
                </a:cubicBezTo>
                <a:cubicBezTo>
                  <a:pt x="193" y="12"/>
                  <a:pt x="196" y="16"/>
                  <a:pt x="200" y="17"/>
                </a:cubicBezTo>
                <a:cubicBezTo>
                  <a:pt x="205" y="18"/>
                  <a:pt x="209" y="15"/>
                  <a:pt x="210" y="10"/>
                </a:cubicBezTo>
                <a:cubicBezTo>
                  <a:pt x="211" y="6"/>
                  <a:pt x="208" y="2"/>
                  <a:pt x="203" y="1"/>
                </a:cubicBezTo>
                <a:close/>
                <a:moveTo>
                  <a:pt x="264" y="17"/>
                </a:moveTo>
                <a:cubicBezTo>
                  <a:pt x="269" y="18"/>
                  <a:pt x="273" y="15"/>
                  <a:pt x="274" y="10"/>
                </a:cubicBezTo>
                <a:cubicBezTo>
                  <a:pt x="275" y="6"/>
                  <a:pt x="272" y="2"/>
                  <a:pt x="267" y="1"/>
                </a:cubicBezTo>
                <a:cubicBezTo>
                  <a:pt x="263" y="0"/>
                  <a:pt x="259" y="3"/>
                  <a:pt x="258" y="7"/>
                </a:cubicBezTo>
                <a:cubicBezTo>
                  <a:pt x="257" y="12"/>
                  <a:pt x="260" y="16"/>
                  <a:pt x="264" y="17"/>
                </a:cubicBezTo>
                <a:close/>
                <a:moveTo>
                  <a:pt x="75" y="55"/>
                </a:moveTo>
                <a:cubicBezTo>
                  <a:pt x="70" y="54"/>
                  <a:pt x="66" y="57"/>
                  <a:pt x="65" y="62"/>
                </a:cubicBezTo>
                <a:cubicBezTo>
                  <a:pt x="64" y="66"/>
                  <a:pt x="67" y="70"/>
                  <a:pt x="72" y="71"/>
                </a:cubicBezTo>
                <a:cubicBezTo>
                  <a:pt x="76" y="72"/>
                  <a:pt x="81" y="69"/>
                  <a:pt x="81" y="65"/>
                </a:cubicBezTo>
                <a:cubicBezTo>
                  <a:pt x="82" y="60"/>
                  <a:pt x="79" y="56"/>
                  <a:pt x="75" y="55"/>
                </a:cubicBezTo>
                <a:close/>
                <a:moveTo>
                  <a:pt x="203" y="55"/>
                </a:moveTo>
                <a:cubicBezTo>
                  <a:pt x="199" y="54"/>
                  <a:pt x="194" y="57"/>
                  <a:pt x="194" y="62"/>
                </a:cubicBezTo>
                <a:cubicBezTo>
                  <a:pt x="193" y="66"/>
                  <a:pt x="196" y="70"/>
                  <a:pt x="200" y="71"/>
                </a:cubicBezTo>
                <a:cubicBezTo>
                  <a:pt x="205" y="72"/>
                  <a:pt x="209" y="69"/>
                  <a:pt x="210" y="65"/>
                </a:cubicBezTo>
                <a:cubicBezTo>
                  <a:pt x="211" y="60"/>
                  <a:pt x="208" y="56"/>
                  <a:pt x="203" y="55"/>
                </a:cubicBezTo>
                <a:close/>
                <a:moveTo>
                  <a:pt x="139" y="55"/>
                </a:moveTo>
                <a:cubicBezTo>
                  <a:pt x="134" y="54"/>
                  <a:pt x="130" y="57"/>
                  <a:pt x="129" y="62"/>
                </a:cubicBezTo>
                <a:cubicBezTo>
                  <a:pt x="128" y="66"/>
                  <a:pt x="131" y="70"/>
                  <a:pt x="136" y="71"/>
                </a:cubicBezTo>
                <a:cubicBezTo>
                  <a:pt x="140" y="72"/>
                  <a:pt x="145" y="69"/>
                  <a:pt x="146" y="65"/>
                </a:cubicBezTo>
                <a:cubicBezTo>
                  <a:pt x="146" y="60"/>
                  <a:pt x="143" y="56"/>
                  <a:pt x="139" y="55"/>
                </a:cubicBezTo>
                <a:close/>
                <a:moveTo>
                  <a:pt x="10" y="55"/>
                </a:moveTo>
                <a:cubicBezTo>
                  <a:pt x="6" y="54"/>
                  <a:pt x="2" y="57"/>
                  <a:pt x="1" y="62"/>
                </a:cubicBezTo>
                <a:cubicBezTo>
                  <a:pt x="0" y="66"/>
                  <a:pt x="3" y="70"/>
                  <a:pt x="7" y="71"/>
                </a:cubicBezTo>
                <a:cubicBezTo>
                  <a:pt x="12" y="72"/>
                  <a:pt x="16" y="69"/>
                  <a:pt x="17" y="65"/>
                </a:cubicBezTo>
                <a:cubicBezTo>
                  <a:pt x="18" y="60"/>
                  <a:pt x="15" y="56"/>
                  <a:pt x="10" y="55"/>
                </a:cubicBezTo>
                <a:close/>
                <a:moveTo>
                  <a:pt x="267" y="55"/>
                </a:moveTo>
                <a:cubicBezTo>
                  <a:pt x="263" y="54"/>
                  <a:pt x="259" y="57"/>
                  <a:pt x="258" y="62"/>
                </a:cubicBezTo>
                <a:cubicBezTo>
                  <a:pt x="257" y="66"/>
                  <a:pt x="260" y="70"/>
                  <a:pt x="264" y="71"/>
                </a:cubicBezTo>
                <a:cubicBezTo>
                  <a:pt x="269" y="72"/>
                  <a:pt x="273" y="69"/>
                  <a:pt x="274" y="65"/>
                </a:cubicBezTo>
                <a:cubicBezTo>
                  <a:pt x="275" y="60"/>
                  <a:pt x="272" y="56"/>
                  <a:pt x="267" y="55"/>
                </a:cubicBezTo>
                <a:close/>
                <a:moveTo>
                  <a:pt x="267" y="109"/>
                </a:moveTo>
                <a:cubicBezTo>
                  <a:pt x="263" y="108"/>
                  <a:pt x="259" y="111"/>
                  <a:pt x="258" y="116"/>
                </a:cubicBezTo>
                <a:cubicBezTo>
                  <a:pt x="257" y="120"/>
                  <a:pt x="260" y="125"/>
                  <a:pt x="264" y="125"/>
                </a:cubicBezTo>
                <a:cubicBezTo>
                  <a:pt x="269" y="126"/>
                  <a:pt x="273" y="123"/>
                  <a:pt x="274" y="119"/>
                </a:cubicBezTo>
                <a:cubicBezTo>
                  <a:pt x="275" y="114"/>
                  <a:pt x="272" y="110"/>
                  <a:pt x="267" y="109"/>
                </a:cubicBezTo>
                <a:close/>
                <a:moveTo>
                  <a:pt x="10" y="109"/>
                </a:moveTo>
                <a:cubicBezTo>
                  <a:pt x="6" y="108"/>
                  <a:pt x="2" y="111"/>
                  <a:pt x="1" y="116"/>
                </a:cubicBezTo>
                <a:cubicBezTo>
                  <a:pt x="0" y="120"/>
                  <a:pt x="3" y="125"/>
                  <a:pt x="7" y="125"/>
                </a:cubicBezTo>
                <a:cubicBezTo>
                  <a:pt x="12" y="126"/>
                  <a:pt x="16" y="123"/>
                  <a:pt x="17" y="119"/>
                </a:cubicBezTo>
                <a:cubicBezTo>
                  <a:pt x="18" y="114"/>
                  <a:pt x="15" y="110"/>
                  <a:pt x="10" y="109"/>
                </a:cubicBezTo>
                <a:close/>
                <a:moveTo>
                  <a:pt x="139" y="109"/>
                </a:moveTo>
                <a:cubicBezTo>
                  <a:pt x="134" y="108"/>
                  <a:pt x="130" y="111"/>
                  <a:pt x="129" y="116"/>
                </a:cubicBezTo>
                <a:cubicBezTo>
                  <a:pt x="128" y="120"/>
                  <a:pt x="131" y="125"/>
                  <a:pt x="136" y="125"/>
                </a:cubicBezTo>
                <a:cubicBezTo>
                  <a:pt x="140" y="126"/>
                  <a:pt x="145" y="123"/>
                  <a:pt x="146" y="119"/>
                </a:cubicBezTo>
                <a:cubicBezTo>
                  <a:pt x="146" y="114"/>
                  <a:pt x="143" y="110"/>
                  <a:pt x="139" y="109"/>
                </a:cubicBezTo>
                <a:close/>
                <a:moveTo>
                  <a:pt x="75" y="109"/>
                </a:moveTo>
                <a:cubicBezTo>
                  <a:pt x="70" y="108"/>
                  <a:pt x="66" y="111"/>
                  <a:pt x="65" y="116"/>
                </a:cubicBezTo>
                <a:cubicBezTo>
                  <a:pt x="64" y="120"/>
                  <a:pt x="67" y="125"/>
                  <a:pt x="72" y="125"/>
                </a:cubicBezTo>
                <a:cubicBezTo>
                  <a:pt x="76" y="126"/>
                  <a:pt x="81" y="123"/>
                  <a:pt x="81" y="119"/>
                </a:cubicBezTo>
                <a:cubicBezTo>
                  <a:pt x="82" y="114"/>
                  <a:pt x="79" y="110"/>
                  <a:pt x="75" y="109"/>
                </a:cubicBezTo>
                <a:close/>
                <a:moveTo>
                  <a:pt x="203" y="109"/>
                </a:moveTo>
                <a:cubicBezTo>
                  <a:pt x="199" y="108"/>
                  <a:pt x="194" y="111"/>
                  <a:pt x="194" y="116"/>
                </a:cubicBezTo>
                <a:cubicBezTo>
                  <a:pt x="193" y="120"/>
                  <a:pt x="196" y="125"/>
                  <a:pt x="200" y="125"/>
                </a:cubicBezTo>
                <a:cubicBezTo>
                  <a:pt x="205" y="126"/>
                  <a:pt x="209" y="123"/>
                  <a:pt x="210" y="119"/>
                </a:cubicBezTo>
                <a:cubicBezTo>
                  <a:pt x="211" y="114"/>
                  <a:pt x="208" y="110"/>
                  <a:pt x="203" y="109"/>
                </a:cubicBezTo>
                <a:close/>
                <a:moveTo>
                  <a:pt x="10" y="163"/>
                </a:moveTo>
                <a:cubicBezTo>
                  <a:pt x="6" y="162"/>
                  <a:pt x="2" y="165"/>
                  <a:pt x="1" y="170"/>
                </a:cubicBezTo>
                <a:cubicBezTo>
                  <a:pt x="0" y="174"/>
                  <a:pt x="3" y="179"/>
                  <a:pt x="7" y="179"/>
                </a:cubicBezTo>
                <a:cubicBezTo>
                  <a:pt x="12" y="180"/>
                  <a:pt x="16" y="177"/>
                  <a:pt x="17" y="173"/>
                </a:cubicBezTo>
                <a:cubicBezTo>
                  <a:pt x="18" y="168"/>
                  <a:pt x="15" y="164"/>
                  <a:pt x="10" y="163"/>
                </a:cubicBezTo>
                <a:close/>
                <a:moveTo>
                  <a:pt x="267" y="163"/>
                </a:moveTo>
                <a:cubicBezTo>
                  <a:pt x="263" y="162"/>
                  <a:pt x="259" y="165"/>
                  <a:pt x="258" y="170"/>
                </a:cubicBezTo>
                <a:cubicBezTo>
                  <a:pt x="257" y="174"/>
                  <a:pt x="260" y="179"/>
                  <a:pt x="264" y="179"/>
                </a:cubicBezTo>
                <a:cubicBezTo>
                  <a:pt x="269" y="180"/>
                  <a:pt x="273" y="177"/>
                  <a:pt x="274" y="173"/>
                </a:cubicBezTo>
                <a:cubicBezTo>
                  <a:pt x="275" y="168"/>
                  <a:pt x="272" y="164"/>
                  <a:pt x="267" y="163"/>
                </a:cubicBezTo>
                <a:close/>
                <a:moveTo>
                  <a:pt x="203" y="163"/>
                </a:moveTo>
                <a:cubicBezTo>
                  <a:pt x="199" y="162"/>
                  <a:pt x="194" y="165"/>
                  <a:pt x="194" y="170"/>
                </a:cubicBezTo>
                <a:cubicBezTo>
                  <a:pt x="193" y="174"/>
                  <a:pt x="196" y="179"/>
                  <a:pt x="200" y="179"/>
                </a:cubicBezTo>
                <a:cubicBezTo>
                  <a:pt x="205" y="180"/>
                  <a:pt x="209" y="177"/>
                  <a:pt x="210" y="173"/>
                </a:cubicBezTo>
                <a:cubicBezTo>
                  <a:pt x="211" y="168"/>
                  <a:pt x="208" y="164"/>
                  <a:pt x="203" y="163"/>
                </a:cubicBezTo>
                <a:close/>
                <a:moveTo>
                  <a:pt x="75" y="163"/>
                </a:moveTo>
                <a:cubicBezTo>
                  <a:pt x="70" y="162"/>
                  <a:pt x="66" y="165"/>
                  <a:pt x="65" y="170"/>
                </a:cubicBezTo>
                <a:cubicBezTo>
                  <a:pt x="64" y="174"/>
                  <a:pt x="67" y="179"/>
                  <a:pt x="72" y="179"/>
                </a:cubicBezTo>
                <a:cubicBezTo>
                  <a:pt x="76" y="180"/>
                  <a:pt x="81" y="177"/>
                  <a:pt x="81" y="173"/>
                </a:cubicBezTo>
                <a:cubicBezTo>
                  <a:pt x="82" y="168"/>
                  <a:pt x="79" y="164"/>
                  <a:pt x="75" y="163"/>
                </a:cubicBezTo>
                <a:close/>
                <a:moveTo>
                  <a:pt x="139" y="163"/>
                </a:moveTo>
                <a:cubicBezTo>
                  <a:pt x="134" y="162"/>
                  <a:pt x="130" y="165"/>
                  <a:pt x="129" y="170"/>
                </a:cubicBezTo>
                <a:cubicBezTo>
                  <a:pt x="128" y="174"/>
                  <a:pt x="131" y="179"/>
                  <a:pt x="136" y="179"/>
                </a:cubicBezTo>
                <a:cubicBezTo>
                  <a:pt x="140" y="180"/>
                  <a:pt x="145" y="177"/>
                  <a:pt x="146" y="173"/>
                </a:cubicBezTo>
                <a:cubicBezTo>
                  <a:pt x="146" y="168"/>
                  <a:pt x="143" y="164"/>
                  <a:pt x="139" y="163"/>
                </a:cubicBezTo>
                <a:close/>
                <a:moveTo>
                  <a:pt x="75" y="217"/>
                </a:moveTo>
                <a:cubicBezTo>
                  <a:pt x="70" y="216"/>
                  <a:pt x="66" y="219"/>
                  <a:pt x="65" y="224"/>
                </a:cubicBezTo>
                <a:cubicBezTo>
                  <a:pt x="64" y="228"/>
                  <a:pt x="67" y="233"/>
                  <a:pt x="72" y="234"/>
                </a:cubicBezTo>
                <a:cubicBezTo>
                  <a:pt x="76" y="234"/>
                  <a:pt x="81" y="231"/>
                  <a:pt x="81" y="227"/>
                </a:cubicBezTo>
                <a:cubicBezTo>
                  <a:pt x="82" y="222"/>
                  <a:pt x="79" y="218"/>
                  <a:pt x="75" y="217"/>
                </a:cubicBezTo>
                <a:close/>
                <a:moveTo>
                  <a:pt x="139" y="217"/>
                </a:moveTo>
                <a:cubicBezTo>
                  <a:pt x="134" y="216"/>
                  <a:pt x="130" y="219"/>
                  <a:pt x="129" y="224"/>
                </a:cubicBezTo>
                <a:cubicBezTo>
                  <a:pt x="128" y="228"/>
                  <a:pt x="131" y="233"/>
                  <a:pt x="136" y="234"/>
                </a:cubicBezTo>
                <a:cubicBezTo>
                  <a:pt x="140" y="234"/>
                  <a:pt x="145" y="231"/>
                  <a:pt x="146" y="227"/>
                </a:cubicBezTo>
                <a:cubicBezTo>
                  <a:pt x="146" y="222"/>
                  <a:pt x="143" y="218"/>
                  <a:pt x="139" y="217"/>
                </a:cubicBezTo>
                <a:close/>
                <a:moveTo>
                  <a:pt x="267" y="217"/>
                </a:moveTo>
                <a:cubicBezTo>
                  <a:pt x="263" y="216"/>
                  <a:pt x="259" y="219"/>
                  <a:pt x="258" y="224"/>
                </a:cubicBezTo>
                <a:cubicBezTo>
                  <a:pt x="257" y="228"/>
                  <a:pt x="260" y="233"/>
                  <a:pt x="264" y="234"/>
                </a:cubicBezTo>
                <a:cubicBezTo>
                  <a:pt x="269" y="234"/>
                  <a:pt x="273" y="231"/>
                  <a:pt x="274" y="227"/>
                </a:cubicBezTo>
                <a:cubicBezTo>
                  <a:pt x="275" y="222"/>
                  <a:pt x="272" y="218"/>
                  <a:pt x="267" y="217"/>
                </a:cubicBezTo>
                <a:close/>
                <a:moveTo>
                  <a:pt x="10" y="217"/>
                </a:moveTo>
                <a:cubicBezTo>
                  <a:pt x="6" y="216"/>
                  <a:pt x="2" y="219"/>
                  <a:pt x="1" y="224"/>
                </a:cubicBezTo>
                <a:cubicBezTo>
                  <a:pt x="0" y="228"/>
                  <a:pt x="3" y="233"/>
                  <a:pt x="7" y="234"/>
                </a:cubicBezTo>
                <a:cubicBezTo>
                  <a:pt x="12" y="234"/>
                  <a:pt x="16" y="231"/>
                  <a:pt x="17" y="227"/>
                </a:cubicBezTo>
                <a:cubicBezTo>
                  <a:pt x="18" y="222"/>
                  <a:pt x="15" y="218"/>
                  <a:pt x="10" y="217"/>
                </a:cubicBezTo>
                <a:close/>
                <a:moveTo>
                  <a:pt x="203" y="217"/>
                </a:moveTo>
                <a:cubicBezTo>
                  <a:pt x="199" y="216"/>
                  <a:pt x="194" y="219"/>
                  <a:pt x="194" y="224"/>
                </a:cubicBezTo>
                <a:cubicBezTo>
                  <a:pt x="193" y="228"/>
                  <a:pt x="196" y="233"/>
                  <a:pt x="200" y="234"/>
                </a:cubicBezTo>
                <a:cubicBezTo>
                  <a:pt x="205" y="234"/>
                  <a:pt x="209" y="231"/>
                  <a:pt x="210" y="227"/>
                </a:cubicBezTo>
                <a:cubicBezTo>
                  <a:pt x="211" y="222"/>
                  <a:pt x="208" y="218"/>
                  <a:pt x="203" y="217"/>
                </a:cubicBezTo>
                <a:close/>
                <a:moveTo>
                  <a:pt x="10" y="271"/>
                </a:moveTo>
                <a:cubicBezTo>
                  <a:pt x="6" y="271"/>
                  <a:pt x="2" y="274"/>
                  <a:pt x="1" y="278"/>
                </a:cubicBezTo>
                <a:cubicBezTo>
                  <a:pt x="0" y="283"/>
                  <a:pt x="3" y="287"/>
                  <a:pt x="7" y="288"/>
                </a:cubicBezTo>
                <a:cubicBezTo>
                  <a:pt x="12" y="289"/>
                  <a:pt x="16" y="286"/>
                  <a:pt x="17" y="281"/>
                </a:cubicBezTo>
                <a:cubicBezTo>
                  <a:pt x="18" y="277"/>
                  <a:pt x="15" y="272"/>
                  <a:pt x="10" y="271"/>
                </a:cubicBezTo>
                <a:close/>
                <a:moveTo>
                  <a:pt x="203" y="271"/>
                </a:moveTo>
                <a:cubicBezTo>
                  <a:pt x="199" y="271"/>
                  <a:pt x="194" y="274"/>
                  <a:pt x="194" y="278"/>
                </a:cubicBezTo>
                <a:cubicBezTo>
                  <a:pt x="193" y="283"/>
                  <a:pt x="196" y="287"/>
                  <a:pt x="200" y="288"/>
                </a:cubicBezTo>
                <a:cubicBezTo>
                  <a:pt x="205" y="289"/>
                  <a:pt x="209" y="286"/>
                  <a:pt x="210" y="281"/>
                </a:cubicBezTo>
                <a:cubicBezTo>
                  <a:pt x="211" y="277"/>
                  <a:pt x="208" y="272"/>
                  <a:pt x="203" y="271"/>
                </a:cubicBezTo>
                <a:close/>
                <a:moveTo>
                  <a:pt x="75" y="271"/>
                </a:moveTo>
                <a:cubicBezTo>
                  <a:pt x="70" y="271"/>
                  <a:pt x="66" y="274"/>
                  <a:pt x="65" y="278"/>
                </a:cubicBezTo>
                <a:cubicBezTo>
                  <a:pt x="64" y="283"/>
                  <a:pt x="67" y="287"/>
                  <a:pt x="72" y="288"/>
                </a:cubicBezTo>
                <a:cubicBezTo>
                  <a:pt x="76" y="289"/>
                  <a:pt x="81" y="286"/>
                  <a:pt x="81" y="281"/>
                </a:cubicBezTo>
                <a:cubicBezTo>
                  <a:pt x="82" y="277"/>
                  <a:pt x="79" y="272"/>
                  <a:pt x="75" y="271"/>
                </a:cubicBezTo>
                <a:close/>
                <a:moveTo>
                  <a:pt x="139" y="271"/>
                </a:moveTo>
                <a:cubicBezTo>
                  <a:pt x="134" y="271"/>
                  <a:pt x="130" y="274"/>
                  <a:pt x="129" y="278"/>
                </a:cubicBezTo>
                <a:cubicBezTo>
                  <a:pt x="128" y="283"/>
                  <a:pt x="131" y="287"/>
                  <a:pt x="136" y="288"/>
                </a:cubicBezTo>
                <a:cubicBezTo>
                  <a:pt x="140" y="289"/>
                  <a:pt x="145" y="286"/>
                  <a:pt x="146" y="281"/>
                </a:cubicBezTo>
                <a:cubicBezTo>
                  <a:pt x="146" y="277"/>
                  <a:pt x="143" y="272"/>
                  <a:pt x="139" y="271"/>
                </a:cubicBezTo>
                <a:close/>
                <a:moveTo>
                  <a:pt x="267" y="271"/>
                </a:moveTo>
                <a:cubicBezTo>
                  <a:pt x="263" y="271"/>
                  <a:pt x="259" y="274"/>
                  <a:pt x="258" y="278"/>
                </a:cubicBezTo>
                <a:cubicBezTo>
                  <a:pt x="257" y="283"/>
                  <a:pt x="260" y="287"/>
                  <a:pt x="264" y="288"/>
                </a:cubicBezTo>
                <a:cubicBezTo>
                  <a:pt x="269" y="289"/>
                  <a:pt x="273" y="286"/>
                  <a:pt x="274" y="281"/>
                </a:cubicBezTo>
                <a:cubicBezTo>
                  <a:pt x="275" y="277"/>
                  <a:pt x="272" y="272"/>
                  <a:pt x="267" y="271"/>
                </a:cubicBezTo>
                <a:close/>
                <a:moveTo>
                  <a:pt x="203" y="326"/>
                </a:moveTo>
                <a:cubicBezTo>
                  <a:pt x="199" y="325"/>
                  <a:pt x="194" y="328"/>
                  <a:pt x="194" y="332"/>
                </a:cubicBezTo>
                <a:cubicBezTo>
                  <a:pt x="193" y="337"/>
                  <a:pt x="196" y="341"/>
                  <a:pt x="200" y="342"/>
                </a:cubicBezTo>
                <a:cubicBezTo>
                  <a:pt x="205" y="343"/>
                  <a:pt x="209" y="340"/>
                  <a:pt x="210" y="335"/>
                </a:cubicBezTo>
                <a:cubicBezTo>
                  <a:pt x="211" y="331"/>
                  <a:pt x="208" y="326"/>
                  <a:pt x="203" y="326"/>
                </a:cubicBezTo>
                <a:close/>
                <a:moveTo>
                  <a:pt x="267" y="326"/>
                </a:moveTo>
                <a:cubicBezTo>
                  <a:pt x="263" y="325"/>
                  <a:pt x="259" y="328"/>
                  <a:pt x="258" y="332"/>
                </a:cubicBezTo>
                <a:cubicBezTo>
                  <a:pt x="257" y="337"/>
                  <a:pt x="260" y="341"/>
                  <a:pt x="264" y="342"/>
                </a:cubicBezTo>
                <a:cubicBezTo>
                  <a:pt x="269" y="343"/>
                  <a:pt x="273" y="340"/>
                  <a:pt x="274" y="335"/>
                </a:cubicBezTo>
                <a:cubicBezTo>
                  <a:pt x="275" y="331"/>
                  <a:pt x="272" y="326"/>
                  <a:pt x="267" y="326"/>
                </a:cubicBezTo>
                <a:close/>
                <a:moveTo>
                  <a:pt x="139" y="326"/>
                </a:moveTo>
                <a:cubicBezTo>
                  <a:pt x="134" y="325"/>
                  <a:pt x="130" y="328"/>
                  <a:pt x="129" y="332"/>
                </a:cubicBezTo>
                <a:cubicBezTo>
                  <a:pt x="128" y="337"/>
                  <a:pt x="131" y="341"/>
                  <a:pt x="136" y="342"/>
                </a:cubicBezTo>
                <a:cubicBezTo>
                  <a:pt x="140" y="343"/>
                  <a:pt x="145" y="340"/>
                  <a:pt x="146" y="335"/>
                </a:cubicBezTo>
                <a:cubicBezTo>
                  <a:pt x="146" y="331"/>
                  <a:pt x="143" y="326"/>
                  <a:pt x="139" y="326"/>
                </a:cubicBezTo>
                <a:close/>
                <a:moveTo>
                  <a:pt x="10" y="326"/>
                </a:moveTo>
                <a:cubicBezTo>
                  <a:pt x="6" y="325"/>
                  <a:pt x="2" y="328"/>
                  <a:pt x="1" y="332"/>
                </a:cubicBezTo>
                <a:cubicBezTo>
                  <a:pt x="0" y="337"/>
                  <a:pt x="3" y="341"/>
                  <a:pt x="7" y="342"/>
                </a:cubicBezTo>
                <a:cubicBezTo>
                  <a:pt x="12" y="343"/>
                  <a:pt x="16" y="340"/>
                  <a:pt x="17" y="335"/>
                </a:cubicBezTo>
                <a:cubicBezTo>
                  <a:pt x="18" y="331"/>
                  <a:pt x="15" y="326"/>
                  <a:pt x="10" y="326"/>
                </a:cubicBezTo>
                <a:close/>
                <a:moveTo>
                  <a:pt x="75" y="326"/>
                </a:moveTo>
                <a:cubicBezTo>
                  <a:pt x="70" y="325"/>
                  <a:pt x="66" y="328"/>
                  <a:pt x="65" y="332"/>
                </a:cubicBezTo>
                <a:cubicBezTo>
                  <a:pt x="64" y="337"/>
                  <a:pt x="67" y="341"/>
                  <a:pt x="72" y="342"/>
                </a:cubicBezTo>
                <a:cubicBezTo>
                  <a:pt x="76" y="343"/>
                  <a:pt x="81" y="340"/>
                  <a:pt x="81" y="335"/>
                </a:cubicBezTo>
                <a:cubicBezTo>
                  <a:pt x="82" y="331"/>
                  <a:pt x="79" y="326"/>
                  <a:pt x="75" y="326"/>
                </a:cubicBezTo>
                <a:close/>
                <a:moveTo>
                  <a:pt x="10" y="380"/>
                </a:moveTo>
                <a:cubicBezTo>
                  <a:pt x="6" y="379"/>
                  <a:pt x="2" y="382"/>
                  <a:pt x="1" y="386"/>
                </a:cubicBezTo>
                <a:cubicBezTo>
                  <a:pt x="0" y="391"/>
                  <a:pt x="3" y="395"/>
                  <a:pt x="7" y="396"/>
                </a:cubicBezTo>
                <a:cubicBezTo>
                  <a:pt x="12" y="397"/>
                  <a:pt x="16" y="394"/>
                  <a:pt x="17" y="389"/>
                </a:cubicBezTo>
                <a:cubicBezTo>
                  <a:pt x="18" y="385"/>
                  <a:pt x="15" y="380"/>
                  <a:pt x="10" y="380"/>
                </a:cubicBezTo>
                <a:close/>
                <a:moveTo>
                  <a:pt x="75" y="380"/>
                </a:moveTo>
                <a:cubicBezTo>
                  <a:pt x="70" y="379"/>
                  <a:pt x="66" y="382"/>
                  <a:pt x="65" y="386"/>
                </a:cubicBezTo>
                <a:cubicBezTo>
                  <a:pt x="64" y="391"/>
                  <a:pt x="67" y="395"/>
                  <a:pt x="72" y="396"/>
                </a:cubicBezTo>
                <a:cubicBezTo>
                  <a:pt x="76" y="397"/>
                  <a:pt x="81" y="394"/>
                  <a:pt x="81" y="389"/>
                </a:cubicBezTo>
                <a:cubicBezTo>
                  <a:pt x="82" y="385"/>
                  <a:pt x="79" y="380"/>
                  <a:pt x="75" y="380"/>
                </a:cubicBezTo>
                <a:close/>
                <a:moveTo>
                  <a:pt x="203" y="380"/>
                </a:moveTo>
                <a:cubicBezTo>
                  <a:pt x="199" y="379"/>
                  <a:pt x="194" y="382"/>
                  <a:pt x="194" y="386"/>
                </a:cubicBezTo>
                <a:cubicBezTo>
                  <a:pt x="193" y="391"/>
                  <a:pt x="196" y="395"/>
                  <a:pt x="200" y="396"/>
                </a:cubicBezTo>
                <a:cubicBezTo>
                  <a:pt x="205" y="397"/>
                  <a:pt x="209" y="394"/>
                  <a:pt x="210" y="389"/>
                </a:cubicBezTo>
                <a:cubicBezTo>
                  <a:pt x="211" y="385"/>
                  <a:pt x="208" y="380"/>
                  <a:pt x="203" y="380"/>
                </a:cubicBezTo>
                <a:close/>
                <a:moveTo>
                  <a:pt x="267" y="380"/>
                </a:moveTo>
                <a:cubicBezTo>
                  <a:pt x="263" y="379"/>
                  <a:pt x="259" y="382"/>
                  <a:pt x="258" y="386"/>
                </a:cubicBezTo>
                <a:cubicBezTo>
                  <a:pt x="257" y="391"/>
                  <a:pt x="260" y="395"/>
                  <a:pt x="264" y="396"/>
                </a:cubicBezTo>
                <a:cubicBezTo>
                  <a:pt x="269" y="397"/>
                  <a:pt x="273" y="394"/>
                  <a:pt x="274" y="389"/>
                </a:cubicBezTo>
                <a:cubicBezTo>
                  <a:pt x="275" y="385"/>
                  <a:pt x="272" y="380"/>
                  <a:pt x="267" y="380"/>
                </a:cubicBezTo>
                <a:close/>
                <a:moveTo>
                  <a:pt x="139" y="380"/>
                </a:moveTo>
                <a:cubicBezTo>
                  <a:pt x="134" y="379"/>
                  <a:pt x="130" y="382"/>
                  <a:pt x="129" y="386"/>
                </a:cubicBezTo>
                <a:cubicBezTo>
                  <a:pt x="128" y="391"/>
                  <a:pt x="131" y="395"/>
                  <a:pt x="136" y="396"/>
                </a:cubicBezTo>
                <a:cubicBezTo>
                  <a:pt x="140" y="397"/>
                  <a:pt x="145" y="394"/>
                  <a:pt x="146" y="389"/>
                </a:cubicBezTo>
                <a:cubicBezTo>
                  <a:pt x="146" y="385"/>
                  <a:pt x="143" y="380"/>
                  <a:pt x="139" y="380"/>
                </a:cubicBezTo>
                <a:close/>
                <a:moveTo>
                  <a:pt x="139" y="434"/>
                </a:moveTo>
                <a:cubicBezTo>
                  <a:pt x="134" y="433"/>
                  <a:pt x="130" y="436"/>
                  <a:pt x="129" y="440"/>
                </a:cubicBezTo>
                <a:cubicBezTo>
                  <a:pt x="128" y="445"/>
                  <a:pt x="131" y="449"/>
                  <a:pt x="136" y="450"/>
                </a:cubicBezTo>
                <a:cubicBezTo>
                  <a:pt x="140" y="451"/>
                  <a:pt x="145" y="448"/>
                  <a:pt x="146" y="443"/>
                </a:cubicBezTo>
                <a:cubicBezTo>
                  <a:pt x="146" y="439"/>
                  <a:pt x="143" y="435"/>
                  <a:pt x="139" y="434"/>
                </a:cubicBezTo>
                <a:close/>
                <a:moveTo>
                  <a:pt x="10" y="434"/>
                </a:moveTo>
                <a:cubicBezTo>
                  <a:pt x="6" y="433"/>
                  <a:pt x="2" y="436"/>
                  <a:pt x="1" y="440"/>
                </a:cubicBezTo>
                <a:cubicBezTo>
                  <a:pt x="0" y="445"/>
                  <a:pt x="3" y="449"/>
                  <a:pt x="7" y="450"/>
                </a:cubicBezTo>
                <a:cubicBezTo>
                  <a:pt x="12" y="451"/>
                  <a:pt x="16" y="448"/>
                  <a:pt x="17" y="443"/>
                </a:cubicBezTo>
                <a:cubicBezTo>
                  <a:pt x="18" y="439"/>
                  <a:pt x="15" y="435"/>
                  <a:pt x="10" y="434"/>
                </a:cubicBezTo>
                <a:close/>
                <a:moveTo>
                  <a:pt x="203" y="434"/>
                </a:moveTo>
                <a:cubicBezTo>
                  <a:pt x="199" y="433"/>
                  <a:pt x="194" y="436"/>
                  <a:pt x="194" y="440"/>
                </a:cubicBezTo>
                <a:cubicBezTo>
                  <a:pt x="193" y="445"/>
                  <a:pt x="196" y="449"/>
                  <a:pt x="200" y="450"/>
                </a:cubicBezTo>
                <a:cubicBezTo>
                  <a:pt x="205" y="451"/>
                  <a:pt x="209" y="448"/>
                  <a:pt x="210" y="443"/>
                </a:cubicBezTo>
                <a:cubicBezTo>
                  <a:pt x="211" y="439"/>
                  <a:pt x="208" y="435"/>
                  <a:pt x="203" y="434"/>
                </a:cubicBezTo>
                <a:close/>
                <a:moveTo>
                  <a:pt x="75" y="434"/>
                </a:moveTo>
                <a:cubicBezTo>
                  <a:pt x="70" y="433"/>
                  <a:pt x="66" y="436"/>
                  <a:pt x="65" y="440"/>
                </a:cubicBezTo>
                <a:cubicBezTo>
                  <a:pt x="64" y="445"/>
                  <a:pt x="67" y="449"/>
                  <a:pt x="72" y="450"/>
                </a:cubicBezTo>
                <a:cubicBezTo>
                  <a:pt x="76" y="451"/>
                  <a:pt x="81" y="448"/>
                  <a:pt x="81" y="443"/>
                </a:cubicBezTo>
                <a:cubicBezTo>
                  <a:pt x="82" y="439"/>
                  <a:pt x="79" y="435"/>
                  <a:pt x="75" y="434"/>
                </a:cubicBezTo>
                <a:close/>
                <a:moveTo>
                  <a:pt x="267" y="434"/>
                </a:moveTo>
                <a:cubicBezTo>
                  <a:pt x="263" y="433"/>
                  <a:pt x="259" y="436"/>
                  <a:pt x="258" y="440"/>
                </a:cubicBezTo>
                <a:cubicBezTo>
                  <a:pt x="257" y="445"/>
                  <a:pt x="260" y="449"/>
                  <a:pt x="264" y="450"/>
                </a:cubicBezTo>
                <a:cubicBezTo>
                  <a:pt x="269" y="451"/>
                  <a:pt x="273" y="448"/>
                  <a:pt x="274" y="443"/>
                </a:cubicBezTo>
                <a:cubicBezTo>
                  <a:pt x="275" y="439"/>
                  <a:pt x="272" y="435"/>
                  <a:pt x="267" y="434"/>
                </a:cubicBezTo>
                <a:close/>
                <a:moveTo>
                  <a:pt x="139" y="488"/>
                </a:moveTo>
                <a:cubicBezTo>
                  <a:pt x="134" y="487"/>
                  <a:pt x="130" y="490"/>
                  <a:pt x="129" y="495"/>
                </a:cubicBezTo>
                <a:cubicBezTo>
                  <a:pt x="128" y="499"/>
                  <a:pt x="131" y="503"/>
                  <a:pt x="136" y="504"/>
                </a:cubicBezTo>
                <a:cubicBezTo>
                  <a:pt x="140" y="505"/>
                  <a:pt x="145" y="502"/>
                  <a:pt x="146" y="498"/>
                </a:cubicBezTo>
                <a:cubicBezTo>
                  <a:pt x="146" y="493"/>
                  <a:pt x="143" y="489"/>
                  <a:pt x="139" y="488"/>
                </a:cubicBezTo>
                <a:close/>
                <a:moveTo>
                  <a:pt x="10" y="488"/>
                </a:moveTo>
                <a:cubicBezTo>
                  <a:pt x="6" y="487"/>
                  <a:pt x="2" y="490"/>
                  <a:pt x="1" y="495"/>
                </a:cubicBezTo>
                <a:cubicBezTo>
                  <a:pt x="0" y="499"/>
                  <a:pt x="3" y="503"/>
                  <a:pt x="7" y="504"/>
                </a:cubicBezTo>
                <a:cubicBezTo>
                  <a:pt x="12" y="505"/>
                  <a:pt x="16" y="502"/>
                  <a:pt x="17" y="498"/>
                </a:cubicBezTo>
                <a:cubicBezTo>
                  <a:pt x="18" y="493"/>
                  <a:pt x="15" y="489"/>
                  <a:pt x="10" y="488"/>
                </a:cubicBezTo>
                <a:close/>
                <a:moveTo>
                  <a:pt x="267" y="488"/>
                </a:moveTo>
                <a:cubicBezTo>
                  <a:pt x="263" y="487"/>
                  <a:pt x="259" y="490"/>
                  <a:pt x="258" y="495"/>
                </a:cubicBezTo>
                <a:cubicBezTo>
                  <a:pt x="257" y="499"/>
                  <a:pt x="260" y="503"/>
                  <a:pt x="264" y="504"/>
                </a:cubicBezTo>
                <a:cubicBezTo>
                  <a:pt x="269" y="505"/>
                  <a:pt x="273" y="502"/>
                  <a:pt x="274" y="498"/>
                </a:cubicBezTo>
                <a:cubicBezTo>
                  <a:pt x="275" y="493"/>
                  <a:pt x="272" y="489"/>
                  <a:pt x="267" y="488"/>
                </a:cubicBezTo>
                <a:close/>
                <a:moveTo>
                  <a:pt x="75" y="488"/>
                </a:moveTo>
                <a:cubicBezTo>
                  <a:pt x="70" y="487"/>
                  <a:pt x="66" y="490"/>
                  <a:pt x="65" y="495"/>
                </a:cubicBezTo>
                <a:cubicBezTo>
                  <a:pt x="64" y="499"/>
                  <a:pt x="67" y="503"/>
                  <a:pt x="72" y="504"/>
                </a:cubicBezTo>
                <a:cubicBezTo>
                  <a:pt x="76" y="505"/>
                  <a:pt x="81" y="502"/>
                  <a:pt x="81" y="498"/>
                </a:cubicBezTo>
                <a:cubicBezTo>
                  <a:pt x="82" y="493"/>
                  <a:pt x="79" y="489"/>
                  <a:pt x="75" y="488"/>
                </a:cubicBezTo>
                <a:close/>
                <a:moveTo>
                  <a:pt x="203" y="488"/>
                </a:moveTo>
                <a:cubicBezTo>
                  <a:pt x="199" y="487"/>
                  <a:pt x="194" y="490"/>
                  <a:pt x="194" y="495"/>
                </a:cubicBezTo>
                <a:cubicBezTo>
                  <a:pt x="193" y="499"/>
                  <a:pt x="196" y="503"/>
                  <a:pt x="200" y="504"/>
                </a:cubicBezTo>
                <a:cubicBezTo>
                  <a:pt x="205" y="505"/>
                  <a:pt x="209" y="502"/>
                  <a:pt x="210" y="498"/>
                </a:cubicBezTo>
                <a:cubicBezTo>
                  <a:pt x="211" y="493"/>
                  <a:pt x="208" y="489"/>
                  <a:pt x="203" y="488"/>
                </a:cubicBezTo>
                <a:close/>
                <a:moveTo>
                  <a:pt x="10" y="542"/>
                </a:moveTo>
                <a:cubicBezTo>
                  <a:pt x="6" y="541"/>
                  <a:pt x="2" y="544"/>
                  <a:pt x="1" y="549"/>
                </a:cubicBezTo>
                <a:cubicBezTo>
                  <a:pt x="0" y="553"/>
                  <a:pt x="3" y="557"/>
                  <a:pt x="7" y="558"/>
                </a:cubicBezTo>
                <a:cubicBezTo>
                  <a:pt x="12" y="559"/>
                  <a:pt x="16" y="556"/>
                  <a:pt x="17" y="552"/>
                </a:cubicBezTo>
                <a:cubicBezTo>
                  <a:pt x="18" y="547"/>
                  <a:pt x="15" y="543"/>
                  <a:pt x="10" y="542"/>
                </a:cubicBezTo>
                <a:close/>
                <a:moveTo>
                  <a:pt x="203" y="542"/>
                </a:moveTo>
                <a:cubicBezTo>
                  <a:pt x="199" y="541"/>
                  <a:pt x="194" y="544"/>
                  <a:pt x="194" y="549"/>
                </a:cubicBezTo>
                <a:cubicBezTo>
                  <a:pt x="193" y="553"/>
                  <a:pt x="196" y="557"/>
                  <a:pt x="200" y="558"/>
                </a:cubicBezTo>
                <a:cubicBezTo>
                  <a:pt x="205" y="559"/>
                  <a:pt x="209" y="556"/>
                  <a:pt x="210" y="552"/>
                </a:cubicBezTo>
                <a:cubicBezTo>
                  <a:pt x="211" y="547"/>
                  <a:pt x="208" y="543"/>
                  <a:pt x="203" y="542"/>
                </a:cubicBezTo>
                <a:close/>
                <a:moveTo>
                  <a:pt x="75" y="542"/>
                </a:moveTo>
                <a:cubicBezTo>
                  <a:pt x="70" y="541"/>
                  <a:pt x="66" y="544"/>
                  <a:pt x="65" y="549"/>
                </a:cubicBezTo>
                <a:cubicBezTo>
                  <a:pt x="64" y="553"/>
                  <a:pt x="67" y="557"/>
                  <a:pt x="72" y="558"/>
                </a:cubicBezTo>
                <a:cubicBezTo>
                  <a:pt x="76" y="559"/>
                  <a:pt x="81" y="556"/>
                  <a:pt x="81" y="552"/>
                </a:cubicBezTo>
                <a:cubicBezTo>
                  <a:pt x="82" y="547"/>
                  <a:pt x="79" y="543"/>
                  <a:pt x="75" y="542"/>
                </a:cubicBezTo>
                <a:close/>
                <a:moveTo>
                  <a:pt x="267" y="542"/>
                </a:moveTo>
                <a:cubicBezTo>
                  <a:pt x="263" y="541"/>
                  <a:pt x="259" y="544"/>
                  <a:pt x="258" y="549"/>
                </a:cubicBezTo>
                <a:cubicBezTo>
                  <a:pt x="257" y="553"/>
                  <a:pt x="260" y="557"/>
                  <a:pt x="264" y="558"/>
                </a:cubicBezTo>
                <a:cubicBezTo>
                  <a:pt x="269" y="559"/>
                  <a:pt x="273" y="556"/>
                  <a:pt x="274" y="552"/>
                </a:cubicBezTo>
                <a:cubicBezTo>
                  <a:pt x="275" y="547"/>
                  <a:pt x="272" y="543"/>
                  <a:pt x="267" y="542"/>
                </a:cubicBezTo>
                <a:close/>
                <a:moveTo>
                  <a:pt x="139" y="542"/>
                </a:moveTo>
                <a:cubicBezTo>
                  <a:pt x="134" y="541"/>
                  <a:pt x="130" y="544"/>
                  <a:pt x="129" y="549"/>
                </a:cubicBezTo>
                <a:cubicBezTo>
                  <a:pt x="128" y="553"/>
                  <a:pt x="131" y="557"/>
                  <a:pt x="136" y="558"/>
                </a:cubicBezTo>
                <a:cubicBezTo>
                  <a:pt x="140" y="559"/>
                  <a:pt x="145" y="556"/>
                  <a:pt x="146" y="552"/>
                </a:cubicBezTo>
                <a:cubicBezTo>
                  <a:pt x="146" y="547"/>
                  <a:pt x="143" y="543"/>
                  <a:pt x="139"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29">
            <a:extLst>
              <a:ext uri="{FF2B5EF4-FFF2-40B4-BE49-F238E27FC236}">
                <a16:creationId xmlns:a16="http://schemas.microsoft.com/office/drawing/2014/main" id="{CAD28B56-54ED-6448-EEAF-54BFA87F51DF}"/>
              </a:ext>
            </a:extLst>
          </p:cNvPr>
          <p:cNvSpPr>
            <a:spLocks/>
          </p:cNvSpPr>
          <p:nvPr/>
        </p:nvSpPr>
        <p:spPr bwMode="auto">
          <a:xfrm rot="196957">
            <a:off x="7074054" y="713802"/>
            <a:ext cx="3902075" cy="3894138"/>
          </a:xfrm>
          <a:custGeom>
            <a:avLst/>
            <a:gdLst>
              <a:gd name="T0" fmla="*/ 431 w 1070"/>
              <a:gd name="T1" fmla="*/ 1060 h 1070"/>
              <a:gd name="T2" fmla="*/ 6 w 1070"/>
              <a:gd name="T3" fmla="*/ 455 h 1070"/>
              <a:gd name="T4" fmla="*/ 10 w 1070"/>
              <a:gd name="T5" fmla="*/ 431 h 1070"/>
              <a:gd name="T6" fmla="*/ 615 w 1070"/>
              <a:gd name="T7" fmla="*/ 6 h 1070"/>
              <a:gd name="T8" fmla="*/ 639 w 1070"/>
              <a:gd name="T9" fmla="*/ 10 h 1070"/>
              <a:gd name="T10" fmla="*/ 1064 w 1070"/>
              <a:gd name="T11" fmla="*/ 614 h 1070"/>
              <a:gd name="T12" fmla="*/ 1060 w 1070"/>
              <a:gd name="T13" fmla="*/ 639 h 1070"/>
              <a:gd name="T14" fmla="*/ 456 w 1070"/>
              <a:gd name="T15" fmla="*/ 1064 h 1070"/>
              <a:gd name="T16" fmla="*/ 431 w 1070"/>
              <a:gd name="T17" fmla="*/ 106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0" h="1070">
                <a:moveTo>
                  <a:pt x="431" y="1060"/>
                </a:moveTo>
                <a:cubicBezTo>
                  <a:pt x="6" y="455"/>
                  <a:pt x="6" y="455"/>
                  <a:pt x="6" y="455"/>
                </a:cubicBezTo>
                <a:cubicBezTo>
                  <a:pt x="0" y="447"/>
                  <a:pt x="2" y="436"/>
                  <a:pt x="10" y="431"/>
                </a:cubicBezTo>
                <a:cubicBezTo>
                  <a:pt x="615" y="6"/>
                  <a:pt x="615" y="6"/>
                  <a:pt x="615" y="6"/>
                </a:cubicBezTo>
                <a:cubicBezTo>
                  <a:pt x="623" y="0"/>
                  <a:pt x="634" y="2"/>
                  <a:pt x="639" y="10"/>
                </a:cubicBezTo>
                <a:cubicBezTo>
                  <a:pt x="1064" y="614"/>
                  <a:pt x="1064" y="614"/>
                  <a:pt x="1064" y="614"/>
                </a:cubicBezTo>
                <a:cubicBezTo>
                  <a:pt x="1070" y="622"/>
                  <a:pt x="1068" y="634"/>
                  <a:pt x="1060" y="639"/>
                </a:cubicBezTo>
                <a:cubicBezTo>
                  <a:pt x="456" y="1064"/>
                  <a:pt x="456" y="1064"/>
                  <a:pt x="456" y="1064"/>
                </a:cubicBezTo>
                <a:cubicBezTo>
                  <a:pt x="448" y="1070"/>
                  <a:pt x="437" y="1068"/>
                  <a:pt x="431" y="1060"/>
                </a:cubicBezTo>
                <a:close/>
              </a:path>
            </a:pathLst>
          </a:custGeom>
          <a:noFill/>
          <a:ln>
            <a:solidFill>
              <a:schemeClr val="accent1">
                <a:lumMod val="5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7" name="TextBox 86">
            <a:extLst>
              <a:ext uri="{FF2B5EF4-FFF2-40B4-BE49-F238E27FC236}">
                <a16:creationId xmlns:a16="http://schemas.microsoft.com/office/drawing/2014/main" id="{56D20C5B-337A-07BC-81CC-8DC398EA7543}"/>
              </a:ext>
            </a:extLst>
          </p:cNvPr>
          <p:cNvSpPr txBox="1"/>
          <p:nvPr/>
        </p:nvSpPr>
        <p:spPr>
          <a:xfrm>
            <a:off x="2086610" y="2381914"/>
            <a:ext cx="8018780" cy="1938992"/>
          </a:xfrm>
          <a:prstGeom prst="rect">
            <a:avLst/>
          </a:prstGeom>
          <a:noFill/>
        </p:spPr>
        <p:txBody>
          <a:bodyPr wrap="square" rtlCol="0">
            <a:spAutoFit/>
          </a:bodyPr>
          <a:lstStyle/>
          <a:p>
            <a:pPr algn="ctr"/>
            <a:r>
              <a:rPr lang="en-US" sz="12000" i="0" spc="-300" dirty="0">
                <a:solidFill>
                  <a:schemeClr val="bg1"/>
                </a:solidFill>
                <a:effectLst/>
                <a:latin typeface="Otama.ep" panose="00000500000000000000" pitchFamily="50" charset="0"/>
              </a:rPr>
              <a:t>Education</a:t>
            </a:r>
          </a:p>
        </p:txBody>
      </p:sp>
      <p:sp>
        <p:nvSpPr>
          <p:cNvPr id="88" name="TextBox 87">
            <a:extLst>
              <a:ext uri="{FF2B5EF4-FFF2-40B4-BE49-F238E27FC236}">
                <a16:creationId xmlns:a16="http://schemas.microsoft.com/office/drawing/2014/main" id="{BF9DBDD0-F772-3B37-E648-AEA3DDE492D5}"/>
              </a:ext>
            </a:extLst>
          </p:cNvPr>
          <p:cNvSpPr txBox="1"/>
          <p:nvPr/>
        </p:nvSpPr>
        <p:spPr>
          <a:xfrm>
            <a:off x="3136933" y="4112612"/>
            <a:ext cx="5918134" cy="369332"/>
          </a:xfrm>
          <a:prstGeom prst="rect">
            <a:avLst/>
          </a:prstGeom>
          <a:noFill/>
        </p:spPr>
        <p:txBody>
          <a:bodyPr wrap="square" rtlCol="0">
            <a:spAutoFit/>
          </a:bodyPr>
          <a:lstStyle/>
          <a:p>
            <a:pPr algn="ctr"/>
            <a:r>
              <a:rPr lang="en-US" spc="400" dirty="0">
                <a:solidFill>
                  <a:schemeClr val="bg1"/>
                </a:solidFill>
                <a:latin typeface="Epilogue Medium" pitchFamily="2" charset="0"/>
                <a:ea typeface="Inter" panose="020B0502030000000004" pitchFamily="34" charset="0"/>
              </a:rPr>
              <a:t>EDUCATED PRESENTATION</a:t>
            </a:r>
          </a:p>
        </p:txBody>
      </p:sp>
      <p:sp>
        <p:nvSpPr>
          <p:cNvPr id="95" name="Freeform 25">
            <a:extLst>
              <a:ext uri="{FF2B5EF4-FFF2-40B4-BE49-F238E27FC236}">
                <a16:creationId xmlns:a16="http://schemas.microsoft.com/office/drawing/2014/main" id="{5286C5D0-CFA1-95EC-5C3E-6004A8BAADC0}"/>
              </a:ext>
            </a:extLst>
          </p:cNvPr>
          <p:cNvSpPr>
            <a:spLocks noEditPoints="1"/>
          </p:cNvSpPr>
          <p:nvPr/>
        </p:nvSpPr>
        <p:spPr bwMode="auto">
          <a:xfrm>
            <a:off x="1081087" y="5288915"/>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16">
            <a:extLst>
              <a:ext uri="{FF2B5EF4-FFF2-40B4-BE49-F238E27FC236}">
                <a16:creationId xmlns:a16="http://schemas.microsoft.com/office/drawing/2014/main" id="{A9C52BC8-73AA-2DE7-A99B-9933167038FE}"/>
              </a:ext>
            </a:extLst>
          </p:cNvPr>
          <p:cNvSpPr>
            <a:spLocks noEditPoints="1"/>
          </p:cNvSpPr>
          <p:nvPr/>
        </p:nvSpPr>
        <p:spPr bwMode="auto">
          <a:xfrm>
            <a:off x="432665" y="601174"/>
            <a:ext cx="1038225" cy="211296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21">
            <a:extLst>
              <a:ext uri="{FF2B5EF4-FFF2-40B4-BE49-F238E27FC236}">
                <a16:creationId xmlns:a16="http://schemas.microsoft.com/office/drawing/2014/main" id="{D54BB246-5B62-44BA-52D7-BD66C02AE1C8}"/>
              </a:ext>
            </a:extLst>
          </p:cNvPr>
          <p:cNvSpPr>
            <a:spLocks noEditPoints="1"/>
          </p:cNvSpPr>
          <p:nvPr/>
        </p:nvSpPr>
        <p:spPr bwMode="auto">
          <a:xfrm>
            <a:off x="4137479" y="277812"/>
            <a:ext cx="1533525" cy="201613"/>
          </a:xfrm>
          <a:custGeom>
            <a:avLst/>
            <a:gdLst>
              <a:gd name="T0" fmla="*/ 0 w 966"/>
              <a:gd name="T1" fmla="*/ 0 h 127"/>
              <a:gd name="T2" fmla="*/ 0 w 966"/>
              <a:gd name="T3" fmla="*/ 127 h 127"/>
              <a:gd name="T4" fmla="*/ 38 w 966"/>
              <a:gd name="T5" fmla="*/ 96 h 127"/>
              <a:gd name="T6" fmla="*/ 74 w 966"/>
              <a:gd name="T7" fmla="*/ 64 h 127"/>
              <a:gd name="T8" fmla="*/ 38 w 966"/>
              <a:gd name="T9" fmla="*/ 31 h 127"/>
              <a:gd name="T10" fmla="*/ 0 w 966"/>
              <a:gd name="T11" fmla="*/ 0 h 127"/>
              <a:gd name="T12" fmla="*/ 222 w 966"/>
              <a:gd name="T13" fmla="*/ 0 h 127"/>
              <a:gd name="T14" fmla="*/ 222 w 966"/>
              <a:gd name="T15" fmla="*/ 127 h 127"/>
              <a:gd name="T16" fmla="*/ 260 w 966"/>
              <a:gd name="T17" fmla="*/ 96 h 127"/>
              <a:gd name="T18" fmla="*/ 298 w 966"/>
              <a:gd name="T19" fmla="*/ 64 h 127"/>
              <a:gd name="T20" fmla="*/ 260 w 966"/>
              <a:gd name="T21" fmla="*/ 31 h 127"/>
              <a:gd name="T22" fmla="*/ 222 w 966"/>
              <a:gd name="T23" fmla="*/ 0 h 127"/>
              <a:gd name="T24" fmla="*/ 444 w 966"/>
              <a:gd name="T25" fmla="*/ 0 h 127"/>
              <a:gd name="T26" fmla="*/ 444 w 966"/>
              <a:gd name="T27" fmla="*/ 127 h 127"/>
              <a:gd name="T28" fmla="*/ 482 w 966"/>
              <a:gd name="T29" fmla="*/ 96 h 127"/>
              <a:gd name="T30" fmla="*/ 520 w 966"/>
              <a:gd name="T31" fmla="*/ 64 h 127"/>
              <a:gd name="T32" fmla="*/ 482 w 966"/>
              <a:gd name="T33" fmla="*/ 31 h 127"/>
              <a:gd name="T34" fmla="*/ 444 w 966"/>
              <a:gd name="T35" fmla="*/ 0 h 127"/>
              <a:gd name="T36" fmla="*/ 666 w 966"/>
              <a:gd name="T37" fmla="*/ 0 h 127"/>
              <a:gd name="T38" fmla="*/ 666 w 966"/>
              <a:gd name="T39" fmla="*/ 127 h 127"/>
              <a:gd name="T40" fmla="*/ 704 w 966"/>
              <a:gd name="T41" fmla="*/ 96 h 127"/>
              <a:gd name="T42" fmla="*/ 742 w 966"/>
              <a:gd name="T43" fmla="*/ 64 h 127"/>
              <a:gd name="T44" fmla="*/ 704 w 966"/>
              <a:gd name="T45" fmla="*/ 31 h 127"/>
              <a:gd name="T46" fmla="*/ 666 w 966"/>
              <a:gd name="T47" fmla="*/ 0 h 127"/>
              <a:gd name="T48" fmla="*/ 928 w 966"/>
              <a:gd name="T49" fmla="*/ 31 h 127"/>
              <a:gd name="T50" fmla="*/ 890 w 966"/>
              <a:gd name="T51" fmla="*/ 0 h 127"/>
              <a:gd name="T52" fmla="*/ 890 w 966"/>
              <a:gd name="T53" fmla="*/ 127 h 127"/>
              <a:gd name="T54" fmla="*/ 928 w 966"/>
              <a:gd name="T55" fmla="*/ 96 h 127"/>
              <a:gd name="T56" fmla="*/ 966 w 966"/>
              <a:gd name="T57" fmla="*/ 64 h 127"/>
              <a:gd name="T58" fmla="*/ 928 w 966"/>
              <a:gd name="T59" fmla="*/ 3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6" h="127">
                <a:moveTo>
                  <a:pt x="0" y="0"/>
                </a:moveTo>
                <a:lnTo>
                  <a:pt x="0" y="127"/>
                </a:lnTo>
                <a:lnTo>
                  <a:pt x="38" y="96"/>
                </a:lnTo>
                <a:lnTo>
                  <a:pt x="74" y="64"/>
                </a:lnTo>
                <a:lnTo>
                  <a:pt x="38" y="31"/>
                </a:lnTo>
                <a:lnTo>
                  <a:pt x="0" y="0"/>
                </a:lnTo>
                <a:close/>
                <a:moveTo>
                  <a:pt x="222" y="0"/>
                </a:moveTo>
                <a:lnTo>
                  <a:pt x="222" y="127"/>
                </a:lnTo>
                <a:lnTo>
                  <a:pt x="260" y="96"/>
                </a:lnTo>
                <a:lnTo>
                  <a:pt x="298" y="64"/>
                </a:lnTo>
                <a:lnTo>
                  <a:pt x="260" y="31"/>
                </a:lnTo>
                <a:lnTo>
                  <a:pt x="222" y="0"/>
                </a:lnTo>
                <a:close/>
                <a:moveTo>
                  <a:pt x="444" y="0"/>
                </a:moveTo>
                <a:lnTo>
                  <a:pt x="444" y="127"/>
                </a:lnTo>
                <a:lnTo>
                  <a:pt x="482" y="96"/>
                </a:lnTo>
                <a:lnTo>
                  <a:pt x="520" y="64"/>
                </a:lnTo>
                <a:lnTo>
                  <a:pt x="482" y="31"/>
                </a:lnTo>
                <a:lnTo>
                  <a:pt x="444" y="0"/>
                </a:lnTo>
                <a:close/>
                <a:moveTo>
                  <a:pt x="666" y="0"/>
                </a:moveTo>
                <a:lnTo>
                  <a:pt x="666" y="127"/>
                </a:lnTo>
                <a:lnTo>
                  <a:pt x="704" y="96"/>
                </a:lnTo>
                <a:lnTo>
                  <a:pt x="742" y="64"/>
                </a:lnTo>
                <a:lnTo>
                  <a:pt x="704" y="31"/>
                </a:lnTo>
                <a:lnTo>
                  <a:pt x="666" y="0"/>
                </a:lnTo>
                <a:close/>
                <a:moveTo>
                  <a:pt x="928" y="31"/>
                </a:moveTo>
                <a:lnTo>
                  <a:pt x="890" y="0"/>
                </a:lnTo>
                <a:lnTo>
                  <a:pt x="890" y="127"/>
                </a:lnTo>
                <a:lnTo>
                  <a:pt x="928" y="96"/>
                </a:lnTo>
                <a:lnTo>
                  <a:pt x="966" y="64"/>
                </a:lnTo>
                <a:lnTo>
                  <a:pt x="928" y="3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1DCC10B-0DC2-854E-80E7-66E12BF4DEED}"/>
              </a:ext>
            </a:extLst>
          </p:cNvPr>
          <p:cNvSpPr>
            <a:spLocks noEditPoints="1"/>
          </p:cNvSpPr>
          <p:nvPr/>
        </p:nvSpPr>
        <p:spPr bwMode="auto">
          <a:xfrm>
            <a:off x="-173880" y="280860"/>
            <a:ext cx="642872" cy="648835"/>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07D7FC85-7FA7-1D51-6420-FDA0196B2143}"/>
              </a:ext>
            </a:extLst>
          </p:cNvPr>
          <p:cNvSpPr>
            <a:spLocks noEditPoints="1"/>
          </p:cNvSpPr>
          <p:nvPr/>
        </p:nvSpPr>
        <p:spPr bwMode="auto">
          <a:xfrm>
            <a:off x="1107580" y="-192086"/>
            <a:ext cx="1798328" cy="1400172"/>
          </a:xfrm>
          <a:custGeom>
            <a:avLst/>
            <a:gdLst>
              <a:gd name="T0" fmla="*/ 9 w 228"/>
              <a:gd name="T1" fmla="*/ 47 h 176"/>
              <a:gd name="T2" fmla="*/ 131 w 228"/>
              <a:gd name="T3" fmla="*/ 5 h 176"/>
              <a:gd name="T4" fmla="*/ 224 w 228"/>
              <a:gd name="T5" fmla="*/ 52 h 176"/>
              <a:gd name="T6" fmla="*/ 218 w 228"/>
              <a:gd name="T7" fmla="*/ 69 h 176"/>
              <a:gd name="T8" fmla="*/ 189 w 228"/>
              <a:gd name="T9" fmla="*/ 85 h 176"/>
              <a:gd name="T10" fmla="*/ 187 w 228"/>
              <a:gd name="T11" fmla="*/ 141 h 176"/>
              <a:gd name="T12" fmla="*/ 75 w 228"/>
              <a:gd name="T13" fmla="*/ 166 h 176"/>
              <a:gd name="T14" fmla="*/ 38 w 228"/>
              <a:gd name="T15" fmla="*/ 136 h 176"/>
              <a:gd name="T16" fmla="*/ 36 w 228"/>
              <a:gd name="T17" fmla="*/ 82 h 176"/>
              <a:gd name="T18" fmla="*/ 24 w 228"/>
              <a:gd name="T19" fmla="*/ 84 h 176"/>
              <a:gd name="T20" fmla="*/ 25 w 228"/>
              <a:gd name="T21" fmla="*/ 114 h 176"/>
              <a:gd name="T22" fmla="*/ 25 w 228"/>
              <a:gd name="T23" fmla="*/ 136 h 176"/>
              <a:gd name="T24" fmla="*/ 36 w 228"/>
              <a:gd name="T25" fmla="*/ 174 h 176"/>
              <a:gd name="T26" fmla="*/ 15 w 228"/>
              <a:gd name="T27" fmla="*/ 137 h 176"/>
              <a:gd name="T28" fmla="*/ 14 w 228"/>
              <a:gd name="T29" fmla="*/ 114 h 176"/>
              <a:gd name="T30" fmla="*/ 15 w 228"/>
              <a:gd name="T31" fmla="*/ 74 h 176"/>
              <a:gd name="T32" fmla="*/ 10 w 228"/>
              <a:gd name="T33" fmla="*/ 69 h 176"/>
              <a:gd name="T34" fmla="*/ 0 w 228"/>
              <a:gd name="T35" fmla="*/ 56 h 176"/>
              <a:gd name="T36" fmla="*/ 12 w 228"/>
              <a:gd name="T37" fmla="*/ 61 h 176"/>
              <a:gd name="T38" fmla="*/ 23 w 228"/>
              <a:gd name="T39" fmla="*/ 65 h 176"/>
              <a:gd name="T40" fmla="*/ 67 w 228"/>
              <a:gd name="T41" fmla="*/ 60 h 176"/>
              <a:gd name="T42" fmla="*/ 113 w 228"/>
              <a:gd name="T43" fmla="*/ 54 h 176"/>
              <a:gd name="T44" fmla="*/ 114 w 228"/>
              <a:gd name="T45" fmla="*/ 62 h 176"/>
              <a:gd name="T46" fmla="*/ 83 w 228"/>
              <a:gd name="T47" fmla="*/ 66 h 176"/>
              <a:gd name="T48" fmla="*/ 35 w 228"/>
              <a:gd name="T49" fmla="*/ 72 h 176"/>
              <a:gd name="T50" fmla="*/ 102 w 228"/>
              <a:gd name="T51" fmla="*/ 104 h 176"/>
              <a:gd name="T52" fmla="*/ 187 w 228"/>
              <a:gd name="T53" fmla="*/ 75 h 176"/>
              <a:gd name="T54" fmla="*/ 219 w 228"/>
              <a:gd name="T55" fmla="*/ 58 h 176"/>
              <a:gd name="T56" fmla="*/ 127 w 228"/>
              <a:gd name="T57" fmla="*/ 12 h 176"/>
              <a:gd name="T58" fmla="*/ 87 w 228"/>
              <a:gd name="T59" fmla="*/ 20 h 176"/>
              <a:gd name="T60" fmla="*/ 8 w 228"/>
              <a:gd name="T61" fmla="*/ 58 h 176"/>
              <a:gd name="T62" fmla="*/ 46 w 228"/>
              <a:gd name="T63" fmla="*/ 89 h 176"/>
              <a:gd name="T64" fmla="*/ 50 w 228"/>
              <a:gd name="T65" fmla="*/ 139 h 176"/>
              <a:gd name="T66" fmla="*/ 179 w 228"/>
              <a:gd name="T67" fmla="*/ 137 h 176"/>
              <a:gd name="T68" fmla="*/ 180 w 228"/>
              <a:gd name="T69" fmla="*/ 89 h 176"/>
              <a:gd name="T70" fmla="*/ 178 w 228"/>
              <a:gd name="T71" fmla="*/ 88 h 176"/>
              <a:gd name="T72" fmla="*/ 99 w 228"/>
              <a:gd name="T73" fmla="*/ 111 h 176"/>
              <a:gd name="T74" fmla="*/ 46 w 228"/>
              <a:gd name="T75" fmla="*/ 8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176">
                <a:moveTo>
                  <a:pt x="0" y="56"/>
                </a:moveTo>
                <a:cubicBezTo>
                  <a:pt x="2" y="52"/>
                  <a:pt x="5" y="49"/>
                  <a:pt x="9" y="47"/>
                </a:cubicBezTo>
                <a:cubicBezTo>
                  <a:pt x="39" y="33"/>
                  <a:pt x="69" y="19"/>
                  <a:pt x="99" y="5"/>
                </a:cubicBezTo>
                <a:cubicBezTo>
                  <a:pt x="109" y="0"/>
                  <a:pt x="120" y="0"/>
                  <a:pt x="131" y="5"/>
                </a:cubicBezTo>
                <a:cubicBezTo>
                  <a:pt x="160" y="19"/>
                  <a:pt x="189" y="33"/>
                  <a:pt x="218" y="48"/>
                </a:cubicBezTo>
                <a:cubicBezTo>
                  <a:pt x="220" y="49"/>
                  <a:pt x="222" y="50"/>
                  <a:pt x="224" y="52"/>
                </a:cubicBezTo>
                <a:cubicBezTo>
                  <a:pt x="228" y="56"/>
                  <a:pt x="228" y="62"/>
                  <a:pt x="223" y="66"/>
                </a:cubicBezTo>
                <a:cubicBezTo>
                  <a:pt x="222" y="67"/>
                  <a:pt x="220" y="68"/>
                  <a:pt x="218" y="69"/>
                </a:cubicBezTo>
                <a:cubicBezTo>
                  <a:pt x="209" y="73"/>
                  <a:pt x="200" y="78"/>
                  <a:pt x="191" y="82"/>
                </a:cubicBezTo>
                <a:cubicBezTo>
                  <a:pt x="189" y="83"/>
                  <a:pt x="189" y="84"/>
                  <a:pt x="189" y="85"/>
                </a:cubicBezTo>
                <a:cubicBezTo>
                  <a:pt x="189" y="102"/>
                  <a:pt x="189" y="119"/>
                  <a:pt x="189" y="135"/>
                </a:cubicBezTo>
                <a:cubicBezTo>
                  <a:pt x="189" y="137"/>
                  <a:pt x="188" y="139"/>
                  <a:pt x="187" y="141"/>
                </a:cubicBezTo>
                <a:cubicBezTo>
                  <a:pt x="173" y="157"/>
                  <a:pt x="155" y="167"/>
                  <a:pt x="134" y="172"/>
                </a:cubicBezTo>
                <a:cubicBezTo>
                  <a:pt x="114" y="176"/>
                  <a:pt x="94" y="174"/>
                  <a:pt x="75" y="166"/>
                </a:cubicBezTo>
                <a:cubicBezTo>
                  <a:pt x="61" y="161"/>
                  <a:pt x="49" y="152"/>
                  <a:pt x="40" y="140"/>
                </a:cubicBezTo>
                <a:cubicBezTo>
                  <a:pt x="39" y="139"/>
                  <a:pt x="38" y="137"/>
                  <a:pt x="38" y="136"/>
                </a:cubicBezTo>
                <a:cubicBezTo>
                  <a:pt x="38" y="119"/>
                  <a:pt x="38" y="102"/>
                  <a:pt x="38" y="85"/>
                </a:cubicBezTo>
                <a:cubicBezTo>
                  <a:pt x="38" y="83"/>
                  <a:pt x="37" y="83"/>
                  <a:pt x="36" y="82"/>
                </a:cubicBezTo>
                <a:cubicBezTo>
                  <a:pt x="32" y="80"/>
                  <a:pt x="28" y="78"/>
                  <a:pt x="24" y="76"/>
                </a:cubicBezTo>
                <a:cubicBezTo>
                  <a:pt x="24" y="79"/>
                  <a:pt x="24" y="82"/>
                  <a:pt x="24" y="84"/>
                </a:cubicBezTo>
                <a:cubicBezTo>
                  <a:pt x="24" y="93"/>
                  <a:pt x="24" y="102"/>
                  <a:pt x="24" y="111"/>
                </a:cubicBezTo>
                <a:cubicBezTo>
                  <a:pt x="24" y="112"/>
                  <a:pt x="24" y="113"/>
                  <a:pt x="25" y="114"/>
                </a:cubicBezTo>
                <a:cubicBezTo>
                  <a:pt x="30" y="116"/>
                  <a:pt x="32" y="120"/>
                  <a:pt x="32" y="125"/>
                </a:cubicBezTo>
                <a:cubicBezTo>
                  <a:pt x="32" y="130"/>
                  <a:pt x="30" y="134"/>
                  <a:pt x="25" y="136"/>
                </a:cubicBezTo>
                <a:cubicBezTo>
                  <a:pt x="25" y="136"/>
                  <a:pt x="25" y="137"/>
                  <a:pt x="24" y="137"/>
                </a:cubicBezTo>
                <a:cubicBezTo>
                  <a:pt x="28" y="149"/>
                  <a:pt x="32" y="161"/>
                  <a:pt x="36" y="174"/>
                </a:cubicBezTo>
                <a:cubicBezTo>
                  <a:pt x="25" y="174"/>
                  <a:pt x="14" y="174"/>
                  <a:pt x="3" y="174"/>
                </a:cubicBezTo>
                <a:cubicBezTo>
                  <a:pt x="7" y="161"/>
                  <a:pt x="11" y="149"/>
                  <a:pt x="15" y="137"/>
                </a:cubicBezTo>
                <a:cubicBezTo>
                  <a:pt x="14" y="136"/>
                  <a:pt x="14" y="136"/>
                  <a:pt x="13" y="136"/>
                </a:cubicBezTo>
                <a:cubicBezTo>
                  <a:pt x="5" y="130"/>
                  <a:pt x="5" y="119"/>
                  <a:pt x="14" y="114"/>
                </a:cubicBezTo>
                <a:cubicBezTo>
                  <a:pt x="15" y="113"/>
                  <a:pt x="15" y="112"/>
                  <a:pt x="15" y="111"/>
                </a:cubicBezTo>
                <a:cubicBezTo>
                  <a:pt x="15" y="99"/>
                  <a:pt x="15" y="86"/>
                  <a:pt x="15" y="74"/>
                </a:cubicBezTo>
                <a:cubicBezTo>
                  <a:pt x="15" y="72"/>
                  <a:pt x="15" y="71"/>
                  <a:pt x="13" y="71"/>
                </a:cubicBezTo>
                <a:cubicBezTo>
                  <a:pt x="12" y="70"/>
                  <a:pt x="11" y="70"/>
                  <a:pt x="10" y="69"/>
                </a:cubicBezTo>
                <a:cubicBezTo>
                  <a:pt x="6" y="67"/>
                  <a:pt x="2" y="65"/>
                  <a:pt x="0" y="60"/>
                </a:cubicBezTo>
                <a:cubicBezTo>
                  <a:pt x="0" y="59"/>
                  <a:pt x="0" y="57"/>
                  <a:pt x="0" y="56"/>
                </a:cubicBezTo>
                <a:close/>
                <a:moveTo>
                  <a:pt x="8" y="58"/>
                </a:moveTo>
                <a:cubicBezTo>
                  <a:pt x="10" y="59"/>
                  <a:pt x="11" y="60"/>
                  <a:pt x="12" y="61"/>
                </a:cubicBezTo>
                <a:cubicBezTo>
                  <a:pt x="14" y="62"/>
                  <a:pt x="16" y="63"/>
                  <a:pt x="19" y="64"/>
                </a:cubicBezTo>
                <a:cubicBezTo>
                  <a:pt x="20" y="65"/>
                  <a:pt x="21" y="65"/>
                  <a:pt x="23" y="65"/>
                </a:cubicBezTo>
                <a:cubicBezTo>
                  <a:pt x="27" y="64"/>
                  <a:pt x="31" y="64"/>
                  <a:pt x="35" y="63"/>
                </a:cubicBezTo>
                <a:cubicBezTo>
                  <a:pt x="46" y="62"/>
                  <a:pt x="57" y="61"/>
                  <a:pt x="67" y="60"/>
                </a:cubicBezTo>
                <a:cubicBezTo>
                  <a:pt x="78" y="58"/>
                  <a:pt x="89" y="57"/>
                  <a:pt x="100" y="56"/>
                </a:cubicBezTo>
                <a:cubicBezTo>
                  <a:pt x="104" y="55"/>
                  <a:pt x="109" y="55"/>
                  <a:pt x="113" y="54"/>
                </a:cubicBezTo>
                <a:cubicBezTo>
                  <a:pt x="116" y="54"/>
                  <a:pt x="117" y="56"/>
                  <a:pt x="118" y="58"/>
                </a:cubicBezTo>
                <a:cubicBezTo>
                  <a:pt x="118" y="60"/>
                  <a:pt x="117" y="62"/>
                  <a:pt x="114" y="62"/>
                </a:cubicBezTo>
                <a:cubicBezTo>
                  <a:pt x="113" y="62"/>
                  <a:pt x="113" y="63"/>
                  <a:pt x="112" y="63"/>
                </a:cubicBezTo>
                <a:cubicBezTo>
                  <a:pt x="102" y="64"/>
                  <a:pt x="93" y="65"/>
                  <a:pt x="83" y="66"/>
                </a:cubicBezTo>
                <a:cubicBezTo>
                  <a:pt x="72" y="67"/>
                  <a:pt x="62" y="68"/>
                  <a:pt x="51" y="70"/>
                </a:cubicBezTo>
                <a:cubicBezTo>
                  <a:pt x="46" y="70"/>
                  <a:pt x="40" y="71"/>
                  <a:pt x="35" y="72"/>
                </a:cubicBezTo>
                <a:cubicBezTo>
                  <a:pt x="36" y="72"/>
                  <a:pt x="36" y="73"/>
                  <a:pt x="37" y="73"/>
                </a:cubicBezTo>
                <a:cubicBezTo>
                  <a:pt x="59" y="83"/>
                  <a:pt x="81" y="94"/>
                  <a:pt x="102" y="104"/>
                </a:cubicBezTo>
                <a:cubicBezTo>
                  <a:pt x="110" y="108"/>
                  <a:pt x="119" y="108"/>
                  <a:pt x="127" y="104"/>
                </a:cubicBezTo>
                <a:cubicBezTo>
                  <a:pt x="147" y="94"/>
                  <a:pt x="167" y="85"/>
                  <a:pt x="187" y="75"/>
                </a:cubicBezTo>
                <a:cubicBezTo>
                  <a:pt x="196" y="70"/>
                  <a:pt x="205" y="66"/>
                  <a:pt x="215" y="61"/>
                </a:cubicBezTo>
                <a:cubicBezTo>
                  <a:pt x="216" y="61"/>
                  <a:pt x="217" y="59"/>
                  <a:pt x="219" y="58"/>
                </a:cubicBezTo>
                <a:cubicBezTo>
                  <a:pt x="217" y="57"/>
                  <a:pt x="216" y="56"/>
                  <a:pt x="214" y="55"/>
                </a:cubicBezTo>
                <a:cubicBezTo>
                  <a:pt x="185" y="41"/>
                  <a:pt x="156" y="27"/>
                  <a:pt x="127" y="12"/>
                </a:cubicBezTo>
                <a:cubicBezTo>
                  <a:pt x="119" y="9"/>
                  <a:pt x="111" y="9"/>
                  <a:pt x="103" y="12"/>
                </a:cubicBezTo>
                <a:cubicBezTo>
                  <a:pt x="97" y="15"/>
                  <a:pt x="92" y="17"/>
                  <a:pt x="87" y="20"/>
                </a:cubicBezTo>
                <a:cubicBezTo>
                  <a:pt x="62" y="32"/>
                  <a:pt x="37" y="44"/>
                  <a:pt x="12" y="56"/>
                </a:cubicBezTo>
                <a:cubicBezTo>
                  <a:pt x="11" y="56"/>
                  <a:pt x="10" y="57"/>
                  <a:pt x="8" y="58"/>
                </a:cubicBezTo>
                <a:close/>
                <a:moveTo>
                  <a:pt x="46" y="87"/>
                </a:moveTo>
                <a:cubicBezTo>
                  <a:pt x="46" y="88"/>
                  <a:pt x="46" y="89"/>
                  <a:pt x="46" y="89"/>
                </a:cubicBezTo>
                <a:cubicBezTo>
                  <a:pt x="46" y="103"/>
                  <a:pt x="47" y="117"/>
                  <a:pt x="46" y="131"/>
                </a:cubicBezTo>
                <a:cubicBezTo>
                  <a:pt x="46" y="135"/>
                  <a:pt x="47" y="137"/>
                  <a:pt x="50" y="139"/>
                </a:cubicBezTo>
                <a:cubicBezTo>
                  <a:pt x="74" y="163"/>
                  <a:pt x="103" y="170"/>
                  <a:pt x="136" y="163"/>
                </a:cubicBezTo>
                <a:cubicBezTo>
                  <a:pt x="153" y="159"/>
                  <a:pt x="168" y="150"/>
                  <a:pt x="179" y="137"/>
                </a:cubicBezTo>
                <a:cubicBezTo>
                  <a:pt x="180" y="136"/>
                  <a:pt x="180" y="135"/>
                  <a:pt x="180" y="134"/>
                </a:cubicBezTo>
                <a:cubicBezTo>
                  <a:pt x="180" y="119"/>
                  <a:pt x="180" y="104"/>
                  <a:pt x="180" y="89"/>
                </a:cubicBezTo>
                <a:cubicBezTo>
                  <a:pt x="180" y="88"/>
                  <a:pt x="180" y="88"/>
                  <a:pt x="180" y="87"/>
                </a:cubicBezTo>
                <a:cubicBezTo>
                  <a:pt x="179" y="87"/>
                  <a:pt x="178" y="88"/>
                  <a:pt x="178" y="88"/>
                </a:cubicBezTo>
                <a:cubicBezTo>
                  <a:pt x="162" y="96"/>
                  <a:pt x="146" y="104"/>
                  <a:pt x="130" y="111"/>
                </a:cubicBezTo>
                <a:cubicBezTo>
                  <a:pt x="120" y="116"/>
                  <a:pt x="109" y="116"/>
                  <a:pt x="99" y="111"/>
                </a:cubicBezTo>
                <a:cubicBezTo>
                  <a:pt x="86" y="105"/>
                  <a:pt x="73" y="99"/>
                  <a:pt x="60" y="93"/>
                </a:cubicBezTo>
                <a:cubicBezTo>
                  <a:pt x="56" y="91"/>
                  <a:pt x="51" y="89"/>
                  <a:pt x="46" y="8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11">
            <a:extLst>
              <a:ext uri="{FF2B5EF4-FFF2-40B4-BE49-F238E27FC236}">
                <a16:creationId xmlns:a16="http://schemas.microsoft.com/office/drawing/2014/main" id="{3214726F-3455-96DA-409A-C3BC876702EA}"/>
              </a:ext>
            </a:extLst>
          </p:cNvPr>
          <p:cNvSpPr>
            <a:spLocks noEditPoints="1"/>
          </p:cNvSpPr>
          <p:nvPr/>
        </p:nvSpPr>
        <p:spPr bwMode="auto">
          <a:xfrm>
            <a:off x="604000" y="713200"/>
            <a:ext cx="332246" cy="334202"/>
          </a:xfrm>
          <a:custGeom>
            <a:avLst/>
            <a:gdLst>
              <a:gd name="T0" fmla="*/ 340 w 358"/>
              <a:gd name="T1" fmla="*/ 214 h 357"/>
              <a:gd name="T2" fmla="*/ 334 w 358"/>
              <a:gd name="T3" fmla="*/ 179 h 357"/>
              <a:gd name="T4" fmla="*/ 356 w 358"/>
              <a:gd name="T5" fmla="*/ 24 h 357"/>
              <a:gd name="T6" fmla="*/ 14 w 358"/>
              <a:gd name="T7" fmla="*/ 0 h 357"/>
              <a:gd name="T8" fmla="*/ 13 w 358"/>
              <a:gd name="T9" fmla="*/ 35 h 357"/>
              <a:gd name="T10" fmla="*/ 19 w 358"/>
              <a:gd name="T11" fmla="*/ 179 h 357"/>
              <a:gd name="T12" fmla="*/ 0 w 358"/>
              <a:gd name="T13" fmla="*/ 200 h 357"/>
              <a:gd name="T14" fmla="*/ 21 w 358"/>
              <a:gd name="T15" fmla="*/ 24 h 357"/>
              <a:gd name="T16" fmla="*/ 336 w 358"/>
              <a:gd name="T17" fmla="*/ 12 h 357"/>
              <a:gd name="T18" fmla="*/ 340 w 358"/>
              <a:gd name="T19" fmla="*/ 24 h 357"/>
              <a:gd name="T20" fmla="*/ 21 w 358"/>
              <a:gd name="T21" fmla="*/ 24 h 357"/>
              <a:gd name="T22" fmla="*/ 36 w 358"/>
              <a:gd name="T23" fmla="*/ 179 h 357"/>
              <a:gd name="T24" fmla="*/ 21 w 358"/>
              <a:gd name="T25" fmla="*/ 191 h 357"/>
              <a:gd name="T26" fmla="*/ 345 w 358"/>
              <a:gd name="T27" fmla="*/ 197 h 357"/>
              <a:gd name="T28" fmla="*/ 178 w 358"/>
              <a:gd name="T29" fmla="*/ 202 h 357"/>
              <a:gd name="T30" fmla="*/ 21 w 358"/>
              <a:gd name="T31" fmla="*/ 191 h 357"/>
              <a:gd name="T32" fmla="*/ 311 w 358"/>
              <a:gd name="T33" fmla="*/ 278 h 357"/>
              <a:gd name="T34" fmla="*/ 272 w 358"/>
              <a:gd name="T35" fmla="*/ 234 h 357"/>
              <a:gd name="T36" fmla="*/ 250 w 358"/>
              <a:gd name="T37" fmla="*/ 321 h 357"/>
              <a:gd name="T38" fmla="*/ 199 w 358"/>
              <a:gd name="T39" fmla="*/ 234 h 357"/>
              <a:gd name="T40" fmla="*/ 159 w 358"/>
              <a:gd name="T41" fmla="*/ 278 h 357"/>
              <a:gd name="T42" fmla="*/ 85 w 358"/>
              <a:gd name="T43" fmla="*/ 278 h 357"/>
              <a:gd name="T44" fmla="*/ 37 w 358"/>
              <a:gd name="T45" fmla="*/ 249 h 357"/>
              <a:gd name="T46" fmla="*/ 15 w 358"/>
              <a:gd name="T47" fmla="*/ 321 h 357"/>
              <a:gd name="T48" fmla="*/ 15 w 358"/>
              <a:gd name="T49" fmla="*/ 357 h 357"/>
              <a:gd name="T50" fmla="*/ 357 w 358"/>
              <a:gd name="T51" fmla="*/ 345 h 357"/>
              <a:gd name="T52" fmla="*/ 292 w 358"/>
              <a:gd name="T53" fmla="*/ 238 h 357"/>
              <a:gd name="T54" fmla="*/ 274 w 358"/>
              <a:gd name="T55" fmla="*/ 256 h 357"/>
              <a:gd name="T56" fmla="*/ 307 w 358"/>
              <a:gd name="T57" fmla="*/ 290 h 357"/>
              <a:gd name="T58" fmla="*/ 273 w 358"/>
              <a:gd name="T59" fmla="*/ 292 h 357"/>
              <a:gd name="T60" fmla="*/ 179 w 358"/>
              <a:gd name="T61" fmla="*/ 274 h 357"/>
              <a:gd name="T62" fmla="*/ 162 w 358"/>
              <a:gd name="T63" fmla="*/ 291 h 357"/>
              <a:gd name="T64" fmla="*/ 150 w 358"/>
              <a:gd name="T65" fmla="*/ 321 h 357"/>
              <a:gd name="T66" fmla="*/ 83 w 358"/>
              <a:gd name="T67" fmla="*/ 256 h 357"/>
              <a:gd name="T68" fmla="*/ 66 w 358"/>
              <a:gd name="T69" fmla="*/ 238 h 357"/>
              <a:gd name="T70" fmla="*/ 95 w 358"/>
              <a:gd name="T71" fmla="*/ 321 h 357"/>
              <a:gd name="T72" fmla="*/ 345 w 358"/>
              <a:gd name="T73" fmla="*/ 345 h 357"/>
              <a:gd name="T74" fmla="*/ 345 w 358"/>
              <a:gd name="T75" fmla="*/ 334 h 357"/>
              <a:gd name="T76" fmla="*/ 107 w 358"/>
              <a:gd name="T77" fmla="*/ 130 h 357"/>
              <a:gd name="T78" fmla="*/ 123 w 358"/>
              <a:gd name="T79" fmla="*/ 108 h 357"/>
              <a:gd name="T80" fmla="*/ 130 w 358"/>
              <a:gd name="T81" fmla="*/ 151 h 357"/>
              <a:gd name="T82" fmla="*/ 227 w 358"/>
              <a:gd name="T83" fmla="*/ 151 h 357"/>
              <a:gd name="T84" fmla="*/ 235 w 358"/>
              <a:gd name="T85" fmla="*/ 108 h 357"/>
              <a:gd name="T86" fmla="*/ 254 w 358"/>
              <a:gd name="T87" fmla="*/ 79 h 357"/>
              <a:gd name="T88" fmla="*/ 103 w 358"/>
              <a:gd name="T89" fmla="*/ 79 h 357"/>
              <a:gd name="T90" fmla="*/ 102 w 358"/>
              <a:gd name="T91" fmla="*/ 137 h 357"/>
              <a:gd name="T92" fmla="*/ 188 w 358"/>
              <a:gd name="T93" fmla="*/ 153 h 357"/>
              <a:gd name="T94" fmla="*/ 137 w 358"/>
              <a:gd name="T95" fmla="*/ 139 h 357"/>
              <a:gd name="T96" fmla="*/ 173 w 358"/>
              <a:gd name="T97" fmla="*/ 130 h 357"/>
              <a:gd name="T98" fmla="*/ 220 w 358"/>
              <a:gd name="T99" fmla="*/ 114 h 357"/>
              <a:gd name="T100" fmla="*/ 176 w 358"/>
              <a:gd name="T101" fmla="*/ 61 h 357"/>
              <a:gd name="T102" fmla="*/ 247 w 358"/>
              <a:gd name="T103" fmla="*/ 89 h 357"/>
              <a:gd name="T104" fmla="*/ 177 w 358"/>
              <a:gd name="T105" fmla="*/ 118 h 357"/>
              <a:gd name="T106" fmla="*/ 118 w 358"/>
              <a:gd name="T107" fmla="*/ 8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8" h="357">
                <a:moveTo>
                  <a:pt x="20" y="214"/>
                </a:moveTo>
                <a:cubicBezTo>
                  <a:pt x="126" y="214"/>
                  <a:pt x="231" y="214"/>
                  <a:pt x="337" y="214"/>
                </a:cubicBezTo>
                <a:cubicBezTo>
                  <a:pt x="338" y="214"/>
                  <a:pt x="339" y="214"/>
                  <a:pt x="340" y="214"/>
                </a:cubicBezTo>
                <a:cubicBezTo>
                  <a:pt x="350" y="214"/>
                  <a:pt x="357" y="206"/>
                  <a:pt x="357" y="196"/>
                </a:cubicBezTo>
                <a:cubicBezTo>
                  <a:pt x="357" y="187"/>
                  <a:pt x="349" y="179"/>
                  <a:pt x="339" y="179"/>
                </a:cubicBezTo>
                <a:cubicBezTo>
                  <a:pt x="337" y="179"/>
                  <a:pt x="336" y="179"/>
                  <a:pt x="334" y="179"/>
                </a:cubicBezTo>
                <a:cubicBezTo>
                  <a:pt x="334" y="36"/>
                  <a:pt x="334" y="36"/>
                  <a:pt x="334" y="36"/>
                </a:cubicBezTo>
                <a:cubicBezTo>
                  <a:pt x="336" y="36"/>
                  <a:pt x="338" y="36"/>
                  <a:pt x="340" y="36"/>
                </a:cubicBezTo>
                <a:cubicBezTo>
                  <a:pt x="348" y="35"/>
                  <a:pt x="354" y="31"/>
                  <a:pt x="356" y="24"/>
                </a:cubicBezTo>
                <a:cubicBezTo>
                  <a:pt x="358" y="17"/>
                  <a:pt x="356" y="9"/>
                  <a:pt x="351" y="5"/>
                </a:cubicBezTo>
                <a:cubicBezTo>
                  <a:pt x="349" y="3"/>
                  <a:pt x="346" y="2"/>
                  <a:pt x="343" y="0"/>
                </a:cubicBezTo>
                <a:cubicBezTo>
                  <a:pt x="14" y="0"/>
                  <a:pt x="14" y="0"/>
                  <a:pt x="14" y="0"/>
                </a:cubicBezTo>
                <a:cubicBezTo>
                  <a:pt x="7" y="3"/>
                  <a:pt x="3" y="7"/>
                  <a:pt x="0" y="14"/>
                </a:cubicBezTo>
                <a:cubicBezTo>
                  <a:pt x="0" y="22"/>
                  <a:pt x="0" y="22"/>
                  <a:pt x="0" y="22"/>
                </a:cubicBezTo>
                <a:cubicBezTo>
                  <a:pt x="3" y="28"/>
                  <a:pt x="6" y="34"/>
                  <a:pt x="13" y="35"/>
                </a:cubicBezTo>
                <a:cubicBezTo>
                  <a:pt x="17" y="36"/>
                  <a:pt x="20" y="36"/>
                  <a:pt x="24" y="36"/>
                </a:cubicBezTo>
                <a:cubicBezTo>
                  <a:pt x="24" y="179"/>
                  <a:pt x="24" y="179"/>
                  <a:pt x="24" y="179"/>
                </a:cubicBezTo>
                <a:cubicBezTo>
                  <a:pt x="22" y="179"/>
                  <a:pt x="21" y="179"/>
                  <a:pt x="19" y="179"/>
                </a:cubicBezTo>
                <a:cubicBezTo>
                  <a:pt x="10" y="179"/>
                  <a:pt x="4" y="183"/>
                  <a:pt x="1" y="191"/>
                </a:cubicBezTo>
                <a:cubicBezTo>
                  <a:pt x="1" y="192"/>
                  <a:pt x="1" y="192"/>
                  <a:pt x="0" y="193"/>
                </a:cubicBezTo>
                <a:cubicBezTo>
                  <a:pt x="0" y="200"/>
                  <a:pt x="0" y="200"/>
                  <a:pt x="0" y="200"/>
                </a:cubicBezTo>
                <a:cubicBezTo>
                  <a:pt x="1" y="201"/>
                  <a:pt x="1" y="203"/>
                  <a:pt x="2" y="204"/>
                </a:cubicBezTo>
                <a:cubicBezTo>
                  <a:pt x="6" y="212"/>
                  <a:pt x="12" y="214"/>
                  <a:pt x="20" y="214"/>
                </a:cubicBezTo>
                <a:close/>
                <a:moveTo>
                  <a:pt x="21" y="24"/>
                </a:moveTo>
                <a:cubicBezTo>
                  <a:pt x="15" y="24"/>
                  <a:pt x="12" y="22"/>
                  <a:pt x="12" y="18"/>
                </a:cubicBezTo>
                <a:cubicBezTo>
                  <a:pt x="12" y="14"/>
                  <a:pt x="15" y="12"/>
                  <a:pt x="21" y="12"/>
                </a:cubicBezTo>
                <a:cubicBezTo>
                  <a:pt x="126" y="12"/>
                  <a:pt x="231" y="12"/>
                  <a:pt x="336" y="12"/>
                </a:cubicBezTo>
                <a:cubicBezTo>
                  <a:pt x="338" y="12"/>
                  <a:pt x="339" y="12"/>
                  <a:pt x="341" y="13"/>
                </a:cubicBezTo>
                <a:cubicBezTo>
                  <a:pt x="344" y="13"/>
                  <a:pt x="345" y="15"/>
                  <a:pt x="345" y="18"/>
                </a:cubicBezTo>
                <a:cubicBezTo>
                  <a:pt x="345" y="21"/>
                  <a:pt x="343" y="23"/>
                  <a:pt x="340" y="24"/>
                </a:cubicBezTo>
                <a:cubicBezTo>
                  <a:pt x="339" y="24"/>
                  <a:pt x="337" y="24"/>
                  <a:pt x="336" y="24"/>
                </a:cubicBezTo>
                <a:cubicBezTo>
                  <a:pt x="284" y="24"/>
                  <a:pt x="231" y="24"/>
                  <a:pt x="179" y="24"/>
                </a:cubicBezTo>
                <a:cubicBezTo>
                  <a:pt x="126" y="24"/>
                  <a:pt x="74" y="24"/>
                  <a:pt x="21" y="24"/>
                </a:cubicBezTo>
                <a:close/>
                <a:moveTo>
                  <a:pt x="321" y="36"/>
                </a:moveTo>
                <a:cubicBezTo>
                  <a:pt x="321" y="179"/>
                  <a:pt x="321" y="179"/>
                  <a:pt x="321" y="179"/>
                </a:cubicBezTo>
                <a:cubicBezTo>
                  <a:pt x="36" y="179"/>
                  <a:pt x="36" y="179"/>
                  <a:pt x="36" y="179"/>
                </a:cubicBezTo>
                <a:cubicBezTo>
                  <a:pt x="36" y="36"/>
                  <a:pt x="36" y="36"/>
                  <a:pt x="36" y="36"/>
                </a:cubicBezTo>
                <a:lnTo>
                  <a:pt x="321" y="36"/>
                </a:lnTo>
                <a:close/>
                <a:moveTo>
                  <a:pt x="21" y="191"/>
                </a:moveTo>
                <a:cubicBezTo>
                  <a:pt x="126" y="191"/>
                  <a:pt x="231" y="191"/>
                  <a:pt x="336" y="191"/>
                </a:cubicBezTo>
                <a:cubicBezTo>
                  <a:pt x="338" y="191"/>
                  <a:pt x="339" y="191"/>
                  <a:pt x="341" y="191"/>
                </a:cubicBezTo>
                <a:cubicBezTo>
                  <a:pt x="344" y="192"/>
                  <a:pt x="345" y="194"/>
                  <a:pt x="345" y="197"/>
                </a:cubicBezTo>
                <a:cubicBezTo>
                  <a:pt x="345" y="200"/>
                  <a:pt x="343" y="202"/>
                  <a:pt x="340" y="202"/>
                </a:cubicBezTo>
                <a:cubicBezTo>
                  <a:pt x="339" y="202"/>
                  <a:pt x="337" y="202"/>
                  <a:pt x="336" y="202"/>
                </a:cubicBezTo>
                <a:cubicBezTo>
                  <a:pt x="283" y="202"/>
                  <a:pt x="231" y="202"/>
                  <a:pt x="178" y="202"/>
                </a:cubicBezTo>
                <a:cubicBezTo>
                  <a:pt x="126" y="202"/>
                  <a:pt x="74" y="202"/>
                  <a:pt x="21" y="202"/>
                </a:cubicBezTo>
                <a:cubicBezTo>
                  <a:pt x="15" y="202"/>
                  <a:pt x="12" y="200"/>
                  <a:pt x="12" y="196"/>
                </a:cubicBezTo>
                <a:cubicBezTo>
                  <a:pt x="12" y="193"/>
                  <a:pt x="15" y="191"/>
                  <a:pt x="21" y="191"/>
                </a:cubicBezTo>
                <a:close/>
                <a:moveTo>
                  <a:pt x="344" y="321"/>
                </a:moveTo>
                <a:cubicBezTo>
                  <a:pt x="340" y="321"/>
                  <a:pt x="337" y="321"/>
                  <a:pt x="333" y="321"/>
                </a:cubicBezTo>
                <a:cubicBezTo>
                  <a:pt x="335" y="302"/>
                  <a:pt x="328" y="288"/>
                  <a:pt x="311" y="278"/>
                </a:cubicBezTo>
                <a:cubicBezTo>
                  <a:pt x="318" y="272"/>
                  <a:pt x="321" y="265"/>
                  <a:pt x="321" y="256"/>
                </a:cubicBezTo>
                <a:cubicBezTo>
                  <a:pt x="321" y="247"/>
                  <a:pt x="318" y="240"/>
                  <a:pt x="312" y="234"/>
                </a:cubicBezTo>
                <a:cubicBezTo>
                  <a:pt x="301" y="223"/>
                  <a:pt x="283" y="223"/>
                  <a:pt x="272" y="234"/>
                </a:cubicBezTo>
                <a:cubicBezTo>
                  <a:pt x="266" y="239"/>
                  <a:pt x="263" y="246"/>
                  <a:pt x="262" y="254"/>
                </a:cubicBezTo>
                <a:cubicBezTo>
                  <a:pt x="261" y="263"/>
                  <a:pt x="265" y="271"/>
                  <a:pt x="272" y="278"/>
                </a:cubicBezTo>
                <a:cubicBezTo>
                  <a:pt x="255" y="288"/>
                  <a:pt x="249" y="303"/>
                  <a:pt x="250" y="321"/>
                </a:cubicBezTo>
                <a:cubicBezTo>
                  <a:pt x="220" y="321"/>
                  <a:pt x="220" y="321"/>
                  <a:pt x="220" y="321"/>
                </a:cubicBezTo>
                <a:cubicBezTo>
                  <a:pt x="222" y="302"/>
                  <a:pt x="215" y="288"/>
                  <a:pt x="198" y="278"/>
                </a:cubicBezTo>
                <a:cubicBezTo>
                  <a:pt x="214" y="262"/>
                  <a:pt x="209" y="243"/>
                  <a:pt x="199" y="234"/>
                </a:cubicBezTo>
                <a:cubicBezTo>
                  <a:pt x="189" y="224"/>
                  <a:pt x="172" y="223"/>
                  <a:pt x="160" y="232"/>
                </a:cubicBezTo>
                <a:cubicBezTo>
                  <a:pt x="154" y="237"/>
                  <a:pt x="151" y="243"/>
                  <a:pt x="149" y="250"/>
                </a:cubicBezTo>
                <a:cubicBezTo>
                  <a:pt x="147" y="261"/>
                  <a:pt x="151" y="270"/>
                  <a:pt x="159" y="278"/>
                </a:cubicBezTo>
                <a:cubicBezTo>
                  <a:pt x="142" y="288"/>
                  <a:pt x="136" y="303"/>
                  <a:pt x="137" y="321"/>
                </a:cubicBezTo>
                <a:cubicBezTo>
                  <a:pt x="107" y="321"/>
                  <a:pt x="107" y="321"/>
                  <a:pt x="107" y="321"/>
                </a:cubicBezTo>
                <a:cubicBezTo>
                  <a:pt x="109" y="302"/>
                  <a:pt x="102" y="288"/>
                  <a:pt x="85" y="278"/>
                </a:cubicBezTo>
                <a:cubicBezTo>
                  <a:pt x="100" y="264"/>
                  <a:pt x="97" y="246"/>
                  <a:pt x="88" y="236"/>
                </a:cubicBezTo>
                <a:cubicBezTo>
                  <a:pt x="78" y="225"/>
                  <a:pt x="61" y="223"/>
                  <a:pt x="49" y="231"/>
                </a:cubicBezTo>
                <a:cubicBezTo>
                  <a:pt x="42" y="236"/>
                  <a:pt x="38" y="242"/>
                  <a:pt x="37" y="249"/>
                </a:cubicBezTo>
                <a:cubicBezTo>
                  <a:pt x="34" y="260"/>
                  <a:pt x="38" y="270"/>
                  <a:pt x="46" y="278"/>
                </a:cubicBezTo>
                <a:cubicBezTo>
                  <a:pt x="29" y="288"/>
                  <a:pt x="23" y="303"/>
                  <a:pt x="24" y="321"/>
                </a:cubicBezTo>
                <a:cubicBezTo>
                  <a:pt x="21" y="321"/>
                  <a:pt x="18" y="322"/>
                  <a:pt x="15" y="321"/>
                </a:cubicBezTo>
                <a:cubicBezTo>
                  <a:pt x="8" y="321"/>
                  <a:pt x="3" y="324"/>
                  <a:pt x="0" y="331"/>
                </a:cubicBezTo>
                <a:cubicBezTo>
                  <a:pt x="0" y="348"/>
                  <a:pt x="0" y="348"/>
                  <a:pt x="0" y="348"/>
                </a:cubicBezTo>
                <a:cubicBezTo>
                  <a:pt x="3" y="355"/>
                  <a:pt x="8" y="357"/>
                  <a:pt x="15" y="357"/>
                </a:cubicBezTo>
                <a:cubicBezTo>
                  <a:pt x="124" y="357"/>
                  <a:pt x="233" y="357"/>
                  <a:pt x="342" y="357"/>
                </a:cubicBezTo>
                <a:cubicBezTo>
                  <a:pt x="343" y="357"/>
                  <a:pt x="344" y="357"/>
                  <a:pt x="345" y="357"/>
                </a:cubicBezTo>
                <a:cubicBezTo>
                  <a:pt x="352" y="357"/>
                  <a:pt x="357" y="352"/>
                  <a:pt x="357" y="345"/>
                </a:cubicBezTo>
                <a:cubicBezTo>
                  <a:pt x="357" y="342"/>
                  <a:pt x="357" y="338"/>
                  <a:pt x="357" y="334"/>
                </a:cubicBezTo>
                <a:cubicBezTo>
                  <a:pt x="357" y="326"/>
                  <a:pt x="352" y="321"/>
                  <a:pt x="344" y="321"/>
                </a:cubicBezTo>
                <a:close/>
                <a:moveTo>
                  <a:pt x="292" y="238"/>
                </a:moveTo>
                <a:cubicBezTo>
                  <a:pt x="302" y="238"/>
                  <a:pt x="310" y="246"/>
                  <a:pt x="309" y="256"/>
                </a:cubicBezTo>
                <a:cubicBezTo>
                  <a:pt x="309" y="266"/>
                  <a:pt x="301" y="274"/>
                  <a:pt x="291" y="274"/>
                </a:cubicBezTo>
                <a:cubicBezTo>
                  <a:pt x="281" y="273"/>
                  <a:pt x="274" y="266"/>
                  <a:pt x="274" y="256"/>
                </a:cubicBezTo>
                <a:cubicBezTo>
                  <a:pt x="274" y="246"/>
                  <a:pt x="282" y="238"/>
                  <a:pt x="292" y="238"/>
                </a:cubicBezTo>
                <a:close/>
                <a:moveTo>
                  <a:pt x="273" y="292"/>
                </a:moveTo>
                <a:cubicBezTo>
                  <a:pt x="283" y="284"/>
                  <a:pt x="296" y="283"/>
                  <a:pt x="307" y="290"/>
                </a:cubicBezTo>
                <a:cubicBezTo>
                  <a:pt x="318" y="297"/>
                  <a:pt x="322" y="308"/>
                  <a:pt x="321" y="321"/>
                </a:cubicBezTo>
                <a:cubicBezTo>
                  <a:pt x="262" y="321"/>
                  <a:pt x="262" y="321"/>
                  <a:pt x="262" y="321"/>
                </a:cubicBezTo>
                <a:cubicBezTo>
                  <a:pt x="261" y="310"/>
                  <a:pt x="264" y="300"/>
                  <a:pt x="273" y="292"/>
                </a:cubicBezTo>
                <a:close/>
                <a:moveTo>
                  <a:pt x="179" y="238"/>
                </a:moveTo>
                <a:cubicBezTo>
                  <a:pt x="188" y="238"/>
                  <a:pt x="196" y="246"/>
                  <a:pt x="196" y="256"/>
                </a:cubicBezTo>
                <a:cubicBezTo>
                  <a:pt x="196" y="266"/>
                  <a:pt x="189" y="273"/>
                  <a:pt x="179" y="274"/>
                </a:cubicBezTo>
                <a:cubicBezTo>
                  <a:pt x="169" y="274"/>
                  <a:pt x="161" y="266"/>
                  <a:pt x="161" y="256"/>
                </a:cubicBezTo>
                <a:cubicBezTo>
                  <a:pt x="161" y="246"/>
                  <a:pt x="169" y="238"/>
                  <a:pt x="179" y="238"/>
                </a:cubicBezTo>
                <a:close/>
                <a:moveTo>
                  <a:pt x="162" y="291"/>
                </a:moveTo>
                <a:cubicBezTo>
                  <a:pt x="171" y="284"/>
                  <a:pt x="185" y="284"/>
                  <a:pt x="195" y="291"/>
                </a:cubicBezTo>
                <a:cubicBezTo>
                  <a:pt x="205" y="297"/>
                  <a:pt x="210" y="310"/>
                  <a:pt x="208" y="321"/>
                </a:cubicBezTo>
                <a:cubicBezTo>
                  <a:pt x="150" y="321"/>
                  <a:pt x="150" y="321"/>
                  <a:pt x="150" y="321"/>
                </a:cubicBezTo>
                <a:cubicBezTo>
                  <a:pt x="147" y="311"/>
                  <a:pt x="152" y="298"/>
                  <a:pt x="162" y="291"/>
                </a:cubicBezTo>
                <a:close/>
                <a:moveTo>
                  <a:pt x="66" y="238"/>
                </a:moveTo>
                <a:cubicBezTo>
                  <a:pt x="76" y="238"/>
                  <a:pt x="83" y="246"/>
                  <a:pt x="83" y="256"/>
                </a:cubicBezTo>
                <a:cubicBezTo>
                  <a:pt x="83" y="266"/>
                  <a:pt x="76" y="274"/>
                  <a:pt x="66" y="274"/>
                </a:cubicBezTo>
                <a:cubicBezTo>
                  <a:pt x="56" y="274"/>
                  <a:pt x="48" y="266"/>
                  <a:pt x="48" y="256"/>
                </a:cubicBezTo>
                <a:cubicBezTo>
                  <a:pt x="48" y="246"/>
                  <a:pt x="56" y="238"/>
                  <a:pt x="66" y="238"/>
                </a:cubicBezTo>
                <a:close/>
                <a:moveTo>
                  <a:pt x="49" y="290"/>
                </a:moveTo>
                <a:cubicBezTo>
                  <a:pt x="60" y="284"/>
                  <a:pt x="71" y="284"/>
                  <a:pt x="82" y="290"/>
                </a:cubicBezTo>
                <a:cubicBezTo>
                  <a:pt x="93" y="297"/>
                  <a:pt x="96" y="308"/>
                  <a:pt x="95" y="321"/>
                </a:cubicBezTo>
                <a:cubicBezTo>
                  <a:pt x="36" y="321"/>
                  <a:pt x="36" y="321"/>
                  <a:pt x="36" y="321"/>
                </a:cubicBezTo>
                <a:cubicBezTo>
                  <a:pt x="35" y="308"/>
                  <a:pt x="38" y="297"/>
                  <a:pt x="49" y="290"/>
                </a:cubicBezTo>
                <a:close/>
                <a:moveTo>
                  <a:pt x="345" y="345"/>
                </a:moveTo>
                <a:cubicBezTo>
                  <a:pt x="12" y="345"/>
                  <a:pt x="12" y="345"/>
                  <a:pt x="12" y="345"/>
                </a:cubicBezTo>
                <a:cubicBezTo>
                  <a:pt x="12" y="334"/>
                  <a:pt x="12" y="334"/>
                  <a:pt x="12" y="334"/>
                </a:cubicBezTo>
                <a:cubicBezTo>
                  <a:pt x="345" y="334"/>
                  <a:pt x="345" y="334"/>
                  <a:pt x="345" y="334"/>
                </a:cubicBezTo>
                <a:lnTo>
                  <a:pt x="345" y="345"/>
                </a:lnTo>
                <a:close/>
                <a:moveTo>
                  <a:pt x="102" y="137"/>
                </a:moveTo>
                <a:cubicBezTo>
                  <a:pt x="105" y="137"/>
                  <a:pt x="107" y="134"/>
                  <a:pt x="107" y="130"/>
                </a:cubicBezTo>
                <a:cubicBezTo>
                  <a:pt x="108" y="127"/>
                  <a:pt x="107" y="123"/>
                  <a:pt x="107" y="120"/>
                </a:cubicBezTo>
                <a:cubicBezTo>
                  <a:pt x="107" y="114"/>
                  <a:pt x="107" y="108"/>
                  <a:pt x="107" y="102"/>
                </a:cubicBezTo>
                <a:cubicBezTo>
                  <a:pt x="113" y="104"/>
                  <a:pt x="118" y="106"/>
                  <a:pt x="123" y="108"/>
                </a:cubicBezTo>
                <a:cubicBezTo>
                  <a:pt x="125" y="109"/>
                  <a:pt x="125" y="110"/>
                  <a:pt x="125" y="112"/>
                </a:cubicBezTo>
                <a:cubicBezTo>
                  <a:pt x="125" y="122"/>
                  <a:pt x="125" y="132"/>
                  <a:pt x="125" y="143"/>
                </a:cubicBezTo>
                <a:cubicBezTo>
                  <a:pt x="125" y="147"/>
                  <a:pt x="127" y="149"/>
                  <a:pt x="130" y="151"/>
                </a:cubicBezTo>
                <a:cubicBezTo>
                  <a:pt x="140" y="155"/>
                  <a:pt x="149" y="159"/>
                  <a:pt x="158" y="163"/>
                </a:cubicBezTo>
                <a:cubicBezTo>
                  <a:pt x="172" y="168"/>
                  <a:pt x="186" y="168"/>
                  <a:pt x="200" y="162"/>
                </a:cubicBezTo>
                <a:cubicBezTo>
                  <a:pt x="209" y="159"/>
                  <a:pt x="218" y="155"/>
                  <a:pt x="227" y="151"/>
                </a:cubicBezTo>
                <a:cubicBezTo>
                  <a:pt x="231" y="149"/>
                  <a:pt x="232" y="147"/>
                  <a:pt x="232" y="143"/>
                </a:cubicBezTo>
                <a:cubicBezTo>
                  <a:pt x="232" y="132"/>
                  <a:pt x="232" y="122"/>
                  <a:pt x="232" y="112"/>
                </a:cubicBezTo>
                <a:cubicBezTo>
                  <a:pt x="232" y="110"/>
                  <a:pt x="233" y="109"/>
                  <a:pt x="235" y="108"/>
                </a:cubicBezTo>
                <a:cubicBezTo>
                  <a:pt x="241" y="105"/>
                  <a:pt x="248" y="103"/>
                  <a:pt x="254" y="100"/>
                </a:cubicBezTo>
                <a:cubicBezTo>
                  <a:pt x="259" y="98"/>
                  <a:pt x="262" y="95"/>
                  <a:pt x="262" y="89"/>
                </a:cubicBezTo>
                <a:cubicBezTo>
                  <a:pt x="262" y="84"/>
                  <a:pt x="259" y="81"/>
                  <a:pt x="254" y="79"/>
                </a:cubicBezTo>
                <a:cubicBezTo>
                  <a:pt x="231" y="69"/>
                  <a:pt x="207" y="59"/>
                  <a:pt x="184" y="49"/>
                </a:cubicBezTo>
                <a:cubicBezTo>
                  <a:pt x="180" y="48"/>
                  <a:pt x="177" y="48"/>
                  <a:pt x="174" y="49"/>
                </a:cubicBezTo>
                <a:cubicBezTo>
                  <a:pt x="150" y="59"/>
                  <a:pt x="127" y="69"/>
                  <a:pt x="103" y="79"/>
                </a:cubicBezTo>
                <a:cubicBezTo>
                  <a:pt x="98" y="81"/>
                  <a:pt x="95" y="84"/>
                  <a:pt x="95" y="90"/>
                </a:cubicBezTo>
                <a:cubicBezTo>
                  <a:pt x="95" y="103"/>
                  <a:pt x="95" y="117"/>
                  <a:pt x="95" y="130"/>
                </a:cubicBezTo>
                <a:cubicBezTo>
                  <a:pt x="95" y="134"/>
                  <a:pt x="98" y="137"/>
                  <a:pt x="102" y="137"/>
                </a:cubicBezTo>
                <a:close/>
                <a:moveTo>
                  <a:pt x="220" y="139"/>
                </a:moveTo>
                <a:cubicBezTo>
                  <a:pt x="220" y="140"/>
                  <a:pt x="220" y="141"/>
                  <a:pt x="219" y="141"/>
                </a:cubicBezTo>
                <a:cubicBezTo>
                  <a:pt x="209" y="145"/>
                  <a:pt x="199" y="150"/>
                  <a:pt x="188" y="153"/>
                </a:cubicBezTo>
                <a:cubicBezTo>
                  <a:pt x="180" y="156"/>
                  <a:pt x="171" y="155"/>
                  <a:pt x="163" y="151"/>
                </a:cubicBezTo>
                <a:cubicBezTo>
                  <a:pt x="155" y="148"/>
                  <a:pt x="147" y="145"/>
                  <a:pt x="140" y="142"/>
                </a:cubicBezTo>
                <a:cubicBezTo>
                  <a:pt x="139" y="141"/>
                  <a:pt x="137" y="140"/>
                  <a:pt x="137" y="139"/>
                </a:cubicBezTo>
                <a:cubicBezTo>
                  <a:pt x="137" y="131"/>
                  <a:pt x="137" y="123"/>
                  <a:pt x="137" y="114"/>
                </a:cubicBezTo>
                <a:cubicBezTo>
                  <a:pt x="139" y="115"/>
                  <a:pt x="141" y="116"/>
                  <a:pt x="143" y="117"/>
                </a:cubicBezTo>
                <a:cubicBezTo>
                  <a:pt x="153" y="121"/>
                  <a:pt x="163" y="125"/>
                  <a:pt x="173" y="130"/>
                </a:cubicBezTo>
                <a:cubicBezTo>
                  <a:pt x="177" y="131"/>
                  <a:pt x="181" y="131"/>
                  <a:pt x="185" y="130"/>
                </a:cubicBezTo>
                <a:cubicBezTo>
                  <a:pt x="195" y="125"/>
                  <a:pt x="206" y="120"/>
                  <a:pt x="217" y="116"/>
                </a:cubicBezTo>
                <a:cubicBezTo>
                  <a:pt x="218" y="115"/>
                  <a:pt x="219" y="115"/>
                  <a:pt x="220" y="114"/>
                </a:cubicBezTo>
                <a:cubicBezTo>
                  <a:pt x="220" y="123"/>
                  <a:pt x="220" y="131"/>
                  <a:pt x="220" y="139"/>
                </a:cubicBezTo>
                <a:close/>
                <a:moveTo>
                  <a:pt x="118" y="86"/>
                </a:moveTo>
                <a:cubicBezTo>
                  <a:pt x="138" y="77"/>
                  <a:pt x="157" y="69"/>
                  <a:pt x="176" y="61"/>
                </a:cubicBezTo>
                <a:cubicBezTo>
                  <a:pt x="177" y="61"/>
                  <a:pt x="179" y="60"/>
                  <a:pt x="181" y="61"/>
                </a:cubicBezTo>
                <a:cubicBezTo>
                  <a:pt x="202" y="70"/>
                  <a:pt x="224" y="79"/>
                  <a:pt x="246" y="89"/>
                </a:cubicBezTo>
                <a:cubicBezTo>
                  <a:pt x="246" y="89"/>
                  <a:pt x="247" y="89"/>
                  <a:pt x="247" y="89"/>
                </a:cubicBezTo>
                <a:cubicBezTo>
                  <a:pt x="246" y="90"/>
                  <a:pt x="246" y="91"/>
                  <a:pt x="245" y="91"/>
                </a:cubicBezTo>
                <a:cubicBezTo>
                  <a:pt x="224" y="100"/>
                  <a:pt x="202" y="109"/>
                  <a:pt x="181" y="118"/>
                </a:cubicBezTo>
                <a:cubicBezTo>
                  <a:pt x="180" y="118"/>
                  <a:pt x="178" y="119"/>
                  <a:pt x="177" y="118"/>
                </a:cubicBezTo>
                <a:cubicBezTo>
                  <a:pt x="155" y="109"/>
                  <a:pt x="133" y="100"/>
                  <a:pt x="112" y="90"/>
                </a:cubicBezTo>
                <a:cubicBezTo>
                  <a:pt x="111" y="90"/>
                  <a:pt x="111" y="90"/>
                  <a:pt x="110" y="89"/>
                </a:cubicBezTo>
                <a:cubicBezTo>
                  <a:pt x="113" y="88"/>
                  <a:pt x="116" y="87"/>
                  <a:pt x="118" y="8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B1738853-5A8A-BB69-1D48-F72061ED46F9}"/>
              </a:ext>
            </a:extLst>
          </p:cNvPr>
          <p:cNvSpPr>
            <a:spLocks noEditPoints="1"/>
          </p:cNvSpPr>
          <p:nvPr/>
        </p:nvSpPr>
        <p:spPr bwMode="auto">
          <a:xfrm>
            <a:off x="1524842" y="1940699"/>
            <a:ext cx="416088" cy="419946"/>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5">
            <a:extLst>
              <a:ext uri="{FF2B5EF4-FFF2-40B4-BE49-F238E27FC236}">
                <a16:creationId xmlns:a16="http://schemas.microsoft.com/office/drawing/2014/main" id="{00FA2EC9-5E53-1872-3140-76DCBFA96E02}"/>
              </a:ext>
            </a:extLst>
          </p:cNvPr>
          <p:cNvSpPr>
            <a:spLocks noEditPoints="1"/>
          </p:cNvSpPr>
          <p:nvPr/>
        </p:nvSpPr>
        <p:spPr bwMode="auto">
          <a:xfrm>
            <a:off x="354186" y="1375536"/>
            <a:ext cx="580851" cy="648835"/>
          </a:xfrm>
          <a:custGeom>
            <a:avLst/>
            <a:gdLst>
              <a:gd name="T0" fmla="*/ 178 w 205"/>
              <a:gd name="T1" fmla="*/ 75 h 227"/>
              <a:gd name="T2" fmla="*/ 175 w 205"/>
              <a:gd name="T3" fmla="*/ 81 h 227"/>
              <a:gd name="T4" fmla="*/ 181 w 205"/>
              <a:gd name="T5" fmla="*/ 125 h 227"/>
              <a:gd name="T6" fmla="*/ 196 w 205"/>
              <a:gd name="T7" fmla="*/ 90 h 227"/>
              <a:gd name="T8" fmla="*/ 16 w 205"/>
              <a:gd name="T9" fmla="*/ 219 h 227"/>
              <a:gd name="T10" fmla="*/ 21 w 205"/>
              <a:gd name="T11" fmla="*/ 90 h 227"/>
              <a:gd name="T12" fmla="*/ 176 w 205"/>
              <a:gd name="T13" fmla="*/ 212 h 227"/>
              <a:gd name="T14" fmla="*/ 181 w 205"/>
              <a:gd name="T15" fmla="*/ 133 h 227"/>
              <a:gd name="T16" fmla="*/ 175 w 205"/>
              <a:gd name="T17" fmla="*/ 184 h 227"/>
              <a:gd name="T18" fmla="*/ 106 w 205"/>
              <a:gd name="T19" fmla="*/ 149 h 227"/>
              <a:gd name="T20" fmla="*/ 88 w 205"/>
              <a:gd name="T21" fmla="*/ 185 h 227"/>
              <a:gd name="T22" fmla="*/ 85 w 205"/>
              <a:gd name="T23" fmla="*/ 191 h 227"/>
              <a:gd name="T24" fmla="*/ 28 w 205"/>
              <a:gd name="T25" fmla="*/ 203 h 227"/>
              <a:gd name="T26" fmla="*/ 52 w 205"/>
              <a:gd name="T27" fmla="*/ 184 h 227"/>
              <a:gd name="T28" fmla="*/ 55 w 205"/>
              <a:gd name="T29" fmla="*/ 81 h 227"/>
              <a:gd name="T30" fmla="*/ 21 w 205"/>
              <a:gd name="T31" fmla="*/ 83 h 227"/>
              <a:gd name="T32" fmla="*/ 17 w 205"/>
              <a:gd name="T33" fmla="*/ 227 h 227"/>
              <a:gd name="T34" fmla="*/ 121 w 205"/>
              <a:gd name="T35" fmla="*/ 191 h 227"/>
              <a:gd name="T36" fmla="*/ 176 w 205"/>
              <a:gd name="T37" fmla="*/ 205 h 227"/>
              <a:gd name="T38" fmla="*/ 59 w 205"/>
              <a:gd name="T39" fmla="*/ 47 h 227"/>
              <a:gd name="T40" fmla="*/ 114 w 205"/>
              <a:gd name="T41" fmla="*/ 110 h 227"/>
              <a:gd name="T42" fmla="*/ 128 w 205"/>
              <a:gd name="T43" fmla="*/ 66 h 227"/>
              <a:gd name="T44" fmla="*/ 97 w 205"/>
              <a:gd name="T45" fmla="*/ 65 h 227"/>
              <a:gd name="T46" fmla="*/ 93 w 205"/>
              <a:gd name="T47" fmla="*/ 112 h 227"/>
              <a:gd name="T48" fmla="*/ 63 w 205"/>
              <a:gd name="T49" fmla="*/ 57 h 227"/>
              <a:gd name="T50" fmla="*/ 83 w 205"/>
              <a:gd name="T51" fmla="*/ 105 h 227"/>
              <a:gd name="T52" fmla="*/ 100 w 205"/>
              <a:gd name="T53" fmla="*/ 134 h 227"/>
              <a:gd name="T54" fmla="*/ 121 w 205"/>
              <a:gd name="T55" fmla="*/ 109 h 227"/>
              <a:gd name="T56" fmla="*/ 108 w 205"/>
              <a:gd name="T57" fmla="*/ 0 h 227"/>
              <a:gd name="T58" fmla="*/ 115 w 205"/>
              <a:gd name="T59" fmla="*/ 66 h 227"/>
              <a:gd name="T60" fmla="*/ 115 w 205"/>
              <a:gd name="T61" fmla="*/ 66 h 227"/>
              <a:gd name="T62" fmla="*/ 90 w 205"/>
              <a:gd name="T63" fmla="*/ 70 h 227"/>
              <a:gd name="T64" fmla="*/ 97 w 205"/>
              <a:gd name="T65" fmla="*/ 76 h 227"/>
              <a:gd name="T66" fmla="*/ 109 w 205"/>
              <a:gd name="T67" fmla="*/ 119 h 227"/>
              <a:gd name="T68" fmla="*/ 127 w 205"/>
              <a:gd name="T69" fmla="*/ 161 h 227"/>
              <a:gd name="T70" fmla="*/ 161 w 205"/>
              <a:gd name="T71" fmla="*/ 168 h 227"/>
              <a:gd name="T72" fmla="*/ 80 w 205"/>
              <a:gd name="T73" fmla="*/ 168 h 227"/>
              <a:gd name="T74" fmla="*/ 40 w 205"/>
              <a:gd name="T75" fmla="*/ 165 h 227"/>
              <a:gd name="T76" fmla="*/ 44 w 205"/>
              <a:gd name="T77" fmla="*/ 129 h 227"/>
              <a:gd name="T78" fmla="*/ 62 w 205"/>
              <a:gd name="T79" fmla="*/ 136 h 227"/>
              <a:gd name="T80" fmla="*/ 122 w 205"/>
              <a:gd name="T81" fmla="*/ 133 h 227"/>
              <a:gd name="T82" fmla="*/ 44 w 205"/>
              <a:gd name="T83" fmla="*/ 152 h 227"/>
              <a:gd name="T84" fmla="*/ 62 w 205"/>
              <a:gd name="T85" fmla="*/ 145 h 227"/>
              <a:gd name="T86" fmla="*/ 144 w 205"/>
              <a:gd name="T87" fmla="*/ 145 h 227"/>
              <a:gd name="T88" fmla="*/ 166 w 205"/>
              <a:gd name="T89" fmla="*/ 149 h 227"/>
              <a:gd name="T90" fmla="*/ 38 w 205"/>
              <a:gd name="T91" fmla="*/ 119 h 227"/>
              <a:gd name="T92" fmla="*/ 172 w 205"/>
              <a:gd name="T93" fmla="*/ 116 h 227"/>
              <a:gd name="T94" fmla="*/ 152 w 205"/>
              <a:gd name="T95" fmla="*/ 119 h 227"/>
              <a:gd name="T96" fmla="*/ 171 w 205"/>
              <a:gd name="T97" fmla="*/ 47 h 227"/>
              <a:gd name="T98" fmla="*/ 37 w 205"/>
              <a:gd name="T99" fmla="*/ 53 h 227"/>
              <a:gd name="T100" fmla="*/ 35 w 205"/>
              <a:gd name="T101" fmla="*/ 47 h 227"/>
              <a:gd name="T102" fmla="*/ 171 w 205"/>
              <a:gd name="T103" fmla="*/ 18 h 227"/>
              <a:gd name="T104" fmla="*/ 161 w 205"/>
              <a:gd name="T105" fmla="*/ 26 h 227"/>
              <a:gd name="T106" fmla="*/ 37 w 205"/>
              <a:gd name="T107" fmla="*/ 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227">
                <a:moveTo>
                  <a:pt x="205" y="92"/>
                </a:moveTo>
                <a:cubicBezTo>
                  <a:pt x="205" y="87"/>
                  <a:pt x="203" y="82"/>
                  <a:pt x="196" y="83"/>
                </a:cubicBezTo>
                <a:cubicBezTo>
                  <a:pt x="192" y="83"/>
                  <a:pt x="188" y="83"/>
                  <a:pt x="185" y="83"/>
                </a:cubicBezTo>
                <a:cubicBezTo>
                  <a:pt x="184" y="82"/>
                  <a:pt x="184" y="81"/>
                  <a:pt x="184" y="80"/>
                </a:cubicBezTo>
                <a:cubicBezTo>
                  <a:pt x="183" y="77"/>
                  <a:pt x="181" y="75"/>
                  <a:pt x="178" y="75"/>
                </a:cubicBezTo>
                <a:cubicBezTo>
                  <a:pt x="169" y="75"/>
                  <a:pt x="160" y="74"/>
                  <a:pt x="151" y="75"/>
                </a:cubicBezTo>
                <a:cubicBezTo>
                  <a:pt x="150" y="75"/>
                  <a:pt x="149" y="75"/>
                  <a:pt x="148" y="76"/>
                </a:cubicBezTo>
                <a:cubicBezTo>
                  <a:pt x="148" y="77"/>
                  <a:pt x="148" y="79"/>
                  <a:pt x="148" y="79"/>
                </a:cubicBezTo>
                <a:cubicBezTo>
                  <a:pt x="149" y="80"/>
                  <a:pt x="150" y="81"/>
                  <a:pt x="151" y="81"/>
                </a:cubicBezTo>
                <a:cubicBezTo>
                  <a:pt x="159" y="81"/>
                  <a:pt x="167" y="81"/>
                  <a:pt x="175" y="81"/>
                </a:cubicBezTo>
                <a:cubicBezTo>
                  <a:pt x="176" y="81"/>
                  <a:pt x="177" y="81"/>
                  <a:pt x="178" y="81"/>
                </a:cubicBezTo>
                <a:cubicBezTo>
                  <a:pt x="178" y="84"/>
                  <a:pt x="178" y="84"/>
                  <a:pt x="178" y="84"/>
                </a:cubicBezTo>
                <a:cubicBezTo>
                  <a:pt x="178" y="96"/>
                  <a:pt x="178" y="108"/>
                  <a:pt x="178" y="120"/>
                </a:cubicBezTo>
                <a:cubicBezTo>
                  <a:pt x="178" y="121"/>
                  <a:pt x="178" y="122"/>
                  <a:pt x="178" y="122"/>
                </a:cubicBezTo>
                <a:cubicBezTo>
                  <a:pt x="178" y="124"/>
                  <a:pt x="179" y="125"/>
                  <a:pt x="181" y="125"/>
                </a:cubicBezTo>
                <a:cubicBezTo>
                  <a:pt x="183" y="125"/>
                  <a:pt x="184" y="124"/>
                  <a:pt x="184" y="122"/>
                </a:cubicBezTo>
                <a:cubicBezTo>
                  <a:pt x="185" y="122"/>
                  <a:pt x="184" y="121"/>
                  <a:pt x="184" y="120"/>
                </a:cubicBezTo>
                <a:cubicBezTo>
                  <a:pt x="184" y="111"/>
                  <a:pt x="184" y="101"/>
                  <a:pt x="184" y="92"/>
                </a:cubicBezTo>
                <a:cubicBezTo>
                  <a:pt x="184" y="91"/>
                  <a:pt x="185" y="90"/>
                  <a:pt x="185" y="90"/>
                </a:cubicBezTo>
                <a:cubicBezTo>
                  <a:pt x="189" y="90"/>
                  <a:pt x="192" y="90"/>
                  <a:pt x="196" y="90"/>
                </a:cubicBezTo>
                <a:cubicBezTo>
                  <a:pt x="198" y="89"/>
                  <a:pt x="199" y="90"/>
                  <a:pt x="199" y="92"/>
                </a:cubicBezTo>
                <a:cubicBezTo>
                  <a:pt x="199" y="130"/>
                  <a:pt x="199" y="168"/>
                  <a:pt x="199" y="205"/>
                </a:cubicBezTo>
                <a:cubicBezTo>
                  <a:pt x="199" y="214"/>
                  <a:pt x="193" y="220"/>
                  <a:pt x="184" y="220"/>
                </a:cubicBezTo>
                <a:cubicBezTo>
                  <a:pt x="130" y="220"/>
                  <a:pt x="76" y="220"/>
                  <a:pt x="22" y="220"/>
                </a:cubicBezTo>
                <a:cubicBezTo>
                  <a:pt x="20" y="220"/>
                  <a:pt x="18" y="220"/>
                  <a:pt x="16" y="219"/>
                </a:cubicBezTo>
                <a:cubicBezTo>
                  <a:pt x="10" y="218"/>
                  <a:pt x="7" y="212"/>
                  <a:pt x="7" y="205"/>
                </a:cubicBezTo>
                <a:cubicBezTo>
                  <a:pt x="7" y="168"/>
                  <a:pt x="7" y="130"/>
                  <a:pt x="7" y="92"/>
                </a:cubicBezTo>
                <a:cubicBezTo>
                  <a:pt x="7" y="92"/>
                  <a:pt x="6" y="91"/>
                  <a:pt x="7" y="91"/>
                </a:cubicBezTo>
                <a:cubicBezTo>
                  <a:pt x="7" y="90"/>
                  <a:pt x="7" y="90"/>
                  <a:pt x="8" y="90"/>
                </a:cubicBezTo>
                <a:cubicBezTo>
                  <a:pt x="12" y="90"/>
                  <a:pt x="17" y="90"/>
                  <a:pt x="21" y="90"/>
                </a:cubicBezTo>
                <a:cubicBezTo>
                  <a:pt x="21" y="93"/>
                  <a:pt x="21" y="93"/>
                  <a:pt x="21" y="93"/>
                </a:cubicBezTo>
                <a:cubicBezTo>
                  <a:pt x="21" y="129"/>
                  <a:pt x="21" y="165"/>
                  <a:pt x="21" y="201"/>
                </a:cubicBezTo>
                <a:cubicBezTo>
                  <a:pt x="21" y="202"/>
                  <a:pt x="21" y="203"/>
                  <a:pt x="21" y="203"/>
                </a:cubicBezTo>
                <a:cubicBezTo>
                  <a:pt x="22" y="208"/>
                  <a:pt x="25" y="212"/>
                  <a:pt x="30" y="212"/>
                </a:cubicBezTo>
                <a:cubicBezTo>
                  <a:pt x="79" y="212"/>
                  <a:pt x="127" y="212"/>
                  <a:pt x="176" y="212"/>
                </a:cubicBezTo>
                <a:cubicBezTo>
                  <a:pt x="176" y="212"/>
                  <a:pt x="177" y="212"/>
                  <a:pt x="178" y="211"/>
                </a:cubicBezTo>
                <a:cubicBezTo>
                  <a:pt x="182" y="210"/>
                  <a:pt x="184" y="207"/>
                  <a:pt x="184" y="202"/>
                </a:cubicBezTo>
                <a:cubicBezTo>
                  <a:pt x="184" y="181"/>
                  <a:pt x="184" y="159"/>
                  <a:pt x="184" y="138"/>
                </a:cubicBezTo>
                <a:cubicBezTo>
                  <a:pt x="184" y="137"/>
                  <a:pt x="184" y="137"/>
                  <a:pt x="184" y="136"/>
                </a:cubicBezTo>
                <a:cubicBezTo>
                  <a:pt x="184" y="134"/>
                  <a:pt x="183" y="133"/>
                  <a:pt x="181" y="133"/>
                </a:cubicBezTo>
                <a:cubicBezTo>
                  <a:pt x="179" y="133"/>
                  <a:pt x="178" y="134"/>
                  <a:pt x="178" y="136"/>
                </a:cubicBezTo>
                <a:cubicBezTo>
                  <a:pt x="178" y="137"/>
                  <a:pt x="178" y="138"/>
                  <a:pt x="178" y="138"/>
                </a:cubicBezTo>
                <a:cubicBezTo>
                  <a:pt x="178" y="153"/>
                  <a:pt x="178" y="167"/>
                  <a:pt x="178" y="181"/>
                </a:cubicBezTo>
                <a:cubicBezTo>
                  <a:pt x="178" y="184"/>
                  <a:pt x="178" y="184"/>
                  <a:pt x="178" y="184"/>
                </a:cubicBezTo>
                <a:cubicBezTo>
                  <a:pt x="175" y="184"/>
                  <a:pt x="175" y="184"/>
                  <a:pt x="175" y="184"/>
                </a:cubicBezTo>
                <a:cubicBezTo>
                  <a:pt x="158" y="184"/>
                  <a:pt x="141" y="184"/>
                  <a:pt x="124" y="184"/>
                </a:cubicBezTo>
                <a:cubicBezTo>
                  <a:pt x="118" y="184"/>
                  <a:pt x="112" y="186"/>
                  <a:pt x="108" y="190"/>
                </a:cubicBezTo>
                <a:cubicBezTo>
                  <a:pt x="107" y="190"/>
                  <a:pt x="107" y="191"/>
                  <a:pt x="106" y="191"/>
                </a:cubicBezTo>
                <a:cubicBezTo>
                  <a:pt x="106" y="188"/>
                  <a:pt x="106" y="186"/>
                  <a:pt x="106" y="183"/>
                </a:cubicBezTo>
                <a:cubicBezTo>
                  <a:pt x="106" y="172"/>
                  <a:pt x="106" y="160"/>
                  <a:pt x="106" y="149"/>
                </a:cubicBezTo>
                <a:cubicBezTo>
                  <a:pt x="106" y="147"/>
                  <a:pt x="105" y="145"/>
                  <a:pt x="103" y="145"/>
                </a:cubicBezTo>
                <a:cubicBezTo>
                  <a:pt x="101" y="145"/>
                  <a:pt x="100" y="147"/>
                  <a:pt x="100" y="149"/>
                </a:cubicBezTo>
                <a:cubicBezTo>
                  <a:pt x="100" y="162"/>
                  <a:pt x="100" y="176"/>
                  <a:pt x="100" y="189"/>
                </a:cubicBezTo>
                <a:cubicBezTo>
                  <a:pt x="100" y="192"/>
                  <a:pt x="100" y="192"/>
                  <a:pt x="100" y="192"/>
                </a:cubicBezTo>
                <a:cubicBezTo>
                  <a:pt x="96" y="188"/>
                  <a:pt x="92" y="185"/>
                  <a:pt x="88" y="185"/>
                </a:cubicBezTo>
                <a:cubicBezTo>
                  <a:pt x="81" y="184"/>
                  <a:pt x="74" y="184"/>
                  <a:pt x="66" y="184"/>
                </a:cubicBezTo>
                <a:cubicBezTo>
                  <a:pt x="64" y="184"/>
                  <a:pt x="63" y="186"/>
                  <a:pt x="63" y="187"/>
                </a:cubicBezTo>
                <a:cubicBezTo>
                  <a:pt x="63" y="189"/>
                  <a:pt x="65" y="191"/>
                  <a:pt x="67" y="191"/>
                </a:cubicBezTo>
                <a:cubicBezTo>
                  <a:pt x="70" y="191"/>
                  <a:pt x="73" y="191"/>
                  <a:pt x="77" y="191"/>
                </a:cubicBezTo>
                <a:cubicBezTo>
                  <a:pt x="79" y="191"/>
                  <a:pt x="82" y="191"/>
                  <a:pt x="85" y="191"/>
                </a:cubicBezTo>
                <a:cubicBezTo>
                  <a:pt x="92" y="192"/>
                  <a:pt x="98" y="198"/>
                  <a:pt x="99" y="205"/>
                </a:cubicBezTo>
                <a:cubicBezTo>
                  <a:pt x="98" y="205"/>
                  <a:pt x="98" y="205"/>
                  <a:pt x="97" y="205"/>
                </a:cubicBezTo>
                <a:cubicBezTo>
                  <a:pt x="75" y="205"/>
                  <a:pt x="53" y="205"/>
                  <a:pt x="31" y="205"/>
                </a:cubicBezTo>
                <a:cubicBezTo>
                  <a:pt x="31" y="205"/>
                  <a:pt x="30" y="205"/>
                  <a:pt x="30" y="205"/>
                </a:cubicBezTo>
                <a:cubicBezTo>
                  <a:pt x="29" y="205"/>
                  <a:pt x="28" y="204"/>
                  <a:pt x="28" y="203"/>
                </a:cubicBezTo>
                <a:cubicBezTo>
                  <a:pt x="28" y="199"/>
                  <a:pt x="28" y="195"/>
                  <a:pt x="28" y="191"/>
                </a:cubicBezTo>
                <a:cubicBezTo>
                  <a:pt x="31" y="191"/>
                  <a:pt x="31" y="191"/>
                  <a:pt x="31" y="191"/>
                </a:cubicBezTo>
                <a:cubicBezTo>
                  <a:pt x="38" y="191"/>
                  <a:pt x="45" y="191"/>
                  <a:pt x="52" y="191"/>
                </a:cubicBezTo>
                <a:cubicBezTo>
                  <a:pt x="54" y="191"/>
                  <a:pt x="55" y="190"/>
                  <a:pt x="56" y="188"/>
                </a:cubicBezTo>
                <a:cubicBezTo>
                  <a:pt x="56" y="186"/>
                  <a:pt x="55" y="184"/>
                  <a:pt x="52" y="184"/>
                </a:cubicBezTo>
                <a:cubicBezTo>
                  <a:pt x="45" y="184"/>
                  <a:pt x="38" y="184"/>
                  <a:pt x="31" y="184"/>
                </a:cubicBezTo>
                <a:cubicBezTo>
                  <a:pt x="28" y="184"/>
                  <a:pt x="28" y="184"/>
                  <a:pt x="28" y="184"/>
                </a:cubicBezTo>
                <a:cubicBezTo>
                  <a:pt x="28" y="81"/>
                  <a:pt x="28" y="81"/>
                  <a:pt x="28" y="81"/>
                </a:cubicBezTo>
                <a:cubicBezTo>
                  <a:pt x="29" y="81"/>
                  <a:pt x="30" y="81"/>
                  <a:pt x="31" y="81"/>
                </a:cubicBezTo>
                <a:cubicBezTo>
                  <a:pt x="39" y="81"/>
                  <a:pt x="47" y="81"/>
                  <a:pt x="55" y="81"/>
                </a:cubicBezTo>
                <a:cubicBezTo>
                  <a:pt x="57" y="81"/>
                  <a:pt x="58" y="80"/>
                  <a:pt x="58" y="78"/>
                </a:cubicBezTo>
                <a:cubicBezTo>
                  <a:pt x="58" y="76"/>
                  <a:pt x="57" y="75"/>
                  <a:pt x="55" y="75"/>
                </a:cubicBezTo>
                <a:cubicBezTo>
                  <a:pt x="46" y="75"/>
                  <a:pt x="37" y="74"/>
                  <a:pt x="28" y="75"/>
                </a:cubicBezTo>
                <a:cubicBezTo>
                  <a:pt x="25" y="75"/>
                  <a:pt x="22" y="77"/>
                  <a:pt x="22" y="80"/>
                </a:cubicBezTo>
                <a:cubicBezTo>
                  <a:pt x="21" y="81"/>
                  <a:pt x="21" y="82"/>
                  <a:pt x="21" y="83"/>
                </a:cubicBezTo>
                <a:cubicBezTo>
                  <a:pt x="17" y="83"/>
                  <a:pt x="12" y="83"/>
                  <a:pt x="8" y="83"/>
                </a:cubicBezTo>
                <a:cubicBezTo>
                  <a:pt x="3" y="83"/>
                  <a:pt x="0" y="86"/>
                  <a:pt x="0" y="91"/>
                </a:cubicBezTo>
                <a:cubicBezTo>
                  <a:pt x="0" y="129"/>
                  <a:pt x="0" y="168"/>
                  <a:pt x="0" y="206"/>
                </a:cubicBezTo>
                <a:cubicBezTo>
                  <a:pt x="0" y="215"/>
                  <a:pt x="4" y="221"/>
                  <a:pt x="12" y="225"/>
                </a:cubicBezTo>
                <a:cubicBezTo>
                  <a:pt x="13" y="226"/>
                  <a:pt x="15" y="226"/>
                  <a:pt x="17" y="227"/>
                </a:cubicBezTo>
                <a:cubicBezTo>
                  <a:pt x="188" y="227"/>
                  <a:pt x="188" y="227"/>
                  <a:pt x="188" y="227"/>
                </a:cubicBezTo>
                <a:cubicBezTo>
                  <a:pt x="188" y="227"/>
                  <a:pt x="188" y="227"/>
                  <a:pt x="188" y="227"/>
                </a:cubicBezTo>
                <a:cubicBezTo>
                  <a:pt x="200" y="224"/>
                  <a:pt x="205" y="216"/>
                  <a:pt x="205" y="204"/>
                </a:cubicBezTo>
                <a:cubicBezTo>
                  <a:pt x="205" y="167"/>
                  <a:pt x="205" y="130"/>
                  <a:pt x="205" y="92"/>
                </a:cubicBezTo>
                <a:close/>
                <a:moveTo>
                  <a:pt x="121" y="191"/>
                </a:moveTo>
                <a:cubicBezTo>
                  <a:pt x="122" y="191"/>
                  <a:pt x="123" y="191"/>
                  <a:pt x="125" y="191"/>
                </a:cubicBezTo>
                <a:cubicBezTo>
                  <a:pt x="142" y="191"/>
                  <a:pt x="159" y="191"/>
                  <a:pt x="176" y="191"/>
                </a:cubicBezTo>
                <a:cubicBezTo>
                  <a:pt x="178" y="191"/>
                  <a:pt x="178" y="191"/>
                  <a:pt x="178" y="191"/>
                </a:cubicBezTo>
                <a:cubicBezTo>
                  <a:pt x="178" y="195"/>
                  <a:pt x="178" y="199"/>
                  <a:pt x="178" y="203"/>
                </a:cubicBezTo>
                <a:cubicBezTo>
                  <a:pt x="177" y="204"/>
                  <a:pt x="176" y="205"/>
                  <a:pt x="176" y="205"/>
                </a:cubicBezTo>
                <a:cubicBezTo>
                  <a:pt x="176" y="205"/>
                  <a:pt x="175" y="205"/>
                  <a:pt x="175" y="205"/>
                </a:cubicBezTo>
                <a:cubicBezTo>
                  <a:pt x="153" y="205"/>
                  <a:pt x="130" y="205"/>
                  <a:pt x="108" y="205"/>
                </a:cubicBezTo>
                <a:cubicBezTo>
                  <a:pt x="108" y="205"/>
                  <a:pt x="107" y="205"/>
                  <a:pt x="107" y="205"/>
                </a:cubicBezTo>
                <a:cubicBezTo>
                  <a:pt x="108" y="198"/>
                  <a:pt x="114" y="192"/>
                  <a:pt x="121" y="191"/>
                </a:cubicBezTo>
                <a:close/>
                <a:moveTo>
                  <a:pt x="59" y="47"/>
                </a:moveTo>
                <a:cubicBezTo>
                  <a:pt x="61" y="47"/>
                  <a:pt x="62" y="46"/>
                  <a:pt x="62" y="43"/>
                </a:cubicBezTo>
                <a:cubicBezTo>
                  <a:pt x="65" y="20"/>
                  <a:pt x="87" y="4"/>
                  <a:pt x="109" y="7"/>
                </a:cubicBezTo>
                <a:cubicBezTo>
                  <a:pt x="139" y="12"/>
                  <a:pt x="153" y="45"/>
                  <a:pt x="137" y="70"/>
                </a:cubicBezTo>
                <a:cubicBezTo>
                  <a:pt x="131" y="80"/>
                  <a:pt x="124" y="90"/>
                  <a:pt x="118" y="100"/>
                </a:cubicBezTo>
                <a:cubicBezTo>
                  <a:pt x="116" y="103"/>
                  <a:pt x="114" y="106"/>
                  <a:pt x="114" y="110"/>
                </a:cubicBezTo>
                <a:cubicBezTo>
                  <a:pt x="114" y="111"/>
                  <a:pt x="114" y="111"/>
                  <a:pt x="113" y="112"/>
                </a:cubicBezTo>
                <a:cubicBezTo>
                  <a:pt x="113" y="112"/>
                  <a:pt x="113" y="112"/>
                  <a:pt x="113" y="112"/>
                </a:cubicBezTo>
                <a:cubicBezTo>
                  <a:pt x="113" y="100"/>
                  <a:pt x="114" y="88"/>
                  <a:pt x="115" y="76"/>
                </a:cubicBezTo>
                <a:cubicBezTo>
                  <a:pt x="116" y="76"/>
                  <a:pt x="118" y="76"/>
                  <a:pt x="119" y="76"/>
                </a:cubicBezTo>
                <a:cubicBezTo>
                  <a:pt x="124" y="76"/>
                  <a:pt x="128" y="72"/>
                  <a:pt x="128" y="66"/>
                </a:cubicBezTo>
                <a:cubicBezTo>
                  <a:pt x="128" y="61"/>
                  <a:pt x="124" y="56"/>
                  <a:pt x="119" y="56"/>
                </a:cubicBezTo>
                <a:cubicBezTo>
                  <a:pt x="114" y="56"/>
                  <a:pt x="109" y="60"/>
                  <a:pt x="109" y="65"/>
                </a:cubicBezTo>
                <a:cubicBezTo>
                  <a:pt x="109" y="66"/>
                  <a:pt x="108" y="68"/>
                  <a:pt x="108" y="69"/>
                </a:cubicBezTo>
                <a:cubicBezTo>
                  <a:pt x="97" y="69"/>
                  <a:pt x="97" y="69"/>
                  <a:pt x="97" y="69"/>
                </a:cubicBezTo>
                <a:cubicBezTo>
                  <a:pt x="97" y="68"/>
                  <a:pt x="97" y="66"/>
                  <a:pt x="97" y="65"/>
                </a:cubicBezTo>
                <a:cubicBezTo>
                  <a:pt x="96" y="60"/>
                  <a:pt x="91" y="56"/>
                  <a:pt x="86" y="56"/>
                </a:cubicBezTo>
                <a:cubicBezTo>
                  <a:pt x="81" y="57"/>
                  <a:pt x="77" y="61"/>
                  <a:pt x="77" y="67"/>
                </a:cubicBezTo>
                <a:cubicBezTo>
                  <a:pt x="77" y="72"/>
                  <a:pt x="81" y="76"/>
                  <a:pt x="87" y="76"/>
                </a:cubicBezTo>
                <a:cubicBezTo>
                  <a:pt x="88" y="76"/>
                  <a:pt x="89" y="76"/>
                  <a:pt x="91" y="76"/>
                </a:cubicBezTo>
                <a:cubicBezTo>
                  <a:pt x="91" y="88"/>
                  <a:pt x="92" y="100"/>
                  <a:pt x="93" y="112"/>
                </a:cubicBezTo>
                <a:cubicBezTo>
                  <a:pt x="92" y="112"/>
                  <a:pt x="92" y="112"/>
                  <a:pt x="92" y="112"/>
                </a:cubicBezTo>
                <a:cubicBezTo>
                  <a:pt x="92" y="111"/>
                  <a:pt x="91" y="110"/>
                  <a:pt x="91" y="109"/>
                </a:cubicBezTo>
                <a:cubicBezTo>
                  <a:pt x="92" y="106"/>
                  <a:pt x="91" y="104"/>
                  <a:pt x="89" y="102"/>
                </a:cubicBezTo>
                <a:cubicBezTo>
                  <a:pt x="83" y="92"/>
                  <a:pt x="76" y="82"/>
                  <a:pt x="70" y="72"/>
                </a:cubicBezTo>
                <a:cubicBezTo>
                  <a:pt x="67" y="67"/>
                  <a:pt x="64" y="63"/>
                  <a:pt x="63" y="57"/>
                </a:cubicBezTo>
                <a:cubicBezTo>
                  <a:pt x="63" y="57"/>
                  <a:pt x="63" y="56"/>
                  <a:pt x="62" y="56"/>
                </a:cubicBezTo>
                <a:cubicBezTo>
                  <a:pt x="61" y="54"/>
                  <a:pt x="60" y="54"/>
                  <a:pt x="58" y="55"/>
                </a:cubicBezTo>
                <a:cubicBezTo>
                  <a:pt x="57" y="55"/>
                  <a:pt x="56" y="57"/>
                  <a:pt x="57" y="59"/>
                </a:cubicBezTo>
                <a:cubicBezTo>
                  <a:pt x="58" y="64"/>
                  <a:pt x="60" y="69"/>
                  <a:pt x="63" y="73"/>
                </a:cubicBezTo>
                <a:cubicBezTo>
                  <a:pt x="70" y="84"/>
                  <a:pt x="76" y="94"/>
                  <a:pt x="83" y="105"/>
                </a:cubicBezTo>
                <a:cubicBezTo>
                  <a:pt x="84" y="106"/>
                  <a:pt x="84" y="108"/>
                  <a:pt x="85" y="110"/>
                </a:cubicBezTo>
                <a:cubicBezTo>
                  <a:pt x="85" y="112"/>
                  <a:pt x="85" y="115"/>
                  <a:pt x="87" y="116"/>
                </a:cubicBezTo>
                <a:cubicBezTo>
                  <a:pt x="89" y="118"/>
                  <a:pt x="90" y="120"/>
                  <a:pt x="89" y="122"/>
                </a:cubicBezTo>
                <a:cubicBezTo>
                  <a:pt x="89" y="123"/>
                  <a:pt x="89" y="123"/>
                  <a:pt x="89" y="124"/>
                </a:cubicBezTo>
                <a:cubicBezTo>
                  <a:pt x="90" y="130"/>
                  <a:pt x="94" y="134"/>
                  <a:pt x="100" y="134"/>
                </a:cubicBezTo>
                <a:cubicBezTo>
                  <a:pt x="102" y="135"/>
                  <a:pt x="104" y="135"/>
                  <a:pt x="107" y="134"/>
                </a:cubicBezTo>
                <a:cubicBezTo>
                  <a:pt x="111" y="134"/>
                  <a:pt x="115" y="130"/>
                  <a:pt x="116" y="126"/>
                </a:cubicBezTo>
                <a:cubicBezTo>
                  <a:pt x="116" y="124"/>
                  <a:pt x="116" y="122"/>
                  <a:pt x="116" y="120"/>
                </a:cubicBezTo>
                <a:cubicBezTo>
                  <a:pt x="116" y="119"/>
                  <a:pt x="117" y="118"/>
                  <a:pt x="117" y="118"/>
                </a:cubicBezTo>
                <a:cubicBezTo>
                  <a:pt x="120" y="116"/>
                  <a:pt x="121" y="113"/>
                  <a:pt x="121" y="109"/>
                </a:cubicBezTo>
                <a:cubicBezTo>
                  <a:pt x="121" y="108"/>
                  <a:pt x="122" y="107"/>
                  <a:pt x="122" y="106"/>
                </a:cubicBezTo>
                <a:cubicBezTo>
                  <a:pt x="129" y="95"/>
                  <a:pt x="136" y="84"/>
                  <a:pt x="143" y="73"/>
                </a:cubicBezTo>
                <a:cubicBezTo>
                  <a:pt x="147" y="67"/>
                  <a:pt x="150" y="59"/>
                  <a:pt x="150" y="51"/>
                </a:cubicBezTo>
                <a:cubicBezTo>
                  <a:pt x="152" y="29"/>
                  <a:pt x="137" y="8"/>
                  <a:pt x="116" y="2"/>
                </a:cubicBezTo>
                <a:cubicBezTo>
                  <a:pt x="113" y="1"/>
                  <a:pt x="111" y="1"/>
                  <a:pt x="108" y="0"/>
                </a:cubicBezTo>
                <a:cubicBezTo>
                  <a:pt x="98" y="0"/>
                  <a:pt x="98" y="0"/>
                  <a:pt x="98" y="0"/>
                </a:cubicBezTo>
                <a:cubicBezTo>
                  <a:pt x="97" y="0"/>
                  <a:pt x="97" y="0"/>
                  <a:pt x="97" y="1"/>
                </a:cubicBezTo>
                <a:cubicBezTo>
                  <a:pt x="75" y="3"/>
                  <a:pt x="58" y="21"/>
                  <a:pt x="56" y="42"/>
                </a:cubicBezTo>
                <a:cubicBezTo>
                  <a:pt x="55" y="45"/>
                  <a:pt x="56" y="47"/>
                  <a:pt x="59" y="47"/>
                </a:cubicBezTo>
                <a:close/>
                <a:moveTo>
                  <a:pt x="115" y="66"/>
                </a:moveTo>
                <a:cubicBezTo>
                  <a:pt x="116" y="64"/>
                  <a:pt x="117" y="63"/>
                  <a:pt x="118" y="63"/>
                </a:cubicBezTo>
                <a:cubicBezTo>
                  <a:pt x="120" y="63"/>
                  <a:pt x="121" y="64"/>
                  <a:pt x="122" y="65"/>
                </a:cubicBezTo>
                <a:cubicBezTo>
                  <a:pt x="122" y="67"/>
                  <a:pt x="121" y="69"/>
                  <a:pt x="120" y="69"/>
                </a:cubicBezTo>
                <a:cubicBezTo>
                  <a:pt x="118" y="70"/>
                  <a:pt x="117" y="70"/>
                  <a:pt x="115" y="70"/>
                </a:cubicBezTo>
                <a:cubicBezTo>
                  <a:pt x="115" y="68"/>
                  <a:pt x="115" y="67"/>
                  <a:pt x="115" y="66"/>
                </a:cubicBezTo>
                <a:close/>
                <a:moveTo>
                  <a:pt x="86" y="69"/>
                </a:moveTo>
                <a:cubicBezTo>
                  <a:pt x="84" y="69"/>
                  <a:pt x="83" y="68"/>
                  <a:pt x="84" y="66"/>
                </a:cubicBezTo>
                <a:cubicBezTo>
                  <a:pt x="84" y="64"/>
                  <a:pt x="85" y="63"/>
                  <a:pt x="87" y="63"/>
                </a:cubicBezTo>
                <a:cubicBezTo>
                  <a:pt x="89" y="63"/>
                  <a:pt x="90" y="64"/>
                  <a:pt x="90" y="66"/>
                </a:cubicBezTo>
                <a:cubicBezTo>
                  <a:pt x="90" y="67"/>
                  <a:pt x="90" y="68"/>
                  <a:pt x="90" y="70"/>
                </a:cubicBezTo>
                <a:cubicBezTo>
                  <a:pt x="89" y="70"/>
                  <a:pt x="87" y="70"/>
                  <a:pt x="86" y="69"/>
                </a:cubicBezTo>
                <a:close/>
                <a:moveTo>
                  <a:pt x="108" y="76"/>
                </a:moveTo>
                <a:cubicBezTo>
                  <a:pt x="107" y="88"/>
                  <a:pt x="107" y="100"/>
                  <a:pt x="106" y="112"/>
                </a:cubicBezTo>
                <a:cubicBezTo>
                  <a:pt x="99" y="112"/>
                  <a:pt x="99" y="112"/>
                  <a:pt x="99" y="112"/>
                </a:cubicBezTo>
                <a:cubicBezTo>
                  <a:pt x="99" y="100"/>
                  <a:pt x="98" y="88"/>
                  <a:pt x="97" y="76"/>
                </a:cubicBezTo>
                <a:lnTo>
                  <a:pt x="108" y="76"/>
                </a:lnTo>
                <a:close/>
                <a:moveTo>
                  <a:pt x="108" y="127"/>
                </a:moveTo>
                <a:cubicBezTo>
                  <a:pt x="105" y="129"/>
                  <a:pt x="101" y="128"/>
                  <a:pt x="99" y="127"/>
                </a:cubicBezTo>
                <a:cubicBezTo>
                  <a:pt x="95" y="126"/>
                  <a:pt x="97" y="122"/>
                  <a:pt x="96" y="119"/>
                </a:cubicBezTo>
                <a:cubicBezTo>
                  <a:pt x="109" y="119"/>
                  <a:pt x="109" y="119"/>
                  <a:pt x="109" y="119"/>
                </a:cubicBezTo>
                <a:cubicBezTo>
                  <a:pt x="109" y="122"/>
                  <a:pt x="111" y="125"/>
                  <a:pt x="108" y="127"/>
                </a:cubicBezTo>
                <a:close/>
                <a:moveTo>
                  <a:pt x="163" y="162"/>
                </a:moveTo>
                <a:cubicBezTo>
                  <a:pt x="163" y="161"/>
                  <a:pt x="162" y="161"/>
                  <a:pt x="161" y="161"/>
                </a:cubicBezTo>
                <a:cubicBezTo>
                  <a:pt x="155" y="161"/>
                  <a:pt x="150" y="161"/>
                  <a:pt x="144" y="161"/>
                </a:cubicBezTo>
                <a:cubicBezTo>
                  <a:pt x="138" y="161"/>
                  <a:pt x="133" y="161"/>
                  <a:pt x="127" y="161"/>
                </a:cubicBezTo>
                <a:cubicBezTo>
                  <a:pt x="126" y="161"/>
                  <a:pt x="125" y="161"/>
                  <a:pt x="125" y="162"/>
                </a:cubicBezTo>
                <a:cubicBezTo>
                  <a:pt x="123" y="162"/>
                  <a:pt x="122" y="163"/>
                  <a:pt x="122" y="165"/>
                </a:cubicBezTo>
                <a:cubicBezTo>
                  <a:pt x="122" y="167"/>
                  <a:pt x="123" y="168"/>
                  <a:pt x="125" y="168"/>
                </a:cubicBezTo>
                <a:cubicBezTo>
                  <a:pt x="126" y="168"/>
                  <a:pt x="126" y="168"/>
                  <a:pt x="127" y="168"/>
                </a:cubicBezTo>
                <a:cubicBezTo>
                  <a:pt x="138" y="168"/>
                  <a:pt x="150" y="168"/>
                  <a:pt x="161" y="168"/>
                </a:cubicBezTo>
                <a:cubicBezTo>
                  <a:pt x="161" y="168"/>
                  <a:pt x="162" y="168"/>
                  <a:pt x="163" y="168"/>
                </a:cubicBezTo>
                <a:cubicBezTo>
                  <a:pt x="165" y="168"/>
                  <a:pt x="166" y="167"/>
                  <a:pt x="166" y="165"/>
                </a:cubicBezTo>
                <a:cubicBezTo>
                  <a:pt x="166" y="163"/>
                  <a:pt x="165" y="162"/>
                  <a:pt x="163" y="162"/>
                </a:cubicBezTo>
                <a:close/>
                <a:moveTo>
                  <a:pt x="44" y="168"/>
                </a:moveTo>
                <a:cubicBezTo>
                  <a:pt x="56" y="168"/>
                  <a:pt x="68" y="168"/>
                  <a:pt x="80" y="168"/>
                </a:cubicBezTo>
                <a:cubicBezTo>
                  <a:pt x="82" y="168"/>
                  <a:pt x="83" y="167"/>
                  <a:pt x="83" y="166"/>
                </a:cubicBezTo>
                <a:cubicBezTo>
                  <a:pt x="84" y="164"/>
                  <a:pt x="82" y="161"/>
                  <a:pt x="80" y="161"/>
                </a:cubicBezTo>
                <a:cubicBezTo>
                  <a:pt x="74" y="161"/>
                  <a:pt x="68" y="161"/>
                  <a:pt x="62" y="161"/>
                </a:cubicBezTo>
                <a:cubicBezTo>
                  <a:pt x="56" y="161"/>
                  <a:pt x="50" y="161"/>
                  <a:pt x="44" y="161"/>
                </a:cubicBezTo>
                <a:cubicBezTo>
                  <a:pt x="42" y="161"/>
                  <a:pt x="40" y="163"/>
                  <a:pt x="40" y="165"/>
                </a:cubicBezTo>
                <a:cubicBezTo>
                  <a:pt x="40" y="167"/>
                  <a:pt x="41" y="168"/>
                  <a:pt x="44" y="168"/>
                </a:cubicBezTo>
                <a:close/>
                <a:moveTo>
                  <a:pt x="80" y="136"/>
                </a:moveTo>
                <a:cubicBezTo>
                  <a:pt x="82" y="136"/>
                  <a:pt x="84" y="134"/>
                  <a:pt x="84" y="132"/>
                </a:cubicBezTo>
                <a:cubicBezTo>
                  <a:pt x="84" y="130"/>
                  <a:pt x="82" y="129"/>
                  <a:pt x="80" y="129"/>
                </a:cubicBezTo>
                <a:cubicBezTo>
                  <a:pt x="68" y="129"/>
                  <a:pt x="56" y="129"/>
                  <a:pt x="44" y="129"/>
                </a:cubicBezTo>
                <a:cubicBezTo>
                  <a:pt x="44" y="129"/>
                  <a:pt x="44" y="129"/>
                  <a:pt x="44" y="129"/>
                </a:cubicBezTo>
                <a:cubicBezTo>
                  <a:pt x="41" y="129"/>
                  <a:pt x="40" y="131"/>
                  <a:pt x="40" y="132"/>
                </a:cubicBezTo>
                <a:cubicBezTo>
                  <a:pt x="40" y="134"/>
                  <a:pt x="41" y="136"/>
                  <a:pt x="44" y="136"/>
                </a:cubicBezTo>
                <a:cubicBezTo>
                  <a:pt x="50" y="136"/>
                  <a:pt x="56" y="136"/>
                  <a:pt x="62" y="136"/>
                </a:cubicBezTo>
                <a:cubicBezTo>
                  <a:pt x="62" y="136"/>
                  <a:pt x="62" y="136"/>
                  <a:pt x="62" y="136"/>
                </a:cubicBezTo>
                <a:cubicBezTo>
                  <a:pt x="68" y="136"/>
                  <a:pt x="74" y="136"/>
                  <a:pt x="80" y="136"/>
                </a:cubicBezTo>
                <a:close/>
                <a:moveTo>
                  <a:pt x="161" y="129"/>
                </a:moveTo>
                <a:cubicBezTo>
                  <a:pt x="156" y="129"/>
                  <a:pt x="150" y="129"/>
                  <a:pt x="144" y="129"/>
                </a:cubicBezTo>
                <a:cubicBezTo>
                  <a:pt x="138" y="129"/>
                  <a:pt x="132" y="129"/>
                  <a:pt x="126" y="129"/>
                </a:cubicBezTo>
                <a:cubicBezTo>
                  <a:pt x="124" y="129"/>
                  <a:pt x="122" y="130"/>
                  <a:pt x="122" y="133"/>
                </a:cubicBezTo>
                <a:cubicBezTo>
                  <a:pt x="122" y="135"/>
                  <a:pt x="124" y="136"/>
                  <a:pt x="126" y="136"/>
                </a:cubicBezTo>
                <a:cubicBezTo>
                  <a:pt x="138" y="136"/>
                  <a:pt x="150" y="136"/>
                  <a:pt x="162" y="136"/>
                </a:cubicBezTo>
                <a:cubicBezTo>
                  <a:pt x="164" y="136"/>
                  <a:pt x="166" y="134"/>
                  <a:pt x="166" y="132"/>
                </a:cubicBezTo>
                <a:cubicBezTo>
                  <a:pt x="166" y="130"/>
                  <a:pt x="164" y="129"/>
                  <a:pt x="161" y="129"/>
                </a:cubicBezTo>
                <a:close/>
                <a:moveTo>
                  <a:pt x="44" y="152"/>
                </a:moveTo>
                <a:cubicBezTo>
                  <a:pt x="48" y="152"/>
                  <a:pt x="52" y="152"/>
                  <a:pt x="57" y="152"/>
                </a:cubicBezTo>
                <a:cubicBezTo>
                  <a:pt x="64" y="152"/>
                  <a:pt x="72" y="152"/>
                  <a:pt x="80" y="152"/>
                </a:cubicBezTo>
                <a:cubicBezTo>
                  <a:pt x="82" y="152"/>
                  <a:pt x="83" y="151"/>
                  <a:pt x="83" y="149"/>
                </a:cubicBezTo>
                <a:cubicBezTo>
                  <a:pt x="84" y="147"/>
                  <a:pt x="82" y="145"/>
                  <a:pt x="80" y="145"/>
                </a:cubicBezTo>
                <a:cubicBezTo>
                  <a:pt x="74" y="145"/>
                  <a:pt x="68" y="145"/>
                  <a:pt x="62" y="145"/>
                </a:cubicBezTo>
                <a:cubicBezTo>
                  <a:pt x="56" y="145"/>
                  <a:pt x="50" y="145"/>
                  <a:pt x="44" y="145"/>
                </a:cubicBezTo>
                <a:cubicBezTo>
                  <a:pt x="41" y="145"/>
                  <a:pt x="40" y="147"/>
                  <a:pt x="40" y="149"/>
                </a:cubicBezTo>
                <a:cubicBezTo>
                  <a:pt x="40" y="151"/>
                  <a:pt x="42" y="152"/>
                  <a:pt x="44" y="152"/>
                </a:cubicBezTo>
                <a:close/>
                <a:moveTo>
                  <a:pt x="162" y="145"/>
                </a:moveTo>
                <a:cubicBezTo>
                  <a:pt x="156" y="145"/>
                  <a:pt x="150" y="145"/>
                  <a:pt x="144" y="145"/>
                </a:cubicBezTo>
                <a:cubicBezTo>
                  <a:pt x="138" y="145"/>
                  <a:pt x="132" y="145"/>
                  <a:pt x="126" y="145"/>
                </a:cubicBezTo>
                <a:cubicBezTo>
                  <a:pt x="124" y="145"/>
                  <a:pt x="122" y="146"/>
                  <a:pt x="122" y="149"/>
                </a:cubicBezTo>
                <a:cubicBezTo>
                  <a:pt x="122" y="151"/>
                  <a:pt x="124" y="152"/>
                  <a:pt x="126" y="152"/>
                </a:cubicBezTo>
                <a:cubicBezTo>
                  <a:pt x="138" y="152"/>
                  <a:pt x="150" y="152"/>
                  <a:pt x="162" y="152"/>
                </a:cubicBezTo>
                <a:cubicBezTo>
                  <a:pt x="164" y="152"/>
                  <a:pt x="166" y="151"/>
                  <a:pt x="166" y="149"/>
                </a:cubicBezTo>
                <a:cubicBezTo>
                  <a:pt x="166" y="147"/>
                  <a:pt x="164" y="145"/>
                  <a:pt x="162" y="145"/>
                </a:cubicBezTo>
                <a:close/>
                <a:moveTo>
                  <a:pt x="70" y="112"/>
                </a:moveTo>
                <a:cubicBezTo>
                  <a:pt x="59" y="112"/>
                  <a:pt x="49" y="112"/>
                  <a:pt x="38" y="112"/>
                </a:cubicBezTo>
                <a:cubicBezTo>
                  <a:pt x="35" y="112"/>
                  <a:pt x="34" y="114"/>
                  <a:pt x="34" y="116"/>
                </a:cubicBezTo>
                <a:cubicBezTo>
                  <a:pt x="34" y="118"/>
                  <a:pt x="36" y="119"/>
                  <a:pt x="38" y="119"/>
                </a:cubicBezTo>
                <a:cubicBezTo>
                  <a:pt x="43" y="119"/>
                  <a:pt x="48" y="119"/>
                  <a:pt x="54" y="119"/>
                </a:cubicBezTo>
                <a:cubicBezTo>
                  <a:pt x="59" y="119"/>
                  <a:pt x="64" y="119"/>
                  <a:pt x="70" y="119"/>
                </a:cubicBezTo>
                <a:cubicBezTo>
                  <a:pt x="72" y="119"/>
                  <a:pt x="73" y="118"/>
                  <a:pt x="73" y="115"/>
                </a:cubicBezTo>
                <a:cubicBezTo>
                  <a:pt x="73" y="113"/>
                  <a:pt x="72" y="112"/>
                  <a:pt x="70" y="112"/>
                </a:cubicBezTo>
                <a:close/>
                <a:moveTo>
                  <a:pt x="172" y="116"/>
                </a:moveTo>
                <a:cubicBezTo>
                  <a:pt x="172" y="114"/>
                  <a:pt x="170" y="112"/>
                  <a:pt x="168" y="112"/>
                </a:cubicBezTo>
                <a:cubicBezTo>
                  <a:pt x="157" y="112"/>
                  <a:pt x="147" y="112"/>
                  <a:pt x="136" y="112"/>
                </a:cubicBezTo>
                <a:cubicBezTo>
                  <a:pt x="134" y="112"/>
                  <a:pt x="132" y="113"/>
                  <a:pt x="132" y="116"/>
                </a:cubicBezTo>
                <a:cubicBezTo>
                  <a:pt x="132" y="118"/>
                  <a:pt x="134" y="119"/>
                  <a:pt x="136" y="119"/>
                </a:cubicBezTo>
                <a:cubicBezTo>
                  <a:pt x="141" y="119"/>
                  <a:pt x="147" y="119"/>
                  <a:pt x="152" y="119"/>
                </a:cubicBezTo>
                <a:cubicBezTo>
                  <a:pt x="157" y="119"/>
                  <a:pt x="163" y="119"/>
                  <a:pt x="168" y="119"/>
                </a:cubicBezTo>
                <a:cubicBezTo>
                  <a:pt x="170" y="119"/>
                  <a:pt x="172" y="118"/>
                  <a:pt x="172" y="116"/>
                </a:cubicBezTo>
                <a:close/>
                <a:moveTo>
                  <a:pt x="167" y="52"/>
                </a:moveTo>
                <a:cubicBezTo>
                  <a:pt x="168" y="53"/>
                  <a:pt x="170" y="53"/>
                  <a:pt x="171" y="51"/>
                </a:cubicBezTo>
                <a:cubicBezTo>
                  <a:pt x="172" y="50"/>
                  <a:pt x="172" y="48"/>
                  <a:pt x="171" y="47"/>
                </a:cubicBezTo>
                <a:cubicBezTo>
                  <a:pt x="168" y="45"/>
                  <a:pt x="166" y="42"/>
                  <a:pt x="163" y="40"/>
                </a:cubicBezTo>
                <a:cubicBezTo>
                  <a:pt x="161" y="39"/>
                  <a:pt x="158" y="40"/>
                  <a:pt x="158" y="43"/>
                </a:cubicBezTo>
                <a:cubicBezTo>
                  <a:pt x="158" y="44"/>
                  <a:pt x="158" y="45"/>
                  <a:pt x="159" y="45"/>
                </a:cubicBezTo>
                <a:cubicBezTo>
                  <a:pt x="161" y="47"/>
                  <a:pt x="164" y="50"/>
                  <a:pt x="167" y="52"/>
                </a:cubicBezTo>
                <a:close/>
                <a:moveTo>
                  <a:pt x="37" y="53"/>
                </a:moveTo>
                <a:cubicBezTo>
                  <a:pt x="38" y="53"/>
                  <a:pt x="38" y="53"/>
                  <a:pt x="39" y="52"/>
                </a:cubicBezTo>
                <a:cubicBezTo>
                  <a:pt x="42" y="50"/>
                  <a:pt x="45" y="47"/>
                  <a:pt x="47" y="45"/>
                </a:cubicBezTo>
                <a:cubicBezTo>
                  <a:pt x="48" y="44"/>
                  <a:pt x="48" y="42"/>
                  <a:pt x="47" y="41"/>
                </a:cubicBezTo>
                <a:cubicBezTo>
                  <a:pt x="46" y="39"/>
                  <a:pt x="44" y="39"/>
                  <a:pt x="43" y="40"/>
                </a:cubicBezTo>
                <a:cubicBezTo>
                  <a:pt x="40" y="42"/>
                  <a:pt x="37" y="45"/>
                  <a:pt x="35" y="47"/>
                </a:cubicBezTo>
                <a:cubicBezTo>
                  <a:pt x="34" y="48"/>
                  <a:pt x="34" y="50"/>
                  <a:pt x="34" y="51"/>
                </a:cubicBezTo>
                <a:cubicBezTo>
                  <a:pt x="35" y="52"/>
                  <a:pt x="36" y="52"/>
                  <a:pt x="37" y="53"/>
                </a:cubicBezTo>
                <a:close/>
                <a:moveTo>
                  <a:pt x="161" y="26"/>
                </a:moveTo>
                <a:cubicBezTo>
                  <a:pt x="162" y="25"/>
                  <a:pt x="162" y="25"/>
                  <a:pt x="163" y="25"/>
                </a:cubicBezTo>
                <a:cubicBezTo>
                  <a:pt x="166" y="23"/>
                  <a:pt x="168" y="20"/>
                  <a:pt x="171" y="18"/>
                </a:cubicBezTo>
                <a:cubicBezTo>
                  <a:pt x="172" y="17"/>
                  <a:pt x="172" y="15"/>
                  <a:pt x="171" y="13"/>
                </a:cubicBezTo>
                <a:cubicBezTo>
                  <a:pt x="170" y="12"/>
                  <a:pt x="168" y="12"/>
                  <a:pt x="166" y="13"/>
                </a:cubicBezTo>
                <a:cubicBezTo>
                  <a:pt x="164" y="15"/>
                  <a:pt x="161" y="17"/>
                  <a:pt x="159" y="20"/>
                </a:cubicBezTo>
                <a:cubicBezTo>
                  <a:pt x="158" y="21"/>
                  <a:pt x="158" y="22"/>
                  <a:pt x="158" y="24"/>
                </a:cubicBezTo>
                <a:cubicBezTo>
                  <a:pt x="159" y="24"/>
                  <a:pt x="160" y="25"/>
                  <a:pt x="161" y="26"/>
                </a:cubicBezTo>
                <a:close/>
                <a:moveTo>
                  <a:pt x="42" y="24"/>
                </a:moveTo>
                <a:cubicBezTo>
                  <a:pt x="44" y="26"/>
                  <a:pt x="46" y="26"/>
                  <a:pt x="47" y="24"/>
                </a:cubicBezTo>
                <a:cubicBezTo>
                  <a:pt x="48" y="23"/>
                  <a:pt x="48" y="21"/>
                  <a:pt x="46" y="19"/>
                </a:cubicBezTo>
                <a:cubicBezTo>
                  <a:pt x="44" y="17"/>
                  <a:pt x="42" y="15"/>
                  <a:pt x="40" y="13"/>
                </a:cubicBezTo>
                <a:cubicBezTo>
                  <a:pt x="39" y="13"/>
                  <a:pt x="38" y="13"/>
                  <a:pt x="37" y="12"/>
                </a:cubicBezTo>
                <a:cubicBezTo>
                  <a:pt x="36" y="13"/>
                  <a:pt x="35" y="14"/>
                  <a:pt x="34" y="15"/>
                </a:cubicBezTo>
                <a:cubicBezTo>
                  <a:pt x="34" y="16"/>
                  <a:pt x="35" y="17"/>
                  <a:pt x="35" y="18"/>
                </a:cubicBezTo>
                <a:cubicBezTo>
                  <a:pt x="37" y="20"/>
                  <a:pt x="40" y="22"/>
                  <a:pt x="42" y="2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9">
            <a:extLst>
              <a:ext uri="{FF2B5EF4-FFF2-40B4-BE49-F238E27FC236}">
                <a16:creationId xmlns:a16="http://schemas.microsoft.com/office/drawing/2014/main" id="{D2AA775D-BC5E-480A-4939-4371A13DB50E}"/>
              </a:ext>
            </a:extLst>
          </p:cNvPr>
          <p:cNvSpPr>
            <a:spLocks/>
          </p:cNvSpPr>
          <p:nvPr/>
        </p:nvSpPr>
        <p:spPr bwMode="auto">
          <a:xfrm rot="196957">
            <a:off x="4929074" y="5432649"/>
            <a:ext cx="1041384" cy="1039264"/>
          </a:xfrm>
          <a:custGeom>
            <a:avLst/>
            <a:gdLst>
              <a:gd name="T0" fmla="*/ 431 w 1070"/>
              <a:gd name="T1" fmla="*/ 1060 h 1070"/>
              <a:gd name="T2" fmla="*/ 6 w 1070"/>
              <a:gd name="T3" fmla="*/ 455 h 1070"/>
              <a:gd name="T4" fmla="*/ 10 w 1070"/>
              <a:gd name="T5" fmla="*/ 431 h 1070"/>
              <a:gd name="T6" fmla="*/ 615 w 1070"/>
              <a:gd name="T7" fmla="*/ 6 h 1070"/>
              <a:gd name="T8" fmla="*/ 639 w 1070"/>
              <a:gd name="T9" fmla="*/ 10 h 1070"/>
              <a:gd name="T10" fmla="*/ 1064 w 1070"/>
              <a:gd name="T11" fmla="*/ 614 h 1070"/>
              <a:gd name="T12" fmla="*/ 1060 w 1070"/>
              <a:gd name="T13" fmla="*/ 639 h 1070"/>
              <a:gd name="T14" fmla="*/ 456 w 1070"/>
              <a:gd name="T15" fmla="*/ 1064 h 1070"/>
              <a:gd name="T16" fmla="*/ 431 w 1070"/>
              <a:gd name="T17" fmla="*/ 106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0" h="1070">
                <a:moveTo>
                  <a:pt x="431" y="1060"/>
                </a:moveTo>
                <a:cubicBezTo>
                  <a:pt x="6" y="455"/>
                  <a:pt x="6" y="455"/>
                  <a:pt x="6" y="455"/>
                </a:cubicBezTo>
                <a:cubicBezTo>
                  <a:pt x="0" y="447"/>
                  <a:pt x="2" y="436"/>
                  <a:pt x="10" y="431"/>
                </a:cubicBezTo>
                <a:cubicBezTo>
                  <a:pt x="615" y="6"/>
                  <a:pt x="615" y="6"/>
                  <a:pt x="615" y="6"/>
                </a:cubicBezTo>
                <a:cubicBezTo>
                  <a:pt x="623" y="0"/>
                  <a:pt x="634" y="2"/>
                  <a:pt x="639" y="10"/>
                </a:cubicBezTo>
                <a:cubicBezTo>
                  <a:pt x="1064" y="614"/>
                  <a:pt x="1064" y="614"/>
                  <a:pt x="1064" y="614"/>
                </a:cubicBezTo>
                <a:cubicBezTo>
                  <a:pt x="1070" y="622"/>
                  <a:pt x="1068" y="634"/>
                  <a:pt x="1060" y="639"/>
                </a:cubicBezTo>
                <a:cubicBezTo>
                  <a:pt x="456" y="1064"/>
                  <a:pt x="456" y="1064"/>
                  <a:pt x="456" y="1064"/>
                </a:cubicBezTo>
                <a:cubicBezTo>
                  <a:pt x="448" y="1070"/>
                  <a:pt x="437" y="1068"/>
                  <a:pt x="431" y="1060"/>
                </a:cubicBezTo>
                <a:close/>
              </a:path>
            </a:pathLst>
          </a:custGeom>
          <a:solidFill>
            <a:schemeClr val="accent1">
              <a:lumMod val="50000"/>
              <a:alpha val="19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29">
            <a:extLst>
              <a:ext uri="{FF2B5EF4-FFF2-40B4-BE49-F238E27FC236}">
                <a16:creationId xmlns:a16="http://schemas.microsoft.com/office/drawing/2014/main" id="{C1EC003A-049E-7693-56B3-0195756BC698}"/>
              </a:ext>
            </a:extLst>
          </p:cNvPr>
          <p:cNvSpPr>
            <a:spLocks/>
          </p:cNvSpPr>
          <p:nvPr/>
        </p:nvSpPr>
        <p:spPr bwMode="auto">
          <a:xfrm rot="196957">
            <a:off x="4823428" y="4464696"/>
            <a:ext cx="1041384" cy="1039264"/>
          </a:xfrm>
          <a:custGeom>
            <a:avLst/>
            <a:gdLst>
              <a:gd name="T0" fmla="*/ 431 w 1070"/>
              <a:gd name="T1" fmla="*/ 1060 h 1070"/>
              <a:gd name="T2" fmla="*/ 6 w 1070"/>
              <a:gd name="T3" fmla="*/ 455 h 1070"/>
              <a:gd name="T4" fmla="*/ 10 w 1070"/>
              <a:gd name="T5" fmla="*/ 431 h 1070"/>
              <a:gd name="T6" fmla="*/ 615 w 1070"/>
              <a:gd name="T7" fmla="*/ 6 h 1070"/>
              <a:gd name="T8" fmla="*/ 639 w 1070"/>
              <a:gd name="T9" fmla="*/ 10 h 1070"/>
              <a:gd name="T10" fmla="*/ 1064 w 1070"/>
              <a:gd name="T11" fmla="*/ 614 h 1070"/>
              <a:gd name="T12" fmla="*/ 1060 w 1070"/>
              <a:gd name="T13" fmla="*/ 639 h 1070"/>
              <a:gd name="T14" fmla="*/ 456 w 1070"/>
              <a:gd name="T15" fmla="*/ 1064 h 1070"/>
              <a:gd name="T16" fmla="*/ 431 w 1070"/>
              <a:gd name="T17" fmla="*/ 106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0" h="1070">
                <a:moveTo>
                  <a:pt x="431" y="1060"/>
                </a:moveTo>
                <a:cubicBezTo>
                  <a:pt x="6" y="455"/>
                  <a:pt x="6" y="455"/>
                  <a:pt x="6" y="455"/>
                </a:cubicBezTo>
                <a:cubicBezTo>
                  <a:pt x="0" y="447"/>
                  <a:pt x="2" y="436"/>
                  <a:pt x="10" y="431"/>
                </a:cubicBezTo>
                <a:cubicBezTo>
                  <a:pt x="615" y="6"/>
                  <a:pt x="615" y="6"/>
                  <a:pt x="615" y="6"/>
                </a:cubicBezTo>
                <a:cubicBezTo>
                  <a:pt x="623" y="0"/>
                  <a:pt x="634" y="2"/>
                  <a:pt x="639" y="10"/>
                </a:cubicBezTo>
                <a:cubicBezTo>
                  <a:pt x="1064" y="614"/>
                  <a:pt x="1064" y="614"/>
                  <a:pt x="1064" y="614"/>
                </a:cubicBezTo>
                <a:cubicBezTo>
                  <a:pt x="1070" y="622"/>
                  <a:pt x="1068" y="634"/>
                  <a:pt x="1060" y="639"/>
                </a:cubicBezTo>
                <a:cubicBezTo>
                  <a:pt x="456" y="1064"/>
                  <a:pt x="456" y="1064"/>
                  <a:pt x="456" y="1064"/>
                </a:cubicBezTo>
                <a:cubicBezTo>
                  <a:pt x="448" y="1070"/>
                  <a:pt x="437" y="1068"/>
                  <a:pt x="431" y="1060"/>
                </a:cubicBezTo>
                <a:close/>
              </a:path>
            </a:pathLst>
          </a:custGeom>
          <a:noFill/>
          <a:ln>
            <a:solidFill>
              <a:schemeClr val="accent1">
                <a:lumMod val="50000"/>
                <a:alpha val="58000"/>
              </a:schemeClr>
            </a:solidFill>
          </a:ln>
        </p:spPr>
        <p:txBody>
          <a:bodyPr vert="horz" wrap="square" lIns="91440" tIns="45720" rIns="91440" bIns="45720" numCol="1" anchor="t" anchorCtr="0" compatLnSpc="1">
            <a:prstTxWarp prst="textNoShape">
              <a:avLst/>
            </a:prstTxWarp>
          </a:bodyPr>
          <a:lstStyle/>
          <a:p>
            <a:endParaRPr lang="en-US" dirty="0"/>
          </a:p>
        </p:txBody>
      </p:sp>
      <p:grpSp>
        <p:nvGrpSpPr>
          <p:cNvPr id="20" name="Group 19">
            <a:extLst>
              <a:ext uri="{FF2B5EF4-FFF2-40B4-BE49-F238E27FC236}">
                <a16:creationId xmlns:a16="http://schemas.microsoft.com/office/drawing/2014/main" id="{2781A4FD-0B87-6A94-7A2C-735340DEA1C4}"/>
              </a:ext>
            </a:extLst>
          </p:cNvPr>
          <p:cNvGrpSpPr/>
          <p:nvPr/>
        </p:nvGrpSpPr>
        <p:grpSpPr>
          <a:xfrm>
            <a:off x="9458325" y="1008063"/>
            <a:ext cx="2376488" cy="5661026"/>
            <a:chOff x="9458325" y="1008063"/>
            <a:chExt cx="2376488" cy="5661026"/>
          </a:xfrm>
        </p:grpSpPr>
        <p:sp>
          <p:nvSpPr>
            <p:cNvPr id="21" name="Freeform 5">
              <a:extLst>
                <a:ext uri="{FF2B5EF4-FFF2-40B4-BE49-F238E27FC236}">
                  <a16:creationId xmlns:a16="http://schemas.microsoft.com/office/drawing/2014/main" id="{93161448-736F-512E-9FAF-B15E95887610}"/>
                </a:ext>
              </a:extLst>
            </p:cNvPr>
            <p:cNvSpPr>
              <a:spLocks/>
            </p:cNvSpPr>
            <p:nvPr/>
          </p:nvSpPr>
          <p:spPr bwMode="auto">
            <a:xfrm>
              <a:off x="9702800" y="2884488"/>
              <a:ext cx="531813" cy="304800"/>
            </a:xfrm>
            <a:custGeom>
              <a:avLst/>
              <a:gdLst>
                <a:gd name="T0" fmla="*/ 0 w 174"/>
                <a:gd name="T1" fmla="*/ 23 h 100"/>
                <a:gd name="T2" fmla="*/ 69 w 174"/>
                <a:gd name="T3" fmla="*/ 100 h 100"/>
                <a:gd name="T4" fmla="*/ 174 w 174"/>
                <a:gd name="T5" fmla="*/ 0 h 100"/>
                <a:gd name="T6" fmla="*/ 0 w 174"/>
                <a:gd name="T7" fmla="*/ 23 h 100"/>
              </a:gdLst>
              <a:ahLst/>
              <a:cxnLst>
                <a:cxn ang="0">
                  <a:pos x="T0" y="T1"/>
                </a:cxn>
                <a:cxn ang="0">
                  <a:pos x="T2" y="T3"/>
                </a:cxn>
                <a:cxn ang="0">
                  <a:pos x="T4" y="T5"/>
                </a:cxn>
                <a:cxn ang="0">
                  <a:pos x="T6" y="T7"/>
                </a:cxn>
              </a:cxnLst>
              <a:rect l="0" t="0" r="r" b="b"/>
              <a:pathLst>
                <a:path w="174" h="100">
                  <a:moveTo>
                    <a:pt x="0" y="23"/>
                  </a:moveTo>
                  <a:cubicBezTo>
                    <a:pt x="0" y="23"/>
                    <a:pt x="17" y="100"/>
                    <a:pt x="69" y="100"/>
                  </a:cubicBezTo>
                  <a:cubicBezTo>
                    <a:pt x="113" y="100"/>
                    <a:pt x="174" y="0"/>
                    <a:pt x="174" y="0"/>
                  </a:cubicBezTo>
                  <a:lnTo>
                    <a:pt x="0" y="23"/>
                  </a:lnTo>
                  <a:close/>
                </a:path>
              </a:pathLst>
            </a:custGeom>
            <a:solidFill>
              <a:srgbClr val="F897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E617932F-CA12-30AC-F8B6-916B19E0FD6A}"/>
                </a:ext>
              </a:extLst>
            </p:cNvPr>
            <p:cNvSpPr>
              <a:spLocks/>
            </p:cNvSpPr>
            <p:nvPr/>
          </p:nvSpPr>
          <p:spPr bwMode="auto">
            <a:xfrm>
              <a:off x="10290175" y="3443288"/>
              <a:ext cx="1227138" cy="3046413"/>
            </a:xfrm>
            <a:custGeom>
              <a:avLst/>
              <a:gdLst>
                <a:gd name="T0" fmla="*/ 401 w 401"/>
                <a:gd name="T1" fmla="*/ 975 h 998"/>
                <a:gd name="T2" fmla="*/ 367 w 401"/>
                <a:gd name="T3" fmla="*/ 998 h 998"/>
                <a:gd name="T4" fmla="*/ 169 w 401"/>
                <a:gd name="T5" fmla="*/ 665 h 998"/>
                <a:gd name="T6" fmla="*/ 163 w 401"/>
                <a:gd name="T7" fmla="*/ 580 h 998"/>
                <a:gd name="T8" fmla="*/ 156 w 401"/>
                <a:gd name="T9" fmla="*/ 560 h 998"/>
                <a:gd name="T10" fmla="*/ 156 w 401"/>
                <a:gd name="T11" fmla="*/ 558 h 998"/>
                <a:gd name="T12" fmla="*/ 149 w 401"/>
                <a:gd name="T13" fmla="*/ 538 h 998"/>
                <a:gd name="T14" fmla="*/ 119 w 401"/>
                <a:gd name="T15" fmla="*/ 441 h 998"/>
                <a:gd name="T16" fmla="*/ 0 w 401"/>
                <a:gd name="T17" fmla="*/ 70 h 998"/>
                <a:gd name="T18" fmla="*/ 196 w 401"/>
                <a:gd name="T19" fmla="*/ 0 h 998"/>
                <a:gd name="T20" fmla="*/ 250 w 401"/>
                <a:gd name="T21" fmla="*/ 188 h 998"/>
                <a:gd name="T22" fmla="*/ 265 w 401"/>
                <a:gd name="T23" fmla="*/ 248 h 998"/>
                <a:gd name="T24" fmla="*/ 279 w 401"/>
                <a:gd name="T25" fmla="*/ 328 h 998"/>
                <a:gd name="T26" fmla="*/ 290 w 401"/>
                <a:gd name="T27" fmla="*/ 494 h 998"/>
                <a:gd name="T28" fmla="*/ 289 w 401"/>
                <a:gd name="T29" fmla="*/ 570 h 998"/>
                <a:gd name="T30" fmla="*/ 296 w 401"/>
                <a:gd name="T31" fmla="*/ 645 h 998"/>
                <a:gd name="T32" fmla="*/ 401 w 401"/>
                <a:gd name="T33" fmla="*/ 975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998">
                  <a:moveTo>
                    <a:pt x="401" y="975"/>
                  </a:moveTo>
                  <a:cubicBezTo>
                    <a:pt x="367" y="998"/>
                    <a:pt x="367" y="998"/>
                    <a:pt x="367" y="998"/>
                  </a:cubicBezTo>
                  <a:cubicBezTo>
                    <a:pt x="367" y="998"/>
                    <a:pt x="208" y="828"/>
                    <a:pt x="169" y="665"/>
                  </a:cubicBezTo>
                  <a:cubicBezTo>
                    <a:pt x="162" y="636"/>
                    <a:pt x="160" y="607"/>
                    <a:pt x="163" y="580"/>
                  </a:cubicBezTo>
                  <a:cubicBezTo>
                    <a:pt x="163" y="580"/>
                    <a:pt x="160" y="573"/>
                    <a:pt x="156" y="560"/>
                  </a:cubicBezTo>
                  <a:cubicBezTo>
                    <a:pt x="156" y="559"/>
                    <a:pt x="156" y="558"/>
                    <a:pt x="156" y="558"/>
                  </a:cubicBezTo>
                  <a:cubicBezTo>
                    <a:pt x="154" y="552"/>
                    <a:pt x="152" y="545"/>
                    <a:pt x="149" y="538"/>
                  </a:cubicBezTo>
                  <a:cubicBezTo>
                    <a:pt x="142" y="513"/>
                    <a:pt x="131" y="479"/>
                    <a:pt x="119" y="441"/>
                  </a:cubicBezTo>
                  <a:cubicBezTo>
                    <a:pt x="91" y="353"/>
                    <a:pt x="27" y="153"/>
                    <a:pt x="0" y="70"/>
                  </a:cubicBezTo>
                  <a:cubicBezTo>
                    <a:pt x="196" y="0"/>
                    <a:pt x="196" y="0"/>
                    <a:pt x="196" y="0"/>
                  </a:cubicBezTo>
                  <a:cubicBezTo>
                    <a:pt x="196" y="0"/>
                    <a:pt x="218" y="50"/>
                    <a:pt x="250" y="188"/>
                  </a:cubicBezTo>
                  <a:cubicBezTo>
                    <a:pt x="255" y="206"/>
                    <a:pt x="260" y="226"/>
                    <a:pt x="265" y="248"/>
                  </a:cubicBezTo>
                  <a:cubicBezTo>
                    <a:pt x="270" y="272"/>
                    <a:pt x="275" y="299"/>
                    <a:pt x="279" y="328"/>
                  </a:cubicBezTo>
                  <a:cubicBezTo>
                    <a:pt x="286" y="378"/>
                    <a:pt x="290" y="433"/>
                    <a:pt x="290" y="494"/>
                  </a:cubicBezTo>
                  <a:cubicBezTo>
                    <a:pt x="291" y="518"/>
                    <a:pt x="290" y="544"/>
                    <a:pt x="289" y="570"/>
                  </a:cubicBezTo>
                  <a:cubicBezTo>
                    <a:pt x="287" y="590"/>
                    <a:pt x="290" y="615"/>
                    <a:pt x="296" y="645"/>
                  </a:cubicBezTo>
                  <a:cubicBezTo>
                    <a:pt x="320" y="779"/>
                    <a:pt x="401" y="975"/>
                    <a:pt x="401" y="97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79AD0801-9460-0639-069F-3D3EB8C435D4}"/>
                </a:ext>
              </a:extLst>
            </p:cNvPr>
            <p:cNvSpPr>
              <a:spLocks/>
            </p:cNvSpPr>
            <p:nvPr/>
          </p:nvSpPr>
          <p:spPr bwMode="auto">
            <a:xfrm>
              <a:off x="11333163" y="6418263"/>
              <a:ext cx="501650" cy="250825"/>
            </a:xfrm>
            <a:custGeom>
              <a:avLst/>
              <a:gdLst>
                <a:gd name="T0" fmla="*/ 164 w 164"/>
                <a:gd name="T1" fmla="*/ 82 h 82"/>
                <a:gd name="T2" fmla="*/ 6 w 164"/>
                <a:gd name="T3" fmla="*/ 82 h 82"/>
                <a:gd name="T4" fmla="*/ 10 w 164"/>
                <a:gd name="T5" fmla="*/ 40 h 82"/>
                <a:gd name="T6" fmla="*/ 9 w 164"/>
                <a:gd name="T7" fmla="*/ 4 h 82"/>
                <a:gd name="T8" fmla="*/ 36 w 164"/>
                <a:gd name="T9" fmla="*/ 9 h 82"/>
                <a:gd name="T10" fmla="*/ 59 w 164"/>
                <a:gd name="T11" fmla="*/ 0 h 82"/>
                <a:gd name="T12" fmla="*/ 104 w 164"/>
                <a:gd name="T13" fmla="*/ 48 h 82"/>
                <a:gd name="T14" fmla="*/ 164 w 164"/>
                <a:gd name="T15" fmla="*/ 82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82">
                  <a:moveTo>
                    <a:pt x="164" y="82"/>
                  </a:moveTo>
                  <a:cubicBezTo>
                    <a:pt x="6" y="82"/>
                    <a:pt x="6" y="82"/>
                    <a:pt x="6" y="82"/>
                  </a:cubicBezTo>
                  <a:cubicBezTo>
                    <a:pt x="6" y="82"/>
                    <a:pt x="0" y="57"/>
                    <a:pt x="10" y="40"/>
                  </a:cubicBezTo>
                  <a:cubicBezTo>
                    <a:pt x="19" y="25"/>
                    <a:pt x="16" y="16"/>
                    <a:pt x="9" y="4"/>
                  </a:cubicBezTo>
                  <a:cubicBezTo>
                    <a:pt x="16" y="6"/>
                    <a:pt x="25" y="9"/>
                    <a:pt x="36" y="9"/>
                  </a:cubicBezTo>
                  <a:cubicBezTo>
                    <a:pt x="44" y="8"/>
                    <a:pt x="52" y="4"/>
                    <a:pt x="59" y="0"/>
                  </a:cubicBezTo>
                  <a:cubicBezTo>
                    <a:pt x="66" y="8"/>
                    <a:pt x="95" y="41"/>
                    <a:pt x="104" y="48"/>
                  </a:cubicBezTo>
                  <a:cubicBezTo>
                    <a:pt x="115" y="55"/>
                    <a:pt x="161" y="52"/>
                    <a:pt x="164" y="8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8">
              <a:extLst>
                <a:ext uri="{FF2B5EF4-FFF2-40B4-BE49-F238E27FC236}">
                  <a16:creationId xmlns:a16="http://schemas.microsoft.com/office/drawing/2014/main" id="{D1F08431-7813-BDB3-D66D-8BDD15742F63}"/>
                </a:ext>
              </a:extLst>
            </p:cNvPr>
            <p:cNvSpPr>
              <a:spLocks/>
            </p:cNvSpPr>
            <p:nvPr/>
          </p:nvSpPr>
          <p:spPr bwMode="auto">
            <a:xfrm>
              <a:off x="10290175" y="3443288"/>
              <a:ext cx="854075" cy="1703388"/>
            </a:xfrm>
            <a:custGeom>
              <a:avLst/>
              <a:gdLst>
                <a:gd name="T0" fmla="*/ 279 w 279"/>
                <a:gd name="T1" fmla="*/ 328 h 558"/>
                <a:gd name="T2" fmla="*/ 156 w 279"/>
                <a:gd name="T3" fmla="*/ 558 h 558"/>
                <a:gd name="T4" fmla="*/ 149 w 279"/>
                <a:gd name="T5" fmla="*/ 538 h 558"/>
                <a:gd name="T6" fmla="*/ 119 w 279"/>
                <a:gd name="T7" fmla="*/ 441 h 558"/>
                <a:gd name="T8" fmla="*/ 0 w 279"/>
                <a:gd name="T9" fmla="*/ 70 h 558"/>
                <a:gd name="T10" fmla="*/ 196 w 279"/>
                <a:gd name="T11" fmla="*/ 0 h 558"/>
                <a:gd name="T12" fmla="*/ 250 w 279"/>
                <a:gd name="T13" fmla="*/ 188 h 558"/>
                <a:gd name="T14" fmla="*/ 265 w 279"/>
                <a:gd name="T15" fmla="*/ 248 h 558"/>
                <a:gd name="T16" fmla="*/ 279 w 279"/>
                <a:gd name="T17" fmla="*/ 32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9" h="558">
                  <a:moveTo>
                    <a:pt x="279" y="328"/>
                  </a:moveTo>
                  <a:cubicBezTo>
                    <a:pt x="156" y="558"/>
                    <a:pt x="156" y="558"/>
                    <a:pt x="156" y="558"/>
                  </a:cubicBezTo>
                  <a:cubicBezTo>
                    <a:pt x="154" y="552"/>
                    <a:pt x="152" y="545"/>
                    <a:pt x="149" y="538"/>
                  </a:cubicBezTo>
                  <a:cubicBezTo>
                    <a:pt x="142" y="513"/>
                    <a:pt x="131" y="479"/>
                    <a:pt x="119" y="441"/>
                  </a:cubicBezTo>
                  <a:cubicBezTo>
                    <a:pt x="91" y="353"/>
                    <a:pt x="27" y="153"/>
                    <a:pt x="0" y="70"/>
                  </a:cubicBezTo>
                  <a:cubicBezTo>
                    <a:pt x="196" y="0"/>
                    <a:pt x="196" y="0"/>
                    <a:pt x="196" y="0"/>
                  </a:cubicBezTo>
                  <a:cubicBezTo>
                    <a:pt x="196" y="0"/>
                    <a:pt x="218" y="50"/>
                    <a:pt x="250" y="188"/>
                  </a:cubicBezTo>
                  <a:cubicBezTo>
                    <a:pt x="255" y="206"/>
                    <a:pt x="260" y="226"/>
                    <a:pt x="265" y="248"/>
                  </a:cubicBezTo>
                  <a:cubicBezTo>
                    <a:pt x="270" y="272"/>
                    <a:pt x="275" y="299"/>
                    <a:pt x="279" y="32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D674189B-B382-5AD0-FB7B-E46C9C119875}"/>
                </a:ext>
              </a:extLst>
            </p:cNvPr>
            <p:cNvSpPr>
              <a:spLocks/>
            </p:cNvSpPr>
            <p:nvPr/>
          </p:nvSpPr>
          <p:spPr bwMode="auto">
            <a:xfrm>
              <a:off x="10247313" y="6480176"/>
              <a:ext cx="300038" cy="188913"/>
            </a:xfrm>
            <a:custGeom>
              <a:avLst/>
              <a:gdLst>
                <a:gd name="T0" fmla="*/ 11 w 98"/>
                <a:gd name="T1" fmla="*/ 13 h 62"/>
                <a:gd name="T2" fmla="*/ 10 w 98"/>
                <a:gd name="T3" fmla="*/ 62 h 62"/>
                <a:gd name="T4" fmla="*/ 96 w 98"/>
                <a:gd name="T5" fmla="*/ 62 h 62"/>
                <a:gd name="T6" fmla="*/ 67 w 98"/>
                <a:gd name="T7" fmla="*/ 18 h 62"/>
                <a:gd name="T8" fmla="*/ 11 w 98"/>
                <a:gd name="T9" fmla="*/ 13 h 62"/>
              </a:gdLst>
              <a:ahLst/>
              <a:cxnLst>
                <a:cxn ang="0">
                  <a:pos x="T0" y="T1"/>
                </a:cxn>
                <a:cxn ang="0">
                  <a:pos x="T2" y="T3"/>
                </a:cxn>
                <a:cxn ang="0">
                  <a:pos x="T4" y="T5"/>
                </a:cxn>
                <a:cxn ang="0">
                  <a:pos x="T6" y="T7"/>
                </a:cxn>
                <a:cxn ang="0">
                  <a:pos x="T8" y="T9"/>
                </a:cxn>
              </a:cxnLst>
              <a:rect l="0" t="0" r="r" b="b"/>
              <a:pathLst>
                <a:path w="98" h="62">
                  <a:moveTo>
                    <a:pt x="11" y="13"/>
                  </a:moveTo>
                  <a:cubicBezTo>
                    <a:pt x="11" y="13"/>
                    <a:pt x="0" y="40"/>
                    <a:pt x="10" y="62"/>
                  </a:cubicBezTo>
                  <a:cubicBezTo>
                    <a:pt x="96" y="62"/>
                    <a:pt x="96" y="62"/>
                    <a:pt x="96" y="62"/>
                  </a:cubicBezTo>
                  <a:cubicBezTo>
                    <a:pt x="96" y="62"/>
                    <a:pt x="98" y="42"/>
                    <a:pt x="67" y="18"/>
                  </a:cubicBezTo>
                  <a:cubicBezTo>
                    <a:pt x="43" y="0"/>
                    <a:pt x="11" y="13"/>
                    <a:pt x="11" y="13"/>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85967BA-A776-89F1-25E6-B8E8AC2F59BA}"/>
                </a:ext>
              </a:extLst>
            </p:cNvPr>
            <p:cNvSpPr>
              <a:spLocks/>
            </p:cNvSpPr>
            <p:nvPr/>
          </p:nvSpPr>
          <p:spPr bwMode="auto">
            <a:xfrm>
              <a:off x="10226675" y="1008063"/>
              <a:ext cx="674688" cy="808038"/>
            </a:xfrm>
            <a:custGeom>
              <a:avLst/>
              <a:gdLst>
                <a:gd name="T0" fmla="*/ 111 w 221"/>
                <a:gd name="T1" fmla="*/ 54 h 265"/>
                <a:gd name="T2" fmla="*/ 184 w 221"/>
                <a:gd name="T3" fmla="*/ 0 h 265"/>
                <a:gd name="T4" fmla="*/ 144 w 221"/>
                <a:gd name="T5" fmla="*/ 20 h 265"/>
                <a:gd name="T6" fmla="*/ 186 w 221"/>
                <a:gd name="T7" fmla="*/ 6 h 265"/>
                <a:gd name="T8" fmla="*/ 218 w 221"/>
                <a:gd name="T9" fmla="*/ 56 h 265"/>
                <a:gd name="T10" fmla="*/ 197 w 221"/>
                <a:gd name="T11" fmla="*/ 106 h 265"/>
                <a:gd name="T12" fmla="*/ 182 w 221"/>
                <a:gd name="T13" fmla="*/ 107 h 265"/>
                <a:gd name="T14" fmla="*/ 192 w 221"/>
                <a:gd name="T15" fmla="*/ 123 h 265"/>
                <a:gd name="T16" fmla="*/ 172 w 221"/>
                <a:gd name="T17" fmla="*/ 242 h 265"/>
                <a:gd name="T18" fmla="*/ 147 w 221"/>
                <a:gd name="T19" fmla="*/ 265 h 265"/>
                <a:gd name="T20" fmla="*/ 0 w 221"/>
                <a:gd name="T21" fmla="*/ 138 h 265"/>
                <a:gd name="T22" fmla="*/ 111 w 221"/>
                <a:gd name="T23" fmla="*/ 54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265">
                  <a:moveTo>
                    <a:pt x="111" y="54"/>
                  </a:moveTo>
                  <a:cubicBezTo>
                    <a:pt x="112" y="50"/>
                    <a:pt x="114" y="4"/>
                    <a:pt x="184" y="0"/>
                  </a:cubicBezTo>
                  <a:cubicBezTo>
                    <a:pt x="184" y="0"/>
                    <a:pt x="150" y="5"/>
                    <a:pt x="144" y="20"/>
                  </a:cubicBezTo>
                  <a:cubicBezTo>
                    <a:pt x="144" y="20"/>
                    <a:pt x="167" y="1"/>
                    <a:pt x="186" y="6"/>
                  </a:cubicBezTo>
                  <a:cubicBezTo>
                    <a:pt x="206" y="12"/>
                    <a:pt x="218" y="45"/>
                    <a:pt x="218" y="56"/>
                  </a:cubicBezTo>
                  <a:cubicBezTo>
                    <a:pt x="219" y="67"/>
                    <a:pt x="209" y="103"/>
                    <a:pt x="197" y="106"/>
                  </a:cubicBezTo>
                  <a:cubicBezTo>
                    <a:pt x="192" y="108"/>
                    <a:pt x="187" y="107"/>
                    <a:pt x="182" y="107"/>
                  </a:cubicBezTo>
                  <a:cubicBezTo>
                    <a:pt x="185" y="112"/>
                    <a:pt x="189" y="117"/>
                    <a:pt x="192" y="123"/>
                  </a:cubicBezTo>
                  <a:cubicBezTo>
                    <a:pt x="221" y="180"/>
                    <a:pt x="196" y="247"/>
                    <a:pt x="172" y="242"/>
                  </a:cubicBezTo>
                  <a:cubicBezTo>
                    <a:pt x="157" y="238"/>
                    <a:pt x="147" y="265"/>
                    <a:pt x="147" y="265"/>
                  </a:cubicBezTo>
                  <a:cubicBezTo>
                    <a:pt x="0" y="138"/>
                    <a:pt x="0" y="138"/>
                    <a:pt x="0" y="138"/>
                  </a:cubicBezTo>
                  <a:cubicBezTo>
                    <a:pt x="0" y="138"/>
                    <a:pt x="51" y="24"/>
                    <a:pt x="111" y="54"/>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1">
              <a:extLst>
                <a:ext uri="{FF2B5EF4-FFF2-40B4-BE49-F238E27FC236}">
                  <a16:creationId xmlns:a16="http://schemas.microsoft.com/office/drawing/2014/main" id="{703B4C55-059C-CFA1-6EF5-DEB4ADEF0D91}"/>
                </a:ext>
              </a:extLst>
            </p:cNvPr>
            <p:cNvSpPr>
              <a:spLocks/>
            </p:cNvSpPr>
            <p:nvPr/>
          </p:nvSpPr>
          <p:spPr bwMode="auto">
            <a:xfrm>
              <a:off x="10283825" y="1752601"/>
              <a:ext cx="642938" cy="744538"/>
            </a:xfrm>
            <a:custGeom>
              <a:avLst/>
              <a:gdLst>
                <a:gd name="T0" fmla="*/ 0 w 210"/>
                <a:gd name="T1" fmla="*/ 196 h 244"/>
                <a:gd name="T2" fmla="*/ 62 w 210"/>
                <a:gd name="T3" fmla="*/ 222 h 244"/>
                <a:gd name="T4" fmla="*/ 210 w 210"/>
                <a:gd name="T5" fmla="*/ 107 h 244"/>
                <a:gd name="T6" fmla="*/ 177 w 210"/>
                <a:gd name="T7" fmla="*/ 97 h 244"/>
                <a:gd name="T8" fmla="*/ 157 w 210"/>
                <a:gd name="T9" fmla="*/ 95 h 244"/>
                <a:gd name="T10" fmla="*/ 126 w 210"/>
                <a:gd name="T11" fmla="*/ 0 h 244"/>
                <a:gd name="T12" fmla="*/ 122 w 210"/>
                <a:gd name="T13" fmla="*/ 2 h 244"/>
                <a:gd name="T14" fmla="*/ 46 w 210"/>
                <a:gd name="T15" fmla="*/ 22 h 244"/>
                <a:gd name="T16" fmla="*/ 51 w 210"/>
                <a:gd name="T17" fmla="*/ 69 h 244"/>
                <a:gd name="T18" fmla="*/ 49 w 210"/>
                <a:gd name="T19" fmla="*/ 108 h 244"/>
                <a:gd name="T20" fmla="*/ 39 w 210"/>
                <a:gd name="T21" fmla="*/ 111 h 244"/>
                <a:gd name="T22" fmla="*/ 39 w 210"/>
                <a:gd name="T23" fmla="*/ 111 h 244"/>
                <a:gd name="T24" fmla="*/ 0 w 210"/>
                <a:gd name="T25" fmla="*/ 19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244">
                  <a:moveTo>
                    <a:pt x="0" y="196"/>
                  </a:moveTo>
                  <a:cubicBezTo>
                    <a:pt x="16" y="207"/>
                    <a:pt x="37" y="216"/>
                    <a:pt x="62" y="222"/>
                  </a:cubicBezTo>
                  <a:cubicBezTo>
                    <a:pt x="159" y="244"/>
                    <a:pt x="196" y="163"/>
                    <a:pt x="210" y="107"/>
                  </a:cubicBezTo>
                  <a:cubicBezTo>
                    <a:pt x="197" y="99"/>
                    <a:pt x="184" y="98"/>
                    <a:pt x="177" y="97"/>
                  </a:cubicBezTo>
                  <a:cubicBezTo>
                    <a:pt x="170" y="96"/>
                    <a:pt x="163" y="96"/>
                    <a:pt x="157" y="95"/>
                  </a:cubicBezTo>
                  <a:cubicBezTo>
                    <a:pt x="146" y="87"/>
                    <a:pt x="130" y="53"/>
                    <a:pt x="126" y="0"/>
                  </a:cubicBezTo>
                  <a:cubicBezTo>
                    <a:pt x="122" y="2"/>
                    <a:pt x="122" y="2"/>
                    <a:pt x="122" y="2"/>
                  </a:cubicBezTo>
                  <a:cubicBezTo>
                    <a:pt x="46" y="22"/>
                    <a:pt x="46" y="22"/>
                    <a:pt x="46" y="22"/>
                  </a:cubicBezTo>
                  <a:cubicBezTo>
                    <a:pt x="46" y="22"/>
                    <a:pt x="49" y="46"/>
                    <a:pt x="51" y="69"/>
                  </a:cubicBezTo>
                  <a:cubicBezTo>
                    <a:pt x="52" y="87"/>
                    <a:pt x="52" y="104"/>
                    <a:pt x="49" y="108"/>
                  </a:cubicBezTo>
                  <a:cubicBezTo>
                    <a:pt x="43" y="110"/>
                    <a:pt x="39" y="111"/>
                    <a:pt x="39" y="111"/>
                  </a:cubicBezTo>
                  <a:cubicBezTo>
                    <a:pt x="39" y="111"/>
                    <a:pt x="39" y="111"/>
                    <a:pt x="39" y="111"/>
                  </a:cubicBezTo>
                  <a:cubicBezTo>
                    <a:pt x="38" y="112"/>
                    <a:pt x="16" y="149"/>
                    <a:pt x="0" y="19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C075EE37-6461-18D3-8B63-E7670A24608F}"/>
                </a:ext>
              </a:extLst>
            </p:cNvPr>
            <p:cNvSpPr>
              <a:spLocks/>
            </p:cNvSpPr>
            <p:nvPr/>
          </p:nvSpPr>
          <p:spPr bwMode="auto">
            <a:xfrm>
              <a:off x="10425113" y="1758951"/>
              <a:ext cx="231775" cy="204788"/>
            </a:xfrm>
            <a:custGeom>
              <a:avLst/>
              <a:gdLst>
                <a:gd name="T0" fmla="*/ 0 w 76"/>
                <a:gd name="T1" fmla="*/ 20 h 67"/>
                <a:gd name="T2" fmla="*/ 5 w 76"/>
                <a:gd name="T3" fmla="*/ 67 h 67"/>
                <a:gd name="T4" fmla="*/ 76 w 76"/>
                <a:gd name="T5" fmla="*/ 0 h 67"/>
                <a:gd name="T6" fmla="*/ 0 w 76"/>
                <a:gd name="T7" fmla="*/ 20 h 67"/>
              </a:gdLst>
              <a:ahLst/>
              <a:cxnLst>
                <a:cxn ang="0">
                  <a:pos x="T0" y="T1"/>
                </a:cxn>
                <a:cxn ang="0">
                  <a:pos x="T2" y="T3"/>
                </a:cxn>
                <a:cxn ang="0">
                  <a:pos x="T4" y="T5"/>
                </a:cxn>
                <a:cxn ang="0">
                  <a:pos x="T6" y="T7"/>
                </a:cxn>
              </a:cxnLst>
              <a:rect l="0" t="0" r="r" b="b"/>
              <a:pathLst>
                <a:path w="76" h="67">
                  <a:moveTo>
                    <a:pt x="0" y="20"/>
                  </a:moveTo>
                  <a:cubicBezTo>
                    <a:pt x="0" y="20"/>
                    <a:pt x="3" y="44"/>
                    <a:pt x="5" y="67"/>
                  </a:cubicBezTo>
                  <a:cubicBezTo>
                    <a:pt x="48" y="63"/>
                    <a:pt x="68" y="22"/>
                    <a:pt x="76" y="0"/>
                  </a:cubicBezTo>
                  <a:lnTo>
                    <a:pt x="0" y="20"/>
                  </a:lnTo>
                  <a:close/>
                </a:path>
              </a:pathLst>
            </a:custGeom>
            <a:solidFill>
              <a:schemeClr val="accent2">
                <a:lumMod val="75000"/>
                <a:alpha val="46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F0DA518E-8829-5E5A-CDD5-86C541CB7E06}"/>
                </a:ext>
              </a:extLst>
            </p:cNvPr>
            <p:cNvSpPr>
              <a:spLocks/>
            </p:cNvSpPr>
            <p:nvPr/>
          </p:nvSpPr>
          <p:spPr bwMode="auto">
            <a:xfrm>
              <a:off x="10217150" y="1339851"/>
              <a:ext cx="508000" cy="608013"/>
            </a:xfrm>
            <a:custGeom>
              <a:avLst/>
              <a:gdLst>
                <a:gd name="T0" fmla="*/ 67 w 166"/>
                <a:gd name="T1" fmla="*/ 194 h 199"/>
                <a:gd name="T2" fmla="*/ 149 w 166"/>
                <a:gd name="T3" fmla="*/ 107 h 199"/>
                <a:gd name="T4" fmla="*/ 70 w 166"/>
                <a:gd name="T5" fmla="*/ 14 h 199"/>
                <a:gd name="T6" fmla="*/ 0 w 166"/>
                <a:gd name="T7" fmla="*/ 76 h 199"/>
                <a:gd name="T8" fmla="*/ 67 w 166"/>
                <a:gd name="T9" fmla="*/ 194 h 199"/>
              </a:gdLst>
              <a:ahLst/>
              <a:cxnLst>
                <a:cxn ang="0">
                  <a:pos x="T0" y="T1"/>
                </a:cxn>
                <a:cxn ang="0">
                  <a:pos x="T2" y="T3"/>
                </a:cxn>
                <a:cxn ang="0">
                  <a:pos x="T4" y="T5"/>
                </a:cxn>
                <a:cxn ang="0">
                  <a:pos x="T6" y="T7"/>
                </a:cxn>
                <a:cxn ang="0">
                  <a:pos x="T8" y="T9"/>
                </a:cxn>
              </a:cxnLst>
              <a:rect l="0" t="0" r="r" b="b"/>
              <a:pathLst>
                <a:path w="166" h="199">
                  <a:moveTo>
                    <a:pt x="67" y="194"/>
                  </a:moveTo>
                  <a:cubicBezTo>
                    <a:pt x="67" y="194"/>
                    <a:pt x="166" y="168"/>
                    <a:pt x="149" y="107"/>
                  </a:cubicBezTo>
                  <a:cubicBezTo>
                    <a:pt x="132" y="45"/>
                    <a:pt x="134" y="0"/>
                    <a:pt x="70" y="14"/>
                  </a:cubicBezTo>
                  <a:cubicBezTo>
                    <a:pt x="6" y="28"/>
                    <a:pt x="0" y="55"/>
                    <a:pt x="0" y="76"/>
                  </a:cubicBezTo>
                  <a:cubicBezTo>
                    <a:pt x="1" y="98"/>
                    <a:pt x="40" y="199"/>
                    <a:pt x="67" y="194"/>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5">
              <a:extLst>
                <a:ext uri="{FF2B5EF4-FFF2-40B4-BE49-F238E27FC236}">
                  <a16:creationId xmlns:a16="http://schemas.microsoft.com/office/drawing/2014/main" id="{08B3D346-BC54-80A2-3198-03D69BFE5167}"/>
                </a:ext>
              </a:extLst>
            </p:cNvPr>
            <p:cNvSpPr>
              <a:spLocks/>
            </p:cNvSpPr>
            <p:nvPr/>
          </p:nvSpPr>
          <p:spPr bwMode="auto">
            <a:xfrm>
              <a:off x="9956800" y="1951038"/>
              <a:ext cx="1106488" cy="1724025"/>
            </a:xfrm>
            <a:custGeom>
              <a:avLst/>
              <a:gdLst>
                <a:gd name="T0" fmla="*/ 123 w 362"/>
                <a:gd name="T1" fmla="*/ 40 h 565"/>
                <a:gd name="T2" fmla="*/ 362 w 362"/>
                <a:gd name="T3" fmla="*/ 60 h 565"/>
                <a:gd name="T4" fmla="*/ 326 w 362"/>
                <a:gd name="T5" fmla="*/ 565 h 565"/>
                <a:gd name="T6" fmla="*/ 0 w 362"/>
                <a:gd name="T7" fmla="*/ 486 h 565"/>
                <a:gd name="T8" fmla="*/ 72 w 362"/>
                <a:gd name="T9" fmla="*/ 369 h 565"/>
                <a:gd name="T10" fmla="*/ 123 w 362"/>
                <a:gd name="T11" fmla="*/ 40 h 565"/>
              </a:gdLst>
              <a:ahLst/>
              <a:cxnLst>
                <a:cxn ang="0">
                  <a:pos x="T0" y="T1"/>
                </a:cxn>
                <a:cxn ang="0">
                  <a:pos x="T2" y="T3"/>
                </a:cxn>
                <a:cxn ang="0">
                  <a:pos x="T4" y="T5"/>
                </a:cxn>
                <a:cxn ang="0">
                  <a:pos x="T6" y="T7"/>
                </a:cxn>
                <a:cxn ang="0">
                  <a:pos x="T8" y="T9"/>
                </a:cxn>
                <a:cxn ang="0">
                  <a:pos x="T10" y="T11"/>
                </a:cxn>
              </a:cxnLst>
              <a:rect l="0" t="0" r="r" b="b"/>
              <a:pathLst>
                <a:path w="362" h="565">
                  <a:moveTo>
                    <a:pt x="123" y="40"/>
                  </a:moveTo>
                  <a:cubicBezTo>
                    <a:pt x="123" y="40"/>
                    <a:pt x="290" y="0"/>
                    <a:pt x="362" y="60"/>
                  </a:cubicBezTo>
                  <a:cubicBezTo>
                    <a:pt x="326" y="565"/>
                    <a:pt x="326" y="565"/>
                    <a:pt x="326" y="565"/>
                  </a:cubicBezTo>
                  <a:cubicBezTo>
                    <a:pt x="0" y="486"/>
                    <a:pt x="0" y="486"/>
                    <a:pt x="0" y="486"/>
                  </a:cubicBezTo>
                  <a:cubicBezTo>
                    <a:pt x="0" y="486"/>
                    <a:pt x="9" y="454"/>
                    <a:pt x="72" y="369"/>
                  </a:cubicBezTo>
                  <a:cubicBezTo>
                    <a:pt x="134" y="284"/>
                    <a:pt x="107" y="159"/>
                    <a:pt x="123" y="40"/>
                  </a:cubicBezTo>
                  <a:close/>
                </a:path>
              </a:pathLst>
            </a:custGeom>
            <a:solidFill>
              <a:srgbClr val="FAB1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
              <a:extLst>
                <a:ext uri="{FF2B5EF4-FFF2-40B4-BE49-F238E27FC236}">
                  <a16:creationId xmlns:a16="http://schemas.microsoft.com/office/drawing/2014/main" id="{41562B61-4218-11F2-7B70-AB4CC94A58B4}"/>
                </a:ext>
              </a:extLst>
            </p:cNvPr>
            <p:cNvSpPr>
              <a:spLocks/>
            </p:cNvSpPr>
            <p:nvPr/>
          </p:nvSpPr>
          <p:spPr bwMode="auto">
            <a:xfrm>
              <a:off x="9871075" y="3303588"/>
              <a:ext cx="758825" cy="3276600"/>
            </a:xfrm>
            <a:custGeom>
              <a:avLst/>
              <a:gdLst>
                <a:gd name="T0" fmla="*/ 248 w 248"/>
                <a:gd name="T1" fmla="*/ 65 h 1074"/>
                <a:gd name="T2" fmla="*/ 248 w 248"/>
                <a:gd name="T3" fmla="*/ 70 h 1074"/>
                <a:gd name="T4" fmla="*/ 247 w 248"/>
                <a:gd name="T5" fmla="*/ 75 h 1074"/>
                <a:gd name="T6" fmla="*/ 240 w 248"/>
                <a:gd name="T7" fmla="*/ 146 h 1074"/>
                <a:gd name="T8" fmla="*/ 207 w 248"/>
                <a:gd name="T9" fmla="*/ 478 h 1074"/>
                <a:gd name="T10" fmla="*/ 197 w 248"/>
                <a:gd name="T11" fmla="*/ 641 h 1074"/>
                <a:gd name="T12" fmla="*/ 197 w 248"/>
                <a:gd name="T13" fmla="*/ 1061 h 1074"/>
                <a:gd name="T14" fmla="*/ 128 w 248"/>
                <a:gd name="T15" fmla="*/ 1061 h 1074"/>
                <a:gd name="T16" fmla="*/ 64 w 248"/>
                <a:gd name="T17" fmla="*/ 663 h 1074"/>
                <a:gd name="T18" fmla="*/ 57 w 248"/>
                <a:gd name="T19" fmla="*/ 573 h 1074"/>
                <a:gd name="T20" fmla="*/ 18 w 248"/>
                <a:gd name="T21" fmla="*/ 88 h 1074"/>
                <a:gd name="T22" fmla="*/ 28 w 248"/>
                <a:gd name="T23" fmla="*/ 44 h 1074"/>
                <a:gd name="T24" fmla="*/ 32 w 248"/>
                <a:gd name="T25" fmla="*/ 34 h 1074"/>
                <a:gd name="T26" fmla="*/ 248 w 248"/>
                <a:gd name="T27" fmla="*/ 65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8" h="1074">
                  <a:moveTo>
                    <a:pt x="248" y="65"/>
                  </a:moveTo>
                  <a:cubicBezTo>
                    <a:pt x="248" y="65"/>
                    <a:pt x="248" y="67"/>
                    <a:pt x="248" y="70"/>
                  </a:cubicBezTo>
                  <a:cubicBezTo>
                    <a:pt x="248" y="72"/>
                    <a:pt x="247" y="73"/>
                    <a:pt x="247" y="75"/>
                  </a:cubicBezTo>
                  <a:cubicBezTo>
                    <a:pt x="246" y="89"/>
                    <a:pt x="243" y="114"/>
                    <a:pt x="240" y="146"/>
                  </a:cubicBezTo>
                  <a:cubicBezTo>
                    <a:pt x="231" y="232"/>
                    <a:pt x="217" y="369"/>
                    <a:pt x="207" y="478"/>
                  </a:cubicBezTo>
                  <a:cubicBezTo>
                    <a:pt x="200" y="563"/>
                    <a:pt x="195" y="630"/>
                    <a:pt x="197" y="641"/>
                  </a:cubicBezTo>
                  <a:cubicBezTo>
                    <a:pt x="205" y="673"/>
                    <a:pt x="197" y="1061"/>
                    <a:pt x="197" y="1061"/>
                  </a:cubicBezTo>
                  <a:cubicBezTo>
                    <a:pt x="170" y="1074"/>
                    <a:pt x="128" y="1061"/>
                    <a:pt x="128" y="1061"/>
                  </a:cubicBezTo>
                  <a:cubicBezTo>
                    <a:pt x="128" y="1061"/>
                    <a:pt x="54" y="711"/>
                    <a:pt x="64" y="663"/>
                  </a:cubicBezTo>
                  <a:cubicBezTo>
                    <a:pt x="75" y="614"/>
                    <a:pt x="57" y="573"/>
                    <a:pt x="57" y="573"/>
                  </a:cubicBezTo>
                  <a:cubicBezTo>
                    <a:pt x="0" y="306"/>
                    <a:pt x="7" y="158"/>
                    <a:pt x="18" y="88"/>
                  </a:cubicBezTo>
                  <a:cubicBezTo>
                    <a:pt x="21" y="67"/>
                    <a:pt x="25" y="53"/>
                    <a:pt x="28" y="44"/>
                  </a:cubicBezTo>
                  <a:cubicBezTo>
                    <a:pt x="30" y="37"/>
                    <a:pt x="32" y="34"/>
                    <a:pt x="32" y="34"/>
                  </a:cubicBezTo>
                  <a:cubicBezTo>
                    <a:pt x="158" y="0"/>
                    <a:pt x="248" y="65"/>
                    <a:pt x="248" y="6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17">
              <a:extLst>
                <a:ext uri="{FF2B5EF4-FFF2-40B4-BE49-F238E27FC236}">
                  <a16:creationId xmlns:a16="http://schemas.microsoft.com/office/drawing/2014/main" id="{6EC714CC-3978-63EC-2E0D-F78DD11D1122}"/>
                </a:ext>
              </a:extLst>
            </p:cNvPr>
            <p:cNvSpPr>
              <a:spLocks/>
            </p:cNvSpPr>
            <p:nvPr/>
          </p:nvSpPr>
          <p:spPr bwMode="auto">
            <a:xfrm>
              <a:off x="9861550" y="2044701"/>
              <a:ext cx="1303338" cy="1719263"/>
            </a:xfrm>
            <a:custGeom>
              <a:avLst/>
              <a:gdLst>
                <a:gd name="T0" fmla="*/ 416 w 426"/>
                <a:gd name="T1" fmla="*/ 173 h 563"/>
                <a:gd name="T2" fmla="*/ 364 w 426"/>
                <a:gd name="T3" fmla="*/ 348 h 563"/>
                <a:gd name="T4" fmla="*/ 365 w 426"/>
                <a:gd name="T5" fmla="*/ 525 h 563"/>
                <a:gd name="T6" fmla="*/ 357 w 426"/>
                <a:gd name="T7" fmla="*/ 534 h 563"/>
                <a:gd name="T8" fmla="*/ 13 w 426"/>
                <a:gd name="T9" fmla="*/ 449 h 563"/>
                <a:gd name="T10" fmla="*/ 120 w 426"/>
                <a:gd name="T11" fmla="*/ 296 h 563"/>
                <a:gd name="T12" fmla="*/ 113 w 426"/>
                <a:gd name="T13" fmla="*/ 236 h 563"/>
                <a:gd name="T14" fmla="*/ 0 w 426"/>
                <a:gd name="T15" fmla="*/ 274 h 563"/>
                <a:gd name="T16" fmla="*/ 70 w 426"/>
                <a:gd name="T17" fmla="*/ 61 h 563"/>
                <a:gd name="T18" fmla="*/ 157 w 426"/>
                <a:gd name="T19" fmla="*/ 9 h 563"/>
                <a:gd name="T20" fmla="*/ 247 w 426"/>
                <a:gd name="T21" fmla="*/ 45 h 563"/>
                <a:gd name="T22" fmla="*/ 322 w 426"/>
                <a:gd name="T23" fmla="*/ 0 h 563"/>
                <a:gd name="T24" fmla="*/ 395 w 426"/>
                <a:gd name="T25" fmla="*/ 21 h 563"/>
                <a:gd name="T26" fmla="*/ 416 w 426"/>
                <a:gd name="T27" fmla="*/ 17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6" h="563">
                  <a:moveTo>
                    <a:pt x="416" y="173"/>
                  </a:moveTo>
                  <a:cubicBezTo>
                    <a:pt x="408" y="233"/>
                    <a:pt x="375" y="308"/>
                    <a:pt x="364" y="348"/>
                  </a:cubicBezTo>
                  <a:cubicBezTo>
                    <a:pt x="364" y="348"/>
                    <a:pt x="383" y="487"/>
                    <a:pt x="365" y="525"/>
                  </a:cubicBezTo>
                  <a:cubicBezTo>
                    <a:pt x="363" y="529"/>
                    <a:pt x="360" y="532"/>
                    <a:pt x="357" y="534"/>
                  </a:cubicBezTo>
                  <a:cubicBezTo>
                    <a:pt x="289" y="563"/>
                    <a:pt x="24" y="534"/>
                    <a:pt x="13" y="449"/>
                  </a:cubicBezTo>
                  <a:cubicBezTo>
                    <a:pt x="9" y="418"/>
                    <a:pt x="114" y="309"/>
                    <a:pt x="120" y="296"/>
                  </a:cubicBezTo>
                  <a:cubicBezTo>
                    <a:pt x="123" y="290"/>
                    <a:pt x="125" y="273"/>
                    <a:pt x="113" y="236"/>
                  </a:cubicBezTo>
                  <a:cubicBezTo>
                    <a:pt x="96" y="290"/>
                    <a:pt x="0" y="274"/>
                    <a:pt x="0" y="274"/>
                  </a:cubicBezTo>
                  <a:cubicBezTo>
                    <a:pt x="11" y="255"/>
                    <a:pt x="39" y="121"/>
                    <a:pt x="70" y="61"/>
                  </a:cubicBezTo>
                  <a:cubicBezTo>
                    <a:pt x="94" y="16"/>
                    <a:pt x="157" y="9"/>
                    <a:pt x="157" y="9"/>
                  </a:cubicBezTo>
                  <a:cubicBezTo>
                    <a:pt x="157" y="9"/>
                    <a:pt x="183" y="51"/>
                    <a:pt x="247" y="45"/>
                  </a:cubicBezTo>
                  <a:cubicBezTo>
                    <a:pt x="310" y="39"/>
                    <a:pt x="322" y="0"/>
                    <a:pt x="322" y="0"/>
                  </a:cubicBezTo>
                  <a:cubicBezTo>
                    <a:pt x="322" y="0"/>
                    <a:pt x="378" y="7"/>
                    <a:pt x="395" y="21"/>
                  </a:cubicBezTo>
                  <a:cubicBezTo>
                    <a:pt x="398" y="24"/>
                    <a:pt x="426" y="93"/>
                    <a:pt x="416" y="173"/>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9AB35C3C-C35D-07F4-A762-8D15E47D39B8}"/>
                </a:ext>
              </a:extLst>
            </p:cNvPr>
            <p:cNvSpPr>
              <a:spLocks/>
            </p:cNvSpPr>
            <p:nvPr/>
          </p:nvSpPr>
          <p:spPr bwMode="auto">
            <a:xfrm>
              <a:off x="10152063" y="1271589"/>
              <a:ext cx="600075" cy="427038"/>
            </a:xfrm>
            <a:custGeom>
              <a:avLst/>
              <a:gdLst>
                <a:gd name="T0" fmla="*/ 15 w 196"/>
                <a:gd name="T1" fmla="*/ 62 h 140"/>
                <a:gd name="T2" fmla="*/ 46 w 196"/>
                <a:gd name="T3" fmla="*/ 44 h 140"/>
                <a:gd name="T4" fmla="*/ 138 w 196"/>
                <a:gd name="T5" fmla="*/ 34 h 140"/>
                <a:gd name="T6" fmla="*/ 196 w 196"/>
                <a:gd name="T7" fmla="*/ 93 h 140"/>
                <a:gd name="T8" fmla="*/ 137 w 196"/>
                <a:gd name="T9" fmla="*/ 110 h 140"/>
                <a:gd name="T10" fmla="*/ 97 w 196"/>
                <a:gd name="T11" fmla="*/ 96 h 140"/>
                <a:gd name="T12" fmla="*/ 149 w 196"/>
                <a:gd name="T13" fmla="*/ 133 h 140"/>
                <a:gd name="T14" fmla="*/ 51 w 196"/>
                <a:gd name="T15" fmla="*/ 54 h 140"/>
                <a:gd name="T16" fmla="*/ 37 w 196"/>
                <a:gd name="T17" fmla="*/ 89 h 140"/>
                <a:gd name="T18" fmla="*/ 33 w 196"/>
                <a:gd name="T19" fmla="*/ 140 h 140"/>
                <a:gd name="T20" fmla="*/ 15 w 196"/>
                <a:gd name="T21" fmla="*/ 6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140">
                  <a:moveTo>
                    <a:pt x="15" y="62"/>
                  </a:moveTo>
                  <a:cubicBezTo>
                    <a:pt x="25" y="40"/>
                    <a:pt x="38" y="41"/>
                    <a:pt x="46" y="44"/>
                  </a:cubicBezTo>
                  <a:cubicBezTo>
                    <a:pt x="92" y="0"/>
                    <a:pt x="138" y="34"/>
                    <a:pt x="138" y="34"/>
                  </a:cubicBezTo>
                  <a:cubicBezTo>
                    <a:pt x="157" y="77"/>
                    <a:pt x="196" y="93"/>
                    <a:pt x="196" y="93"/>
                  </a:cubicBezTo>
                  <a:cubicBezTo>
                    <a:pt x="196" y="93"/>
                    <a:pt x="181" y="109"/>
                    <a:pt x="137" y="110"/>
                  </a:cubicBezTo>
                  <a:cubicBezTo>
                    <a:pt x="123" y="110"/>
                    <a:pt x="109" y="104"/>
                    <a:pt x="97" y="96"/>
                  </a:cubicBezTo>
                  <a:cubicBezTo>
                    <a:pt x="121" y="119"/>
                    <a:pt x="149" y="133"/>
                    <a:pt x="149" y="133"/>
                  </a:cubicBezTo>
                  <a:cubicBezTo>
                    <a:pt x="94" y="124"/>
                    <a:pt x="55" y="61"/>
                    <a:pt x="51" y="54"/>
                  </a:cubicBezTo>
                  <a:cubicBezTo>
                    <a:pt x="46" y="61"/>
                    <a:pt x="38" y="76"/>
                    <a:pt x="37" y="89"/>
                  </a:cubicBezTo>
                  <a:cubicBezTo>
                    <a:pt x="37" y="106"/>
                    <a:pt x="43" y="138"/>
                    <a:pt x="33" y="140"/>
                  </a:cubicBezTo>
                  <a:cubicBezTo>
                    <a:pt x="33" y="140"/>
                    <a:pt x="0" y="96"/>
                    <a:pt x="15" y="62"/>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18">
              <a:extLst>
                <a:ext uri="{FF2B5EF4-FFF2-40B4-BE49-F238E27FC236}">
                  <a16:creationId xmlns:a16="http://schemas.microsoft.com/office/drawing/2014/main" id="{A839D499-95C9-73C4-1CD7-C81A914928A9}"/>
                </a:ext>
              </a:extLst>
            </p:cNvPr>
            <p:cNvSpPr>
              <a:spLocks/>
            </p:cNvSpPr>
            <p:nvPr/>
          </p:nvSpPr>
          <p:spPr bwMode="auto">
            <a:xfrm>
              <a:off x="10706100" y="2759076"/>
              <a:ext cx="388938" cy="889000"/>
            </a:xfrm>
            <a:custGeom>
              <a:avLst/>
              <a:gdLst>
                <a:gd name="T0" fmla="*/ 88 w 127"/>
                <a:gd name="T1" fmla="*/ 114 h 291"/>
                <a:gd name="T2" fmla="*/ 89 w 127"/>
                <a:gd name="T3" fmla="*/ 291 h 291"/>
                <a:gd name="T4" fmla="*/ 9 w 127"/>
                <a:gd name="T5" fmla="*/ 124 h 291"/>
                <a:gd name="T6" fmla="*/ 55 w 127"/>
                <a:gd name="T7" fmla="*/ 24 h 291"/>
                <a:gd name="T8" fmla="*/ 124 w 127"/>
                <a:gd name="T9" fmla="*/ 11 h 291"/>
                <a:gd name="T10" fmla="*/ 88 w 127"/>
                <a:gd name="T11" fmla="*/ 114 h 291"/>
              </a:gdLst>
              <a:ahLst/>
              <a:cxnLst>
                <a:cxn ang="0">
                  <a:pos x="T0" y="T1"/>
                </a:cxn>
                <a:cxn ang="0">
                  <a:pos x="T2" y="T3"/>
                </a:cxn>
                <a:cxn ang="0">
                  <a:pos x="T4" y="T5"/>
                </a:cxn>
                <a:cxn ang="0">
                  <a:pos x="T6" y="T7"/>
                </a:cxn>
                <a:cxn ang="0">
                  <a:pos x="T8" y="T9"/>
                </a:cxn>
                <a:cxn ang="0">
                  <a:pos x="T10" y="T11"/>
                </a:cxn>
              </a:cxnLst>
              <a:rect l="0" t="0" r="r" b="b"/>
              <a:pathLst>
                <a:path w="127" h="291">
                  <a:moveTo>
                    <a:pt x="88" y="114"/>
                  </a:moveTo>
                  <a:cubicBezTo>
                    <a:pt x="88" y="114"/>
                    <a:pt x="107" y="253"/>
                    <a:pt x="89" y="291"/>
                  </a:cubicBezTo>
                  <a:cubicBezTo>
                    <a:pt x="39" y="266"/>
                    <a:pt x="0" y="199"/>
                    <a:pt x="9" y="124"/>
                  </a:cubicBezTo>
                  <a:cubicBezTo>
                    <a:pt x="16" y="69"/>
                    <a:pt x="26" y="56"/>
                    <a:pt x="55" y="24"/>
                  </a:cubicBezTo>
                  <a:cubicBezTo>
                    <a:pt x="77" y="1"/>
                    <a:pt x="127" y="0"/>
                    <a:pt x="124" y="11"/>
                  </a:cubicBezTo>
                  <a:cubicBezTo>
                    <a:pt x="112" y="44"/>
                    <a:pt x="94" y="93"/>
                    <a:pt x="88" y="1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19">
              <a:extLst>
                <a:ext uri="{FF2B5EF4-FFF2-40B4-BE49-F238E27FC236}">
                  <a16:creationId xmlns:a16="http://schemas.microsoft.com/office/drawing/2014/main" id="{E99066A1-C134-5C56-0376-C5B2AF34044C}"/>
                </a:ext>
              </a:extLst>
            </p:cNvPr>
            <p:cNvSpPr>
              <a:spLocks/>
            </p:cNvSpPr>
            <p:nvPr/>
          </p:nvSpPr>
          <p:spPr bwMode="auto">
            <a:xfrm>
              <a:off x="9769475" y="2606676"/>
              <a:ext cx="920750" cy="555625"/>
            </a:xfrm>
            <a:custGeom>
              <a:avLst/>
              <a:gdLst>
                <a:gd name="T0" fmla="*/ 361 w 580"/>
                <a:gd name="T1" fmla="*/ 0 h 350"/>
                <a:gd name="T2" fmla="*/ 580 w 580"/>
                <a:gd name="T3" fmla="*/ 350 h 350"/>
                <a:gd name="T4" fmla="*/ 209 w 580"/>
                <a:gd name="T5" fmla="*/ 350 h 350"/>
                <a:gd name="T6" fmla="*/ 0 w 580"/>
                <a:gd name="T7" fmla="*/ 8 h 350"/>
                <a:gd name="T8" fmla="*/ 361 w 580"/>
                <a:gd name="T9" fmla="*/ 0 h 350"/>
              </a:gdLst>
              <a:ahLst/>
              <a:cxnLst>
                <a:cxn ang="0">
                  <a:pos x="T0" y="T1"/>
                </a:cxn>
                <a:cxn ang="0">
                  <a:pos x="T2" y="T3"/>
                </a:cxn>
                <a:cxn ang="0">
                  <a:pos x="T4" y="T5"/>
                </a:cxn>
                <a:cxn ang="0">
                  <a:pos x="T6" y="T7"/>
                </a:cxn>
                <a:cxn ang="0">
                  <a:pos x="T8" y="T9"/>
                </a:cxn>
              </a:cxnLst>
              <a:rect l="0" t="0" r="r" b="b"/>
              <a:pathLst>
                <a:path w="580" h="350">
                  <a:moveTo>
                    <a:pt x="361" y="0"/>
                  </a:moveTo>
                  <a:lnTo>
                    <a:pt x="580" y="350"/>
                  </a:lnTo>
                  <a:lnTo>
                    <a:pt x="209" y="350"/>
                  </a:lnTo>
                  <a:lnTo>
                    <a:pt x="0" y="8"/>
                  </a:lnTo>
                  <a:lnTo>
                    <a:pt x="361"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0">
              <a:extLst>
                <a:ext uri="{FF2B5EF4-FFF2-40B4-BE49-F238E27FC236}">
                  <a16:creationId xmlns:a16="http://schemas.microsoft.com/office/drawing/2014/main" id="{9507113B-95F7-E303-F559-D211B527E2E0}"/>
                </a:ext>
              </a:extLst>
            </p:cNvPr>
            <p:cNvSpPr>
              <a:spLocks/>
            </p:cNvSpPr>
            <p:nvPr/>
          </p:nvSpPr>
          <p:spPr bwMode="auto">
            <a:xfrm>
              <a:off x="10342563" y="2589213"/>
              <a:ext cx="336550" cy="542925"/>
            </a:xfrm>
            <a:custGeom>
              <a:avLst/>
              <a:gdLst>
                <a:gd name="T0" fmla="*/ 208 w 212"/>
                <a:gd name="T1" fmla="*/ 342 h 342"/>
                <a:gd name="T2" fmla="*/ 212 w 212"/>
                <a:gd name="T3" fmla="*/ 330 h 342"/>
                <a:gd name="T4" fmla="*/ 4 w 212"/>
                <a:gd name="T5" fmla="*/ 0 h 342"/>
                <a:gd name="T6" fmla="*/ 0 w 212"/>
                <a:gd name="T7" fmla="*/ 11 h 342"/>
                <a:gd name="T8" fmla="*/ 208 w 212"/>
                <a:gd name="T9" fmla="*/ 342 h 342"/>
              </a:gdLst>
              <a:ahLst/>
              <a:cxnLst>
                <a:cxn ang="0">
                  <a:pos x="T0" y="T1"/>
                </a:cxn>
                <a:cxn ang="0">
                  <a:pos x="T2" y="T3"/>
                </a:cxn>
                <a:cxn ang="0">
                  <a:pos x="T4" y="T5"/>
                </a:cxn>
                <a:cxn ang="0">
                  <a:pos x="T6" y="T7"/>
                </a:cxn>
                <a:cxn ang="0">
                  <a:pos x="T8" y="T9"/>
                </a:cxn>
              </a:cxnLst>
              <a:rect l="0" t="0" r="r" b="b"/>
              <a:pathLst>
                <a:path w="212" h="342">
                  <a:moveTo>
                    <a:pt x="208" y="342"/>
                  </a:moveTo>
                  <a:lnTo>
                    <a:pt x="212" y="330"/>
                  </a:lnTo>
                  <a:lnTo>
                    <a:pt x="4" y="0"/>
                  </a:lnTo>
                  <a:lnTo>
                    <a:pt x="0" y="11"/>
                  </a:lnTo>
                  <a:lnTo>
                    <a:pt x="208" y="342"/>
                  </a:lnTo>
                  <a:close/>
                </a:path>
              </a:pathLst>
            </a:custGeom>
            <a:solidFill>
              <a:srgbClr val="EFD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1">
              <a:extLst>
                <a:ext uri="{FF2B5EF4-FFF2-40B4-BE49-F238E27FC236}">
                  <a16:creationId xmlns:a16="http://schemas.microsoft.com/office/drawing/2014/main" id="{0F318F80-2F91-11F8-F57E-63B5F1097F64}"/>
                </a:ext>
              </a:extLst>
            </p:cNvPr>
            <p:cNvSpPr>
              <a:spLocks/>
            </p:cNvSpPr>
            <p:nvPr/>
          </p:nvSpPr>
          <p:spPr bwMode="auto">
            <a:xfrm>
              <a:off x="9769475" y="2589213"/>
              <a:ext cx="579438" cy="30163"/>
            </a:xfrm>
            <a:custGeom>
              <a:avLst/>
              <a:gdLst>
                <a:gd name="T0" fmla="*/ 365 w 365"/>
                <a:gd name="T1" fmla="*/ 0 h 19"/>
                <a:gd name="T2" fmla="*/ 16 w 365"/>
                <a:gd name="T3" fmla="*/ 9 h 19"/>
                <a:gd name="T4" fmla="*/ 0 w 365"/>
                <a:gd name="T5" fmla="*/ 19 h 19"/>
                <a:gd name="T6" fmla="*/ 361 w 365"/>
                <a:gd name="T7" fmla="*/ 11 h 19"/>
                <a:gd name="T8" fmla="*/ 365 w 365"/>
                <a:gd name="T9" fmla="*/ 0 h 19"/>
              </a:gdLst>
              <a:ahLst/>
              <a:cxnLst>
                <a:cxn ang="0">
                  <a:pos x="T0" y="T1"/>
                </a:cxn>
                <a:cxn ang="0">
                  <a:pos x="T2" y="T3"/>
                </a:cxn>
                <a:cxn ang="0">
                  <a:pos x="T4" y="T5"/>
                </a:cxn>
                <a:cxn ang="0">
                  <a:pos x="T6" y="T7"/>
                </a:cxn>
                <a:cxn ang="0">
                  <a:pos x="T8" y="T9"/>
                </a:cxn>
              </a:cxnLst>
              <a:rect l="0" t="0" r="r" b="b"/>
              <a:pathLst>
                <a:path w="365" h="19">
                  <a:moveTo>
                    <a:pt x="365" y="0"/>
                  </a:moveTo>
                  <a:lnTo>
                    <a:pt x="16" y="9"/>
                  </a:lnTo>
                  <a:lnTo>
                    <a:pt x="0" y="19"/>
                  </a:lnTo>
                  <a:lnTo>
                    <a:pt x="361" y="11"/>
                  </a:lnTo>
                  <a:lnTo>
                    <a:pt x="365" y="0"/>
                  </a:lnTo>
                  <a:close/>
                </a:path>
              </a:pathLst>
            </a:custGeom>
            <a:solidFill>
              <a:srgbClr val="FCE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2">
              <a:extLst>
                <a:ext uri="{FF2B5EF4-FFF2-40B4-BE49-F238E27FC236}">
                  <a16:creationId xmlns:a16="http://schemas.microsoft.com/office/drawing/2014/main" id="{731A0C86-8DC9-97D1-DAC1-26BF755E9258}"/>
                </a:ext>
              </a:extLst>
            </p:cNvPr>
            <p:cNvSpPr>
              <a:spLocks/>
            </p:cNvSpPr>
            <p:nvPr/>
          </p:nvSpPr>
          <p:spPr bwMode="auto">
            <a:xfrm>
              <a:off x="9458325" y="2447926"/>
              <a:ext cx="642938" cy="714375"/>
            </a:xfrm>
            <a:custGeom>
              <a:avLst/>
              <a:gdLst>
                <a:gd name="T0" fmla="*/ 196 w 405"/>
                <a:gd name="T1" fmla="*/ 108 h 450"/>
                <a:gd name="T2" fmla="*/ 0 w 405"/>
                <a:gd name="T3" fmla="*/ 0 h 450"/>
                <a:gd name="T4" fmla="*/ 229 w 405"/>
                <a:gd name="T5" fmla="*/ 360 h 450"/>
                <a:gd name="T6" fmla="*/ 405 w 405"/>
                <a:gd name="T7" fmla="*/ 450 h 450"/>
                <a:gd name="T8" fmla="*/ 196 w 405"/>
                <a:gd name="T9" fmla="*/ 108 h 450"/>
              </a:gdLst>
              <a:ahLst/>
              <a:cxnLst>
                <a:cxn ang="0">
                  <a:pos x="T0" y="T1"/>
                </a:cxn>
                <a:cxn ang="0">
                  <a:pos x="T2" y="T3"/>
                </a:cxn>
                <a:cxn ang="0">
                  <a:pos x="T4" y="T5"/>
                </a:cxn>
                <a:cxn ang="0">
                  <a:pos x="T6" y="T7"/>
                </a:cxn>
                <a:cxn ang="0">
                  <a:pos x="T8" y="T9"/>
                </a:cxn>
              </a:cxnLst>
              <a:rect l="0" t="0" r="r" b="b"/>
              <a:pathLst>
                <a:path w="405" h="450">
                  <a:moveTo>
                    <a:pt x="196" y="108"/>
                  </a:moveTo>
                  <a:lnTo>
                    <a:pt x="0" y="0"/>
                  </a:lnTo>
                  <a:lnTo>
                    <a:pt x="229" y="360"/>
                  </a:lnTo>
                  <a:lnTo>
                    <a:pt x="405" y="450"/>
                  </a:lnTo>
                  <a:lnTo>
                    <a:pt x="196" y="108"/>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23">
              <a:extLst>
                <a:ext uri="{FF2B5EF4-FFF2-40B4-BE49-F238E27FC236}">
                  <a16:creationId xmlns:a16="http://schemas.microsoft.com/office/drawing/2014/main" id="{4F6F13E9-EAD2-F927-7204-42DCBDAF7046}"/>
                </a:ext>
              </a:extLst>
            </p:cNvPr>
            <p:cNvSpPr>
              <a:spLocks/>
            </p:cNvSpPr>
            <p:nvPr/>
          </p:nvSpPr>
          <p:spPr bwMode="auto">
            <a:xfrm>
              <a:off x="10547350" y="2838451"/>
              <a:ext cx="871538" cy="339725"/>
            </a:xfrm>
            <a:custGeom>
              <a:avLst/>
              <a:gdLst>
                <a:gd name="T0" fmla="*/ 285 w 285"/>
                <a:gd name="T1" fmla="*/ 55 h 111"/>
                <a:gd name="T2" fmla="*/ 236 w 285"/>
                <a:gd name="T3" fmla="*/ 96 h 111"/>
                <a:gd name="T4" fmla="*/ 0 w 285"/>
                <a:gd name="T5" fmla="*/ 71 h 111"/>
                <a:gd name="T6" fmla="*/ 6 w 285"/>
                <a:gd name="T7" fmla="*/ 38 h 111"/>
                <a:gd name="T8" fmla="*/ 214 w 285"/>
                <a:gd name="T9" fmla="*/ 37 h 111"/>
                <a:gd name="T10" fmla="*/ 246 w 285"/>
                <a:gd name="T11" fmla="*/ 0 h 111"/>
                <a:gd name="T12" fmla="*/ 285 w 285"/>
                <a:gd name="T13" fmla="*/ 55 h 111"/>
              </a:gdLst>
              <a:ahLst/>
              <a:cxnLst>
                <a:cxn ang="0">
                  <a:pos x="T0" y="T1"/>
                </a:cxn>
                <a:cxn ang="0">
                  <a:pos x="T2" y="T3"/>
                </a:cxn>
                <a:cxn ang="0">
                  <a:pos x="T4" y="T5"/>
                </a:cxn>
                <a:cxn ang="0">
                  <a:pos x="T6" y="T7"/>
                </a:cxn>
                <a:cxn ang="0">
                  <a:pos x="T8" y="T9"/>
                </a:cxn>
                <a:cxn ang="0">
                  <a:pos x="T10" y="T11"/>
                </a:cxn>
                <a:cxn ang="0">
                  <a:pos x="T12" y="T13"/>
                </a:cxn>
              </a:cxnLst>
              <a:rect l="0" t="0" r="r" b="b"/>
              <a:pathLst>
                <a:path w="285" h="111">
                  <a:moveTo>
                    <a:pt x="285" y="55"/>
                  </a:moveTo>
                  <a:cubicBezTo>
                    <a:pt x="274" y="60"/>
                    <a:pt x="246" y="93"/>
                    <a:pt x="236" y="96"/>
                  </a:cubicBezTo>
                  <a:cubicBezTo>
                    <a:pt x="191" y="111"/>
                    <a:pt x="0" y="71"/>
                    <a:pt x="0" y="71"/>
                  </a:cubicBezTo>
                  <a:cubicBezTo>
                    <a:pt x="6" y="38"/>
                    <a:pt x="6" y="38"/>
                    <a:pt x="6" y="38"/>
                  </a:cubicBezTo>
                  <a:cubicBezTo>
                    <a:pt x="6" y="38"/>
                    <a:pt x="194" y="43"/>
                    <a:pt x="214" y="37"/>
                  </a:cubicBezTo>
                  <a:cubicBezTo>
                    <a:pt x="218" y="36"/>
                    <a:pt x="239" y="4"/>
                    <a:pt x="246" y="0"/>
                  </a:cubicBezTo>
                  <a:lnTo>
                    <a:pt x="285" y="55"/>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24">
              <a:extLst>
                <a:ext uri="{FF2B5EF4-FFF2-40B4-BE49-F238E27FC236}">
                  <a16:creationId xmlns:a16="http://schemas.microsoft.com/office/drawing/2014/main" id="{1433AF0E-B0D3-4523-3E86-3F15A7BC227C}"/>
                </a:ext>
              </a:extLst>
            </p:cNvPr>
            <p:cNvSpPr>
              <a:spLocks/>
            </p:cNvSpPr>
            <p:nvPr/>
          </p:nvSpPr>
          <p:spPr bwMode="auto">
            <a:xfrm>
              <a:off x="10213975" y="2897188"/>
              <a:ext cx="350838" cy="225425"/>
            </a:xfrm>
            <a:custGeom>
              <a:avLst/>
              <a:gdLst>
                <a:gd name="T0" fmla="*/ 115 w 115"/>
                <a:gd name="T1" fmla="*/ 19 h 74"/>
                <a:gd name="T2" fmla="*/ 77 w 115"/>
                <a:gd name="T3" fmla="*/ 5 h 74"/>
                <a:gd name="T4" fmla="*/ 31 w 115"/>
                <a:gd name="T5" fmla="*/ 33 h 74"/>
                <a:gd name="T6" fmla="*/ 11 w 115"/>
                <a:gd name="T7" fmla="*/ 64 h 74"/>
                <a:gd name="T8" fmla="*/ 73 w 115"/>
                <a:gd name="T9" fmla="*/ 57 h 74"/>
                <a:gd name="T10" fmla="*/ 109 w 115"/>
                <a:gd name="T11" fmla="*/ 52 h 74"/>
                <a:gd name="T12" fmla="*/ 115 w 115"/>
                <a:gd name="T13" fmla="*/ 19 h 74"/>
              </a:gdLst>
              <a:ahLst/>
              <a:cxnLst>
                <a:cxn ang="0">
                  <a:pos x="T0" y="T1"/>
                </a:cxn>
                <a:cxn ang="0">
                  <a:pos x="T2" y="T3"/>
                </a:cxn>
                <a:cxn ang="0">
                  <a:pos x="T4" y="T5"/>
                </a:cxn>
                <a:cxn ang="0">
                  <a:pos x="T6" y="T7"/>
                </a:cxn>
                <a:cxn ang="0">
                  <a:pos x="T8" y="T9"/>
                </a:cxn>
                <a:cxn ang="0">
                  <a:pos x="T10" y="T11"/>
                </a:cxn>
                <a:cxn ang="0">
                  <a:pos x="T12" y="T13"/>
                </a:cxn>
              </a:cxnLst>
              <a:rect l="0" t="0" r="r" b="b"/>
              <a:pathLst>
                <a:path w="115" h="74">
                  <a:moveTo>
                    <a:pt x="115" y="19"/>
                  </a:moveTo>
                  <a:cubicBezTo>
                    <a:pt x="115" y="19"/>
                    <a:pt x="92" y="0"/>
                    <a:pt x="77" y="5"/>
                  </a:cubicBezTo>
                  <a:cubicBezTo>
                    <a:pt x="62" y="9"/>
                    <a:pt x="39" y="28"/>
                    <a:pt x="31" y="33"/>
                  </a:cubicBezTo>
                  <a:cubicBezTo>
                    <a:pt x="22" y="37"/>
                    <a:pt x="0" y="54"/>
                    <a:pt x="11" y="64"/>
                  </a:cubicBezTo>
                  <a:cubicBezTo>
                    <a:pt x="23" y="74"/>
                    <a:pt x="58" y="65"/>
                    <a:pt x="73" y="57"/>
                  </a:cubicBezTo>
                  <a:cubicBezTo>
                    <a:pt x="87" y="50"/>
                    <a:pt x="109" y="52"/>
                    <a:pt x="109" y="52"/>
                  </a:cubicBezTo>
                  <a:lnTo>
                    <a:pt x="115" y="19"/>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5">
              <a:extLst>
                <a:ext uri="{FF2B5EF4-FFF2-40B4-BE49-F238E27FC236}">
                  <a16:creationId xmlns:a16="http://schemas.microsoft.com/office/drawing/2014/main" id="{0E3FD767-6261-B476-3B76-4D54A80B8F4C}"/>
                </a:ext>
              </a:extLst>
            </p:cNvPr>
            <p:cNvSpPr>
              <a:spLocks/>
            </p:cNvSpPr>
            <p:nvPr/>
          </p:nvSpPr>
          <p:spPr bwMode="auto">
            <a:xfrm>
              <a:off x="10333038" y="2900363"/>
              <a:ext cx="128588" cy="60325"/>
            </a:xfrm>
            <a:custGeom>
              <a:avLst/>
              <a:gdLst>
                <a:gd name="T0" fmla="*/ 42 w 42"/>
                <a:gd name="T1" fmla="*/ 3 h 20"/>
                <a:gd name="T2" fmla="*/ 7 w 42"/>
                <a:gd name="T3" fmla="*/ 0 h 20"/>
                <a:gd name="T4" fmla="*/ 6 w 42"/>
                <a:gd name="T5" fmla="*/ 7 h 20"/>
                <a:gd name="T6" fmla="*/ 25 w 42"/>
                <a:gd name="T7" fmla="*/ 18 h 20"/>
                <a:gd name="T8" fmla="*/ 42 w 42"/>
                <a:gd name="T9" fmla="*/ 3 h 20"/>
              </a:gdLst>
              <a:ahLst/>
              <a:cxnLst>
                <a:cxn ang="0">
                  <a:pos x="T0" y="T1"/>
                </a:cxn>
                <a:cxn ang="0">
                  <a:pos x="T2" y="T3"/>
                </a:cxn>
                <a:cxn ang="0">
                  <a:pos x="T4" y="T5"/>
                </a:cxn>
                <a:cxn ang="0">
                  <a:pos x="T6" y="T7"/>
                </a:cxn>
                <a:cxn ang="0">
                  <a:pos x="T8" y="T9"/>
                </a:cxn>
              </a:cxnLst>
              <a:rect l="0" t="0" r="r" b="b"/>
              <a:pathLst>
                <a:path w="42" h="20">
                  <a:moveTo>
                    <a:pt x="42" y="3"/>
                  </a:moveTo>
                  <a:cubicBezTo>
                    <a:pt x="42" y="3"/>
                    <a:pt x="15" y="0"/>
                    <a:pt x="7" y="0"/>
                  </a:cubicBezTo>
                  <a:cubicBezTo>
                    <a:pt x="0" y="0"/>
                    <a:pt x="2" y="2"/>
                    <a:pt x="6" y="7"/>
                  </a:cubicBezTo>
                  <a:cubicBezTo>
                    <a:pt x="10" y="13"/>
                    <a:pt x="24" y="16"/>
                    <a:pt x="25" y="18"/>
                  </a:cubicBezTo>
                  <a:cubicBezTo>
                    <a:pt x="26" y="20"/>
                    <a:pt x="42" y="3"/>
                    <a:pt x="42" y="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26">
              <a:extLst>
                <a:ext uri="{FF2B5EF4-FFF2-40B4-BE49-F238E27FC236}">
                  <a16:creationId xmlns:a16="http://schemas.microsoft.com/office/drawing/2014/main" id="{5260D7E4-2A19-7EEA-FFB9-83AD20C9EEC3}"/>
                </a:ext>
              </a:extLst>
            </p:cNvPr>
            <p:cNvSpPr>
              <a:spLocks/>
            </p:cNvSpPr>
            <p:nvPr/>
          </p:nvSpPr>
          <p:spPr bwMode="auto">
            <a:xfrm>
              <a:off x="10729913" y="2044701"/>
              <a:ext cx="725488" cy="1200150"/>
            </a:xfrm>
            <a:custGeom>
              <a:avLst/>
              <a:gdLst>
                <a:gd name="T0" fmla="*/ 38 w 237"/>
                <a:gd name="T1" fmla="*/ 0 h 393"/>
                <a:gd name="T2" fmla="*/ 142 w 237"/>
                <a:gd name="T3" fmla="*/ 45 h 393"/>
                <a:gd name="T4" fmla="*/ 235 w 237"/>
                <a:gd name="T5" fmla="*/ 310 h 393"/>
                <a:gd name="T6" fmla="*/ 18 w 237"/>
                <a:gd name="T7" fmla="*/ 380 h 393"/>
                <a:gd name="T8" fmla="*/ 36 w 237"/>
                <a:gd name="T9" fmla="*/ 298 h 393"/>
                <a:gd name="T10" fmla="*/ 132 w 237"/>
                <a:gd name="T11" fmla="*/ 274 h 393"/>
                <a:gd name="T12" fmla="*/ 62 w 237"/>
                <a:gd name="T13" fmla="*/ 146 h 393"/>
                <a:gd name="T14" fmla="*/ 38 w 237"/>
                <a:gd name="T15" fmla="*/ 0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7" h="393">
                  <a:moveTo>
                    <a:pt x="38" y="0"/>
                  </a:moveTo>
                  <a:cubicBezTo>
                    <a:pt x="38" y="0"/>
                    <a:pt x="119" y="10"/>
                    <a:pt x="142" y="45"/>
                  </a:cubicBezTo>
                  <a:cubicBezTo>
                    <a:pt x="170" y="89"/>
                    <a:pt x="237" y="265"/>
                    <a:pt x="235" y="310"/>
                  </a:cubicBezTo>
                  <a:cubicBezTo>
                    <a:pt x="235" y="310"/>
                    <a:pt x="186" y="393"/>
                    <a:pt x="18" y="380"/>
                  </a:cubicBezTo>
                  <a:cubicBezTo>
                    <a:pt x="18" y="380"/>
                    <a:pt x="0" y="318"/>
                    <a:pt x="36" y="298"/>
                  </a:cubicBezTo>
                  <a:cubicBezTo>
                    <a:pt x="36" y="298"/>
                    <a:pt x="122" y="282"/>
                    <a:pt x="132" y="274"/>
                  </a:cubicBezTo>
                  <a:cubicBezTo>
                    <a:pt x="62" y="146"/>
                    <a:pt x="62" y="146"/>
                    <a:pt x="62" y="146"/>
                  </a:cubicBezTo>
                  <a:lnTo>
                    <a:pt x="38"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27">
              <a:extLst>
                <a:ext uri="{FF2B5EF4-FFF2-40B4-BE49-F238E27FC236}">
                  <a16:creationId xmlns:a16="http://schemas.microsoft.com/office/drawing/2014/main" id="{3B2FB814-88A7-1B9E-5CE8-8E0EC14F4F3C}"/>
                </a:ext>
              </a:extLst>
            </p:cNvPr>
            <p:cNvSpPr>
              <a:spLocks/>
            </p:cNvSpPr>
            <p:nvPr/>
          </p:nvSpPr>
          <p:spPr bwMode="auto">
            <a:xfrm>
              <a:off x="9696450" y="2790826"/>
              <a:ext cx="158750" cy="219075"/>
            </a:xfrm>
            <a:custGeom>
              <a:avLst/>
              <a:gdLst>
                <a:gd name="T0" fmla="*/ 50 w 52"/>
                <a:gd name="T1" fmla="*/ 10 h 72"/>
                <a:gd name="T2" fmla="*/ 17 w 52"/>
                <a:gd name="T3" fmla="*/ 12 h 72"/>
                <a:gd name="T4" fmla="*/ 12 w 52"/>
                <a:gd name="T5" fmla="*/ 19 h 72"/>
                <a:gd name="T6" fmla="*/ 11 w 52"/>
                <a:gd name="T7" fmla="*/ 14 h 72"/>
                <a:gd name="T8" fmla="*/ 3 w 52"/>
                <a:gd name="T9" fmla="*/ 7 h 72"/>
                <a:gd name="T10" fmla="*/ 0 w 52"/>
                <a:gd name="T11" fmla="*/ 41 h 72"/>
                <a:gd name="T12" fmla="*/ 23 w 52"/>
                <a:gd name="T13" fmla="*/ 65 h 72"/>
                <a:gd name="T14" fmla="*/ 50 w 52"/>
                <a:gd name="T15" fmla="*/ 1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72">
                  <a:moveTo>
                    <a:pt x="50" y="10"/>
                  </a:moveTo>
                  <a:cubicBezTo>
                    <a:pt x="47" y="0"/>
                    <a:pt x="25" y="6"/>
                    <a:pt x="17" y="12"/>
                  </a:cubicBezTo>
                  <a:cubicBezTo>
                    <a:pt x="15" y="14"/>
                    <a:pt x="13" y="16"/>
                    <a:pt x="12" y="19"/>
                  </a:cubicBezTo>
                  <a:cubicBezTo>
                    <a:pt x="11" y="17"/>
                    <a:pt x="11" y="15"/>
                    <a:pt x="11" y="14"/>
                  </a:cubicBezTo>
                  <a:cubicBezTo>
                    <a:pt x="11" y="9"/>
                    <a:pt x="5" y="1"/>
                    <a:pt x="3" y="7"/>
                  </a:cubicBezTo>
                  <a:cubicBezTo>
                    <a:pt x="2" y="14"/>
                    <a:pt x="0" y="41"/>
                    <a:pt x="0" y="41"/>
                  </a:cubicBezTo>
                  <a:cubicBezTo>
                    <a:pt x="0" y="63"/>
                    <a:pt x="14" y="72"/>
                    <a:pt x="23" y="65"/>
                  </a:cubicBezTo>
                  <a:cubicBezTo>
                    <a:pt x="32" y="58"/>
                    <a:pt x="52" y="20"/>
                    <a:pt x="50" y="10"/>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6094118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6"/>
                                        </p:tgtEl>
                                        <p:attrNameLst>
                                          <p:attrName>style.visibility</p:attrName>
                                        </p:attrNameLst>
                                      </p:cBhvr>
                                      <p:to>
                                        <p:strVal val="visible"/>
                                      </p:to>
                                    </p:set>
                                    <p:anim calcmode="lin" valueType="num">
                                      <p:cBhvr>
                                        <p:cTn id="14" dur="500" fill="hold"/>
                                        <p:tgtEl>
                                          <p:spTgt spid="86"/>
                                        </p:tgtEl>
                                        <p:attrNameLst>
                                          <p:attrName>ppt_w</p:attrName>
                                        </p:attrNameLst>
                                      </p:cBhvr>
                                      <p:tavLst>
                                        <p:tav tm="0">
                                          <p:val>
                                            <p:fltVal val="0"/>
                                          </p:val>
                                        </p:tav>
                                        <p:tav tm="100000">
                                          <p:val>
                                            <p:strVal val="#ppt_w"/>
                                          </p:val>
                                        </p:tav>
                                      </p:tavLst>
                                    </p:anim>
                                    <p:anim calcmode="lin" valueType="num">
                                      <p:cBhvr>
                                        <p:cTn id="15" dur="500" fill="hold"/>
                                        <p:tgtEl>
                                          <p:spTgt spid="86"/>
                                        </p:tgtEl>
                                        <p:attrNameLst>
                                          <p:attrName>ppt_h</p:attrName>
                                        </p:attrNameLst>
                                      </p:cBhvr>
                                      <p:tavLst>
                                        <p:tav tm="0">
                                          <p:val>
                                            <p:fltVal val="0"/>
                                          </p:val>
                                        </p:tav>
                                        <p:tav tm="100000">
                                          <p:val>
                                            <p:strVal val="#ppt_h"/>
                                          </p:val>
                                        </p:tav>
                                      </p:tavLst>
                                    </p:anim>
                                    <p:animEffect transition="in" filter="fade">
                                      <p:cBhvr>
                                        <p:cTn id="16" dur="500"/>
                                        <p:tgtEl>
                                          <p:spTgt spid="8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85"/>
                                        </p:tgtEl>
                                        <p:attrNameLst>
                                          <p:attrName>style.visibility</p:attrName>
                                        </p:attrNameLst>
                                      </p:cBhvr>
                                      <p:to>
                                        <p:strVal val="visible"/>
                                      </p:to>
                                    </p:set>
                                    <p:anim calcmode="lin" valueType="num">
                                      <p:cBhvr>
                                        <p:cTn id="38" dur="500" fill="hold"/>
                                        <p:tgtEl>
                                          <p:spTgt spid="85"/>
                                        </p:tgtEl>
                                        <p:attrNameLst>
                                          <p:attrName>ppt_w</p:attrName>
                                        </p:attrNameLst>
                                      </p:cBhvr>
                                      <p:tavLst>
                                        <p:tav tm="0">
                                          <p:val>
                                            <p:fltVal val="0"/>
                                          </p:val>
                                        </p:tav>
                                        <p:tav tm="100000">
                                          <p:val>
                                            <p:strVal val="#ppt_w"/>
                                          </p:val>
                                        </p:tav>
                                      </p:tavLst>
                                    </p:anim>
                                    <p:anim calcmode="lin" valueType="num">
                                      <p:cBhvr>
                                        <p:cTn id="39" dur="500" fill="hold"/>
                                        <p:tgtEl>
                                          <p:spTgt spid="85"/>
                                        </p:tgtEl>
                                        <p:attrNameLst>
                                          <p:attrName>ppt_h</p:attrName>
                                        </p:attrNameLst>
                                      </p:cBhvr>
                                      <p:tavLst>
                                        <p:tav tm="0">
                                          <p:val>
                                            <p:fltVal val="0"/>
                                          </p:val>
                                        </p:tav>
                                        <p:tav tm="100000">
                                          <p:val>
                                            <p:strVal val="#ppt_h"/>
                                          </p:val>
                                        </p:tav>
                                      </p:tavLst>
                                    </p:anim>
                                    <p:animEffect transition="in" filter="fade">
                                      <p:cBhvr>
                                        <p:cTn id="40" dur="500"/>
                                        <p:tgtEl>
                                          <p:spTgt spid="8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anim calcmode="lin" valueType="num">
                                      <p:cBhvr>
                                        <p:cTn id="43" dur="500" fill="hold"/>
                                        <p:tgtEl>
                                          <p:spTgt spid="95"/>
                                        </p:tgtEl>
                                        <p:attrNameLst>
                                          <p:attrName>ppt_w</p:attrName>
                                        </p:attrNameLst>
                                      </p:cBhvr>
                                      <p:tavLst>
                                        <p:tav tm="0">
                                          <p:val>
                                            <p:fltVal val="0"/>
                                          </p:val>
                                        </p:tav>
                                        <p:tav tm="100000">
                                          <p:val>
                                            <p:strVal val="#ppt_w"/>
                                          </p:val>
                                        </p:tav>
                                      </p:tavLst>
                                    </p:anim>
                                    <p:anim calcmode="lin" valueType="num">
                                      <p:cBhvr>
                                        <p:cTn id="44" dur="500" fill="hold"/>
                                        <p:tgtEl>
                                          <p:spTgt spid="95"/>
                                        </p:tgtEl>
                                        <p:attrNameLst>
                                          <p:attrName>ppt_h</p:attrName>
                                        </p:attrNameLst>
                                      </p:cBhvr>
                                      <p:tavLst>
                                        <p:tav tm="0">
                                          <p:val>
                                            <p:fltVal val="0"/>
                                          </p:val>
                                        </p:tav>
                                        <p:tav tm="100000">
                                          <p:val>
                                            <p:strVal val="#ppt_h"/>
                                          </p:val>
                                        </p:tav>
                                      </p:tavLst>
                                    </p:anim>
                                    <p:animEffect transition="in" filter="fade">
                                      <p:cBhvr>
                                        <p:cTn id="45" dur="500"/>
                                        <p:tgtEl>
                                          <p:spTgt spid="95"/>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500" fill="hold"/>
                                        <p:tgtEl>
                                          <p:spTgt spid="3"/>
                                        </p:tgtEl>
                                        <p:attrNameLst>
                                          <p:attrName>ppt_w</p:attrName>
                                        </p:attrNameLst>
                                      </p:cBhvr>
                                      <p:tavLst>
                                        <p:tav tm="0">
                                          <p:val>
                                            <p:fltVal val="0"/>
                                          </p:val>
                                        </p:tav>
                                        <p:tav tm="100000">
                                          <p:val>
                                            <p:strVal val="#ppt_w"/>
                                          </p:val>
                                        </p:tav>
                                      </p:tavLst>
                                    </p:anim>
                                    <p:anim calcmode="lin" valueType="num">
                                      <p:cBhvr>
                                        <p:cTn id="51" dur="500" fill="hold"/>
                                        <p:tgtEl>
                                          <p:spTgt spid="3"/>
                                        </p:tgtEl>
                                        <p:attrNameLst>
                                          <p:attrName>ppt_h</p:attrName>
                                        </p:attrNameLst>
                                      </p:cBhvr>
                                      <p:tavLst>
                                        <p:tav tm="0">
                                          <p:val>
                                            <p:fltVal val="0"/>
                                          </p:val>
                                        </p:tav>
                                        <p:tav tm="100000">
                                          <p:val>
                                            <p:strVal val="#ppt_h"/>
                                          </p:val>
                                        </p:tav>
                                      </p:tavLst>
                                    </p:anim>
                                    <p:animEffect transition="in" filter="fade">
                                      <p:cBhvr>
                                        <p:cTn id="52" dur="500"/>
                                        <p:tgtEl>
                                          <p:spTgt spid="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p:cTn id="70" dur="500" fill="hold"/>
                                        <p:tgtEl>
                                          <p:spTgt spid="9"/>
                                        </p:tgtEl>
                                        <p:attrNameLst>
                                          <p:attrName>ppt_w</p:attrName>
                                        </p:attrNameLst>
                                      </p:cBhvr>
                                      <p:tavLst>
                                        <p:tav tm="0">
                                          <p:val>
                                            <p:fltVal val="0"/>
                                          </p:val>
                                        </p:tav>
                                        <p:tav tm="100000">
                                          <p:val>
                                            <p:strVal val="#ppt_w"/>
                                          </p:val>
                                        </p:tav>
                                      </p:tavLst>
                                    </p:anim>
                                    <p:anim calcmode="lin" valueType="num">
                                      <p:cBhvr>
                                        <p:cTn id="71" dur="500" fill="hold"/>
                                        <p:tgtEl>
                                          <p:spTgt spid="9"/>
                                        </p:tgtEl>
                                        <p:attrNameLst>
                                          <p:attrName>ppt_h</p:attrName>
                                        </p:attrNameLst>
                                      </p:cBhvr>
                                      <p:tavLst>
                                        <p:tav tm="0">
                                          <p:val>
                                            <p:fltVal val="0"/>
                                          </p:val>
                                        </p:tav>
                                        <p:tav tm="100000">
                                          <p:val>
                                            <p:strVal val="#ppt_h"/>
                                          </p:val>
                                        </p:tav>
                                      </p:tavLst>
                                    </p:anim>
                                    <p:animEffect transition="in" filter="fade">
                                      <p:cBhvr>
                                        <p:cTn id="72" dur="500"/>
                                        <p:tgtEl>
                                          <p:spTgt spid="9"/>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p:cTn id="75" dur="500" fill="hold"/>
                                        <p:tgtEl>
                                          <p:spTgt spid="5"/>
                                        </p:tgtEl>
                                        <p:attrNameLst>
                                          <p:attrName>ppt_w</p:attrName>
                                        </p:attrNameLst>
                                      </p:cBhvr>
                                      <p:tavLst>
                                        <p:tav tm="0">
                                          <p:val>
                                            <p:fltVal val="0"/>
                                          </p:val>
                                        </p:tav>
                                        <p:tav tm="100000">
                                          <p:val>
                                            <p:strVal val="#ppt_w"/>
                                          </p:val>
                                        </p:tav>
                                      </p:tavLst>
                                    </p:anim>
                                    <p:anim calcmode="lin" valueType="num">
                                      <p:cBhvr>
                                        <p:cTn id="76" dur="500" fill="hold"/>
                                        <p:tgtEl>
                                          <p:spTgt spid="5"/>
                                        </p:tgtEl>
                                        <p:attrNameLst>
                                          <p:attrName>ppt_h</p:attrName>
                                        </p:attrNameLst>
                                      </p:cBhvr>
                                      <p:tavLst>
                                        <p:tav tm="0">
                                          <p:val>
                                            <p:fltVal val="0"/>
                                          </p:val>
                                        </p:tav>
                                        <p:tav tm="100000">
                                          <p:val>
                                            <p:strVal val="#ppt_h"/>
                                          </p:val>
                                        </p:tav>
                                      </p:tavLst>
                                    </p:anim>
                                    <p:animEffect transition="in" filter="fade">
                                      <p:cBhvr>
                                        <p:cTn id="77" dur="500"/>
                                        <p:tgtEl>
                                          <p:spTgt spid="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4"/>
                                        </p:tgtEl>
                                        <p:attrNameLst>
                                          <p:attrName>style.visibility</p:attrName>
                                        </p:attrNameLst>
                                      </p:cBhvr>
                                      <p:to>
                                        <p:strVal val="visible"/>
                                      </p:to>
                                    </p:set>
                                    <p:animEffect transition="in" filter="wipe(left)">
                                      <p:cBhvr>
                                        <p:cTn id="8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95" grpId="0" animBg="1"/>
      <p:bldP spid="3" grpId="0" animBg="1"/>
      <p:bldP spid="4" grpId="0" animBg="1"/>
      <p:bldP spid="6" grpId="0" animBg="1"/>
      <p:bldP spid="7" grpId="0" animBg="1"/>
      <p:bldP spid="8" grpId="0" animBg="1"/>
      <p:bldP spid="9" grpId="0" animBg="1"/>
      <p:bldP spid="5"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893"/>
            <a:ext cx="12204058" cy="6858893"/>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1" y="709741"/>
            <a:ext cx="3817369"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Our Teacher.</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60000"/>
              <a:lumOff val="4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283CC43C-AC41-B630-EEDE-0746C537F197}"/>
              </a:ext>
            </a:extLst>
          </p:cNvPr>
          <p:cNvSpPr txBox="1"/>
          <p:nvPr/>
        </p:nvSpPr>
        <p:spPr>
          <a:xfrm>
            <a:off x="4780054" y="5173772"/>
            <a:ext cx="1871028" cy="355225"/>
          </a:xfrm>
          <a:prstGeom prst="rect">
            <a:avLst/>
          </a:prstGeom>
          <a:noFill/>
        </p:spPr>
        <p:txBody>
          <a:bodyPr wrap="square" rtlCol="0">
            <a:spAutoFit/>
          </a:bodyPr>
          <a:lstStyle/>
          <a:p>
            <a:pPr>
              <a:lnSpc>
                <a:spcPts val="2000"/>
              </a:lnSpc>
            </a:pPr>
            <a:r>
              <a:rPr lang="en-US" sz="2000" dirty="0">
                <a:latin typeface="Epilogue" pitchFamily="2" charset="0"/>
                <a:ea typeface="Arimo Medium" panose="020B0604020202020204" pitchFamily="34" charset="0"/>
                <a:cs typeface="Arimo Medium" panose="020B0604020202020204" pitchFamily="34" charset="0"/>
              </a:rPr>
              <a:t>James Smith</a:t>
            </a:r>
          </a:p>
        </p:txBody>
      </p:sp>
      <p:sp>
        <p:nvSpPr>
          <p:cNvPr id="49" name="TextBox 48">
            <a:extLst>
              <a:ext uri="{FF2B5EF4-FFF2-40B4-BE49-F238E27FC236}">
                <a16:creationId xmlns:a16="http://schemas.microsoft.com/office/drawing/2014/main" id="{03E5DD54-CD52-C1CB-5835-9929ED0EFC23}"/>
              </a:ext>
            </a:extLst>
          </p:cNvPr>
          <p:cNvSpPr txBox="1"/>
          <p:nvPr/>
        </p:nvSpPr>
        <p:spPr>
          <a:xfrm>
            <a:off x="4780054" y="5455770"/>
            <a:ext cx="1473949" cy="253916"/>
          </a:xfrm>
          <a:prstGeom prst="rect">
            <a:avLst/>
          </a:prstGeom>
          <a:noFill/>
        </p:spPr>
        <p:txBody>
          <a:bodyPr wrap="square" rtlCol="0">
            <a:spAutoFit/>
          </a:bodyPr>
          <a:lstStyle/>
          <a:p>
            <a:r>
              <a:rPr lang="en-US" sz="1050" dirty="0">
                <a:latin typeface="Epilogue" pitchFamily="2" charset="0"/>
                <a:ea typeface="Arimo" panose="020B0604020202020204" pitchFamily="34" charset="0"/>
                <a:cs typeface="Arimo" panose="020B0604020202020204" pitchFamily="34" charset="0"/>
              </a:rPr>
              <a:t>Position Here</a:t>
            </a:r>
          </a:p>
        </p:txBody>
      </p:sp>
      <p:sp>
        <p:nvSpPr>
          <p:cNvPr id="50" name="TextBox 49">
            <a:extLst>
              <a:ext uri="{FF2B5EF4-FFF2-40B4-BE49-F238E27FC236}">
                <a16:creationId xmlns:a16="http://schemas.microsoft.com/office/drawing/2014/main" id="{338D3118-1ECA-7F95-986B-11FC68383684}"/>
              </a:ext>
            </a:extLst>
          </p:cNvPr>
          <p:cNvSpPr txBox="1"/>
          <p:nvPr/>
        </p:nvSpPr>
        <p:spPr>
          <a:xfrm>
            <a:off x="7082393" y="5170331"/>
            <a:ext cx="1666264" cy="355225"/>
          </a:xfrm>
          <a:prstGeom prst="rect">
            <a:avLst/>
          </a:prstGeom>
          <a:noFill/>
        </p:spPr>
        <p:txBody>
          <a:bodyPr wrap="square" rtlCol="0">
            <a:spAutoFit/>
          </a:bodyPr>
          <a:lstStyle/>
          <a:p>
            <a:pPr>
              <a:lnSpc>
                <a:spcPts val="2000"/>
              </a:lnSpc>
            </a:pPr>
            <a:r>
              <a:rPr lang="en-US" sz="2000" dirty="0">
                <a:latin typeface="Epilogue" pitchFamily="2" charset="0"/>
                <a:ea typeface="Arimo Medium" panose="020B0604020202020204" pitchFamily="34" charset="0"/>
                <a:cs typeface="Arimo Medium" panose="020B0604020202020204" pitchFamily="34" charset="0"/>
              </a:rPr>
              <a:t>Jane Smith</a:t>
            </a:r>
          </a:p>
        </p:txBody>
      </p:sp>
      <p:sp>
        <p:nvSpPr>
          <p:cNvPr id="53" name="TextBox 52">
            <a:extLst>
              <a:ext uri="{FF2B5EF4-FFF2-40B4-BE49-F238E27FC236}">
                <a16:creationId xmlns:a16="http://schemas.microsoft.com/office/drawing/2014/main" id="{7811F1C3-07A3-087A-5915-1E784425E64B}"/>
              </a:ext>
            </a:extLst>
          </p:cNvPr>
          <p:cNvSpPr txBox="1"/>
          <p:nvPr/>
        </p:nvSpPr>
        <p:spPr>
          <a:xfrm>
            <a:off x="7082393" y="5452329"/>
            <a:ext cx="1473949" cy="253916"/>
          </a:xfrm>
          <a:prstGeom prst="rect">
            <a:avLst/>
          </a:prstGeom>
          <a:noFill/>
        </p:spPr>
        <p:txBody>
          <a:bodyPr wrap="square" rtlCol="0">
            <a:spAutoFit/>
          </a:bodyPr>
          <a:lstStyle/>
          <a:p>
            <a:r>
              <a:rPr lang="en-US" sz="1050" dirty="0">
                <a:latin typeface="Epilogue" pitchFamily="2" charset="0"/>
                <a:ea typeface="Arimo" panose="020B0604020202020204" pitchFamily="34" charset="0"/>
                <a:cs typeface="Arimo" panose="020B0604020202020204" pitchFamily="34" charset="0"/>
              </a:rPr>
              <a:t>Position Here</a:t>
            </a:r>
          </a:p>
        </p:txBody>
      </p:sp>
      <p:sp>
        <p:nvSpPr>
          <p:cNvPr id="54" name="TextBox 53">
            <a:extLst>
              <a:ext uri="{FF2B5EF4-FFF2-40B4-BE49-F238E27FC236}">
                <a16:creationId xmlns:a16="http://schemas.microsoft.com/office/drawing/2014/main" id="{959B91A2-C249-5424-7F14-8C9F219EA76D}"/>
              </a:ext>
            </a:extLst>
          </p:cNvPr>
          <p:cNvSpPr txBox="1"/>
          <p:nvPr/>
        </p:nvSpPr>
        <p:spPr>
          <a:xfrm>
            <a:off x="9203140" y="5170331"/>
            <a:ext cx="1752600" cy="355225"/>
          </a:xfrm>
          <a:prstGeom prst="rect">
            <a:avLst/>
          </a:prstGeom>
          <a:noFill/>
        </p:spPr>
        <p:txBody>
          <a:bodyPr wrap="square" rtlCol="0">
            <a:spAutoFit/>
          </a:bodyPr>
          <a:lstStyle/>
          <a:p>
            <a:pPr>
              <a:lnSpc>
                <a:spcPts val="2000"/>
              </a:lnSpc>
            </a:pPr>
            <a:r>
              <a:rPr lang="en-US" sz="2000" dirty="0">
                <a:latin typeface="Epilogue" pitchFamily="2" charset="0"/>
                <a:ea typeface="Arimo Medium" panose="020B0604020202020204" pitchFamily="34" charset="0"/>
                <a:cs typeface="Arimo Medium" panose="020B0604020202020204" pitchFamily="34" charset="0"/>
              </a:rPr>
              <a:t>Nelly James</a:t>
            </a:r>
          </a:p>
        </p:txBody>
      </p:sp>
      <p:sp>
        <p:nvSpPr>
          <p:cNvPr id="55" name="TextBox 54">
            <a:extLst>
              <a:ext uri="{FF2B5EF4-FFF2-40B4-BE49-F238E27FC236}">
                <a16:creationId xmlns:a16="http://schemas.microsoft.com/office/drawing/2014/main" id="{2BCF73A7-2A42-0996-F4C9-619AFC12C67A}"/>
              </a:ext>
            </a:extLst>
          </p:cNvPr>
          <p:cNvSpPr txBox="1"/>
          <p:nvPr/>
        </p:nvSpPr>
        <p:spPr>
          <a:xfrm>
            <a:off x="9203140" y="5452046"/>
            <a:ext cx="1469207" cy="253916"/>
          </a:xfrm>
          <a:prstGeom prst="rect">
            <a:avLst/>
          </a:prstGeom>
          <a:noFill/>
        </p:spPr>
        <p:txBody>
          <a:bodyPr wrap="square" rtlCol="0">
            <a:spAutoFit/>
          </a:bodyPr>
          <a:lstStyle/>
          <a:p>
            <a:r>
              <a:rPr lang="en-US" sz="1050" dirty="0">
                <a:latin typeface="Epilogue" pitchFamily="2" charset="0"/>
                <a:ea typeface="Arimo" panose="020B0604020202020204" pitchFamily="34" charset="0"/>
                <a:cs typeface="Arimo" panose="020B0604020202020204" pitchFamily="34" charset="0"/>
              </a:rPr>
              <a:t>Position Here</a:t>
            </a:r>
          </a:p>
        </p:txBody>
      </p:sp>
      <p:sp>
        <p:nvSpPr>
          <p:cNvPr id="56" name="TextBox 55">
            <a:extLst>
              <a:ext uri="{FF2B5EF4-FFF2-40B4-BE49-F238E27FC236}">
                <a16:creationId xmlns:a16="http://schemas.microsoft.com/office/drawing/2014/main" id="{895727B3-36DC-8AC2-CF43-61FC784C4D63}"/>
              </a:ext>
            </a:extLst>
          </p:cNvPr>
          <p:cNvSpPr txBox="1"/>
          <p:nvPr/>
        </p:nvSpPr>
        <p:spPr>
          <a:xfrm>
            <a:off x="2675572" y="5175213"/>
            <a:ext cx="1871028" cy="355225"/>
          </a:xfrm>
          <a:prstGeom prst="rect">
            <a:avLst/>
          </a:prstGeom>
          <a:noFill/>
        </p:spPr>
        <p:txBody>
          <a:bodyPr wrap="square" rtlCol="0">
            <a:spAutoFit/>
          </a:bodyPr>
          <a:lstStyle/>
          <a:p>
            <a:pPr>
              <a:lnSpc>
                <a:spcPts val="2000"/>
              </a:lnSpc>
            </a:pPr>
            <a:r>
              <a:rPr lang="en-US" sz="2000" dirty="0">
                <a:latin typeface="Epilogue" pitchFamily="2" charset="0"/>
                <a:ea typeface="Arimo Medium" panose="020B0604020202020204" pitchFamily="34" charset="0"/>
                <a:cs typeface="Arimo Medium" panose="020B0604020202020204" pitchFamily="34" charset="0"/>
              </a:rPr>
              <a:t>James Mira</a:t>
            </a:r>
          </a:p>
        </p:txBody>
      </p:sp>
      <p:sp>
        <p:nvSpPr>
          <p:cNvPr id="59" name="TextBox 58">
            <a:extLst>
              <a:ext uri="{FF2B5EF4-FFF2-40B4-BE49-F238E27FC236}">
                <a16:creationId xmlns:a16="http://schemas.microsoft.com/office/drawing/2014/main" id="{768349BD-B987-BB76-05D9-8C5F022FB5FE}"/>
              </a:ext>
            </a:extLst>
          </p:cNvPr>
          <p:cNvSpPr txBox="1"/>
          <p:nvPr/>
        </p:nvSpPr>
        <p:spPr>
          <a:xfrm>
            <a:off x="2675572" y="5455770"/>
            <a:ext cx="1473949" cy="253916"/>
          </a:xfrm>
          <a:prstGeom prst="rect">
            <a:avLst/>
          </a:prstGeom>
          <a:noFill/>
        </p:spPr>
        <p:txBody>
          <a:bodyPr wrap="square" rtlCol="0">
            <a:spAutoFit/>
          </a:bodyPr>
          <a:lstStyle/>
          <a:p>
            <a:r>
              <a:rPr lang="en-US" sz="1050" dirty="0">
                <a:latin typeface="Epilogue" pitchFamily="2" charset="0"/>
                <a:ea typeface="Arimo" panose="020B0604020202020204" pitchFamily="34" charset="0"/>
                <a:cs typeface="Arimo" panose="020B0604020202020204" pitchFamily="34" charset="0"/>
              </a:rPr>
              <a:t>Position Here</a:t>
            </a:r>
          </a:p>
        </p:txBody>
      </p:sp>
      <p:sp>
        <p:nvSpPr>
          <p:cNvPr id="60" name="TextBox 59">
            <a:extLst>
              <a:ext uri="{FF2B5EF4-FFF2-40B4-BE49-F238E27FC236}">
                <a16:creationId xmlns:a16="http://schemas.microsoft.com/office/drawing/2014/main" id="{716D52E3-68BC-6FF9-FB52-C8554BEE7F37}"/>
              </a:ext>
            </a:extLst>
          </p:cNvPr>
          <p:cNvSpPr txBox="1"/>
          <p:nvPr/>
        </p:nvSpPr>
        <p:spPr>
          <a:xfrm>
            <a:off x="2675572" y="5735780"/>
            <a:ext cx="1754905" cy="393377"/>
          </a:xfrm>
          <a:prstGeom prst="rect">
            <a:avLst/>
          </a:prstGeom>
          <a:noFill/>
        </p:spPr>
        <p:txBody>
          <a:bodyPr wrap="square" rtlCol="0">
            <a:spAutoFit/>
          </a:bodyPr>
          <a:lstStyle/>
          <a:p>
            <a:pPr>
              <a:lnSpc>
                <a:spcPts val="1200"/>
              </a:lnSpc>
            </a:pPr>
            <a:r>
              <a:rPr lang="en-US" sz="900" b="0" dirty="0">
                <a:effectLst/>
                <a:latin typeface="Epilogue" pitchFamily="2" charset="0"/>
                <a:ea typeface="Arimo" panose="020B0604020202020204" pitchFamily="34" charset="0"/>
                <a:cs typeface="Arimo" panose="020B0604020202020204" pitchFamily="34" charset="0"/>
              </a:rPr>
              <a:t>A peep at some distant or has it’s power </a:t>
            </a:r>
            <a:r>
              <a:rPr lang="en-US" sz="900" dirty="0">
                <a:latin typeface="Epilogue" pitchFamily="2" charset="0"/>
                <a:ea typeface="Arimo" panose="020B0604020202020204" pitchFamily="34" charset="0"/>
                <a:cs typeface="Arimo" panose="020B0604020202020204" pitchFamily="34" charset="0"/>
              </a:rPr>
              <a:t>raise</a:t>
            </a:r>
          </a:p>
        </p:txBody>
      </p:sp>
      <p:sp>
        <p:nvSpPr>
          <p:cNvPr id="61" name="TextBox 60">
            <a:extLst>
              <a:ext uri="{FF2B5EF4-FFF2-40B4-BE49-F238E27FC236}">
                <a16:creationId xmlns:a16="http://schemas.microsoft.com/office/drawing/2014/main" id="{A85A6AC8-9B85-40AD-412F-D69444498F7D}"/>
              </a:ext>
            </a:extLst>
          </p:cNvPr>
          <p:cNvSpPr txBox="1"/>
          <p:nvPr/>
        </p:nvSpPr>
        <p:spPr>
          <a:xfrm>
            <a:off x="4780054" y="5735780"/>
            <a:ext cx="1847856" cy="547266"/>
          </a:xfrm>
          <a:prstGeom prst="rect">
            <a:avLst/>
          </a:prstGeom>
          <a:noFill/>
        </p:spPr>
        <p:txBody>
          <a:bodyPr wrap="square" rtlCol="0">
            <a:spAutoFit/>
          </a:bodyPr>
          <a:lstStyle/>
          <a:p>
            <a:pPr>
              <a:lnSpc>
                <a:spcPts val="1200"/>
              </a:lnSpc>
            </a:pPr>
            <a:r>
              <a:rPr lang="en-US" sz="900" b="0" dirty="0">
                <a:effectLst/>
                <a:latin typeface="Epilogue" pitchFamily="2" charset="0"/>
                <a:ea typeface="Arimo" panose="020B0604020202020204" pitchFamily="34" charset="0"/>
                <a:cs typeface="Arimo" panose="020B0604020202020204" pitchFamily="34" charset="0"/>
              </a:rPr>
              <a:t>A peep at some distant or</a:t>
            </a:r>
          </a:p>
          <a:p>
            <a:pPr>
              <a:lnSpc>
                <a:spcPts val="1200"/>
              </a:lnSpc>
            </a:pPr>
            <a:r>
              <a:rPr lang="en-US" sz="900" b="0" dirty="0">
                <a:effectLst/>
                <a:latin typeface="Epilogue" pitchFamily="2" charset="0"/>
                <a:ea typeface="Arimo" panose="020B0604020202020204" pitchFamily="34" charset="0"/>
                <a:cs typeface="Arimo" panose="020B0604020202020204" pitchFamily="34" charset="0"/>
              </a:rPr>
              <a:t>has it’s power </a:t>
            </a:r>
            <a:r>
              <a:rPr lang="en-US" sz="900" dirty="0">
                <a:latin typeface="Epilogue" pitchFamily="2" charset="0"/>
                <a:ea typeface="Arimo" panose="020B0604020202020204" pitchFamily="34" charset="0"/>
                <a:cs typeface="Arimo" panose="020B0604020202020204" pitchFamily="34" charset="0"/>
              </a:rPr>
              <a:t>raise &amp; purify our thoughts</a:t>
            </a:r>
          </a:p>
        </p:txBody>
      </p:sp>
      <p:sp>
        <p:nvSpPr>
          <p:cNvPr id="63" name="TextBox 62">
            <a:extLst>
              <a:ext uri="{FF2B5EF4-FFF2-40B4-BE49-F238E27FC236}">
                <a16:creationId xmlns:a16="http://schemas.microsoft.com/office/drawing/2014/main" id="{6E0A70C9-814F-5892-FCF2-5463D254D217}"/>
              </a:ext>
            </a:extLst>
          </p:cNvPr>
          <p:cNvSpPr txBox="1"/>
          <p:nvPr/>
        </p:nvSpPr>
        <p:spPr>
          <a:xfrm>
            <a:off x="7082393" y="5732339"/>
            <a:ext cx="1754905" cy="393377"/>
          </a:xfrm>
          <a:prstGeom prst="rect">
            <a:avLst/>
          </a:prstGeom>
          <a:noFill/>
        </p:spPr>
        <p:txBody>
          <a:bodyPr wrap="square" rtlCol="0">
            <a:spAutoFit/>
          </a:bodyPr>
          <a:lstStyle/>
          <a:p>
            <a:pPr>
              <a:lnSpc>
                <a:spcPts val="1200"/>
              </a:lnSpc>
            </a:pPr>
            <a:r>
              <a:rPr lang="en-US" sz="900" b="0" dirty="0">
                <a:effectLst/>
                <a:latin typeface="Epilogue" pitchFamily="2" charset="0"/>
                <a:ea typeface="Arimo" panose="020B0604020202020204" pitchFamily="34" charset="0"/>
                <a:cs typeface="Arimo" panose="020B0604020202020204" pitchFamily="34" charset="0"/>
              </a:rPr>
              <a:t>A peep at some distant or has it’s power </a:t>
            </a:r>
            <a:r>
              <a:rPr lang="en-US" sz="900" dirty="0">
                <a:latin typeface="Epilogue" pitchFamily="2" charset="0"/>
                <a:ea typeface="Arimo" panose="020B0604020202020204" pitchFamily="34" charset="0"/>
                <a:cs typeface="Arimo" panose="020B0604020202020204" pitchFamily="34" charset="0"/>
              </a:rPr>
              <a:t>raise</a:t>
            </a:r>
          </a:p>
        </p:txBody>
      </p:sp>
      <p:sp>
        <p:nvSpPr>
          <p:cNvPr id="96" name="TextBox 95">
            <a:extLst>
              <a:ext uri="{FF2B5EF4-FFF2-40B4-BE49-F238E27FC236}">
                <a16:creationId xmlns:a16="http://schemas.microsoft.com/office/drawing/2014/main" id="{ACB1763F-CDA0-7245-B6D2-48B7B47C2A2D}"/>
              </a:ext>
            </a:extLst>
          </p:cNvPr>
          <p:cNvSpPr txBox="1"/>
          <p:nvPr/>
        </p:nvSpPr>
        <p:spPr>
          <a:xfrm>
            <a:off x="9203140" y="5730898"/>
            <a:ext cx="1754905" cy="393377"/>
          </a:xfrm>
          <a:prstGeom prst="rect">
            <a:avLst/>
          </a:prstGeom>
          <a:noFill/>
        </p:spPr>
        <p:txBody>
          <a:bodyPr wrap="square" rtlCol="0">
            <a:spAutoFit/>
          </a:bodyPr>
          <a:lstStyle/>
          <a:p>
            <a:pPr>
              <a:lnSpc>
                <a:spcPts val="1200"/>
              </a:lnSpc>
            </a:pPr>
            <a:r>
              <a:rPr lang="en-US" sz="900" b="0" dirty="0">
                <a:effectLst/>
                <a:latin typeface="Epilogue" pitchFamily="2" charset="0"/>
                <a:ea typeface="Arimo" panose="020B0604020202020204" pitchFamily="34" charset="0"/>
                <a:cs typeface="Arimo" panose="020B0604020202020204" pitchFamily="34" charset="0"/>
              </a:rPr>
              <a:t>A peep at some distant or has it’s power </a:t>
            </a:r>
            <a:r>
              <a:rPr lang="en-US" sz="900" dirty="0">
                <a:latin typeface="Epilogue" pitchFamily="2" charset="0"/>
                <a:ea typeface="Arimo" panose="020B0604020202020204" pitchFamily="34" charset="0"/>
                <a:cs typeface="Arimo" panose="020B0604020202020204" pitchFamily="34" charset="0"/>
              </a:rPr>
              <a:t>raise</a:t>
            </a:r>
          </a:p>
        </p:txBody>
      </p:sp>
      <p:sp>
        <p:nvSpPr>
          <p:cNvPr id="4" name="Picture Placeholder 3">
            <a:extLst>
              <a:ext uri="{FF2B5EF4-FFF2-40B4-BE49-F238E27FC236}">
                <a16:creationId xmlns:a16="http://schemas.microsoft.com/office/drawing/2014/main" id="{40EDCF49-C57F-2C3C-F2E8-929CA31CB86C}"/>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B2376275-FCD8-7512-9A12-AA83928822B5}"/>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AE8C4B32-CB31-A37C-EF60-9398596C010D}"/>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F512B79C-7C86-59DC-DB41-DA1E2E476BA4}"/>
              </a:ext>
            </a:extLst>
          </p:cNvPr>
          <p:cNvSpPr>
            <a:spLocks noGrp="1"/>
          </p:cNvSpPr>
          <p:nvPr>
            <p:ph type="pic" sz="quarter" idx="16"/>
          </p:nvPr>
        </p:nvSpPr>
        <p:spPr/>
      </p:sp>
    </p:spTree>
    <p:extLst>
      <p:ext uri="{BB962C8B-B14F-4D97-AF65-F5344CB8AC3E}">
        <p14:creationId xmlns:p14="http://schemas.microsoft.com/office/powerpoint/2010/main" val="16005263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right)">
                                      <p:cBhvr>
                                        <p:cTn id="7" dur="500"/>
                                        <p:tgtEl>
                                          <p:spTgt spid="4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right)">
                                      <p:cBhvr>
                                        <p:cTn id="10" dur="500"/>
                                        <p:tgtEl>
                                          <p:spTgt spid="49"/>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right)">
                                      <p:cBhvr>
                                        <p:cTn id="13" dur="500"/>
                                        <p:tgtEl>
                                          <p:spTgt spid="5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right)">
                                      <p:cBhvr>
                                        <p:cTn id="16" dur="500"/>
                                        <p:tgtEl>
                                          <p:spTgt spid="53"/>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right)">
                                      <p:cBhvr>
                                        <p:cTn id="19" dur="500"/>
                                        <p:tgtEl>
                                          <p:spTgt spid="54"/>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right)">
                                      <p:cBhvr>
                                        <p:cTn id="22" dur="500"/>
                                        <p:tgtEl>
                                          <p:spTgt spid="5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right)">
                                      <p:cBhvr>
                                        <p:cTn id="27" dur="500"/>
                                        <p:tgtEl>
                                          <p:spTgt spid="56"/>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right)">
                                      <p:cBhvr>
                                        <p:cTn id="30" dur="500"/>
                                        <p:tgtEl>
                                          <p:spTgt spid="5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left)">
                                      <p:cBhvr>
                                        <p:cTn id="36" dur="500"/>
                                        <p:tgtEl>
                                          <p:spTgt spid="6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left)">
                                      <p:cBhvr>
                                        <p:cTn id="39" dur="500"/>
                                        <p:tgtEl>
                                          <p:spTgt spid="6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3" grpId="0"/>
      <p:bldP spid="54" grpId="0"/>
      <p:bldP spid="55" grpId="0"/>
      <p:bldP spid="56" grpId="0"/>
      <p:bldP spid="59" grpId="0"/>
      <p:bldP spid="60" grpId="0"/>
      <p:bldP spid="61" grpId="0"/>
      <p:bldP spid="63" grpId="0"/>
      <p:bldP spid="9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 name="Rectangle: Rounded Corners 4">
            <a:extLst>
              <a:ext uri="{FF2B5EF4-FFF2-40B4-BE49-F238E27FC236}">
                <a16:creationId xmlns:a16="http://schemas.microsoft.com/office/drawing/2014/main" id="{110F073E-E8D5-783B-0F6B-65E6073BE49C}"/>
              </a:ext>
            </a:extLst>
          </p:cNvPr>
          <p:cNvSpPr/>
          <p:nvPr/>
        </p:nvSpPr>
        <p:spPr>
          <a:xfrm>
            <a:off x="6667499" y="3048308"/>
            <a:ext cx="4825718" cy="4387016"/>
          </a:xfrm>
          <a:prstGeom prst="roundRect">
            <a:avLst>
              <a:gd name="adj" fmla="val 5901"/>
            </a:avLst>
          </a:prstGeom>
          <a:gradFill flip="none" rotWithShape="1">
            <a:gsLst>
              <a:gs pos="19000">
                <a:schemeClr val="accent3">
                  <a:lumMod val="75000"/>
                </a:schemeClr>
              </a:gs>
              <a:gs pos="100000">
                <a:schemeClr val="accent3">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5938269"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Education is a Way</a:t>
            </a:r>
          </a:p>
          <a:p>
            <a:pPr>
              <a:lnSpc>
                <a:spcPts val="4400"/>
              </a:lnSpc>
            </a:pPr>
            <a:r>
              <a:rPr lang="en-US" sz="4800" dirty="0">
                <a:latin typeface="Otama.ep" panose="00000500000000000000" pitchFamily="50" charset="0"/>
              </a:rPr>
              <a:t>To Success In Life.</a:t>
            </a:r>
            <a:endParaRPr lang="en-US" sz="4800" i="0" dirty="0">
              <a:effectLst/>
              <a:latin typeface="Otama.ep" panose="00000500000000000000" pitchFamily="50" charset="0"/>
            </a:endParaRP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D855635B-2A16-A70B-4555-BA43F06F74D2}"/>
              </a:ext>
            </a:extLst>
          </p:cNvPr>
          <p:cNvSpPr txBox="1"/>
          <p:nvPr/>
        </p:nvSpPr>
        <p:spPr>
          <a:xfrm>
            <a:off x="2211516" y="4723630"/>
            <a:ext cx="2890795" cy="535083"/>
          </a:xfrm>
          <a:prstGeom prst="rect">
            <a:avLst/>
          </a:prstGeom>
          <a:noFill/>
        </p:spPr>
        <p:txBody>
          <a:bodyPr wrap="square" rtlCol="0">
            <a:spAutoFit/>
          </a:bodyPr>
          <a:lstStyle/>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14" name="Group 13">
            <a:extLst>
              <a:ext uri="{FF2B5EF4-FFF2-40B4-BE49-F238E27FC236}">
                <a16:creationId xmlns:a16="http://schemas.microsoft.com/office/drawing/2014/main" id="{D1FBD75D-59A4-FD90-A579-221E95B97D3B}"/>
              </a:ext>
            </a:extLst>
          </p:cNvPr>
          <p:cNvGrpSpPr/>
          <p:nvPr/>
        </p:nvGrpSpPr>
        <p:grpSpPr>
          <a:xfrm>
            <a:off x="1743862" y="4837854"/>
            <a:ext cx="332679" cy="332679"/>
            <a:chOff x="2094902" y="4032420"/>
            <a:chExt cx="884237" cy="884237"/>
          </a:xfrm>
          <a:solidFill>
            <a:schemeClr val="accent2"/>
          </a:solidFill>
        </p:grpSpPr>
        <p:sp>
          <p:nvSpPr>
            <p:cNvPr id="15" name="Freeform 5">
              <a:extLst>
                <a:ext uri="{FF2B5EF4-FFF2-40B4-BE49-F238E27FC236}">
                  <a16:creationId xmlns:a16="http://schemas.microsoft.com/office/drawing/2014/main" id="{617480C7-902F-EC15-089E-1F687919A6DA}"/>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11D00A46-04A2-F14E-03B6-D67B82E2C6E5}"/>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TextBox 17">
            <a:extLst>
              <a:ext uri="{FF2B5EF4-FFF2-40B4-BE49-F238E27FC236}">
                <a16:creationId xmlns:a16="http://schemas.microsoft.com/office/drawing/2014/main" id="{16F1BD6F-5811-3240-522C-42A9F5DE417A}"/>
              </a:ext>
            </a:extLst>
          </p:cNvPr>
          <p:cNvSpPr txBox="1"/>
          <p:nvPr/>
        </p:nvSpPr>
        <p:spPr>
          <a:xfrm>
            <a:off x="1688130" y="3241867"/>
            <a:ext cx="3440545" cy="1166666"/>
          </a:xfrm>
          <a:prstGeom prst="rect">
            <a:avLst/>
          </a:prstGeom>
          <a:noFill/>
        </p:spPr>
        <p:txBody>
          <a:bodyPr wrap="square" rtlCol="0">
            <a:spAutoFit/>
          </a:bodyPr>
          <a:lstStyle/>
          <a:p>
            <a:pPr>
              <a:lnSpc>
                <a:spcPts val="1700"/>
              </a:lnSpc>
            </a:pPr>
            <a:r>
              <a:rPr lang="en-US" sz="1100" i="0" dirty="0">
                <a:effectLst/>
                <a:latin typeface="Epilogue" pitchFamily="2" charset="0"/>
                <a:ea typeface="Arimo" panose="020B0604020202020204" pitchFamily="34" charset="0"/>
                <a:cs typeface="Arimo" panose="020B0604020202020204" pitchFamily="34" charset="0"/>
              </a:rPr>
              <a:t>There are many variations of passages of Lorem Ipsum available, but the majority have suffered alteration in some form by injected humor or randomized words go which don’t look achievements even</a:t>
            </a:r>
            <a:endParaRPr lang="en-US" sz="1100" dirty="0">
              <a:latin typeface="Epilogue" pitchFamily="2" charset="0"/>
              <a:ea typeface="Arimo" panose="020B0604020202020204" pitchFamily="34" charset="0"/>
              <a:cs typeface="Arimo" panose="020B0604020202020204" pitchFamily="34" charset="0"/>
            </a:endParaRPr>
          </a:p>
        </p:txBody>
      </p:sp>
      <p:sp>
        <p:nvSpPr>
          <p:cNvPr id="19" name="TextBox 18">
            <a:extLst>
              <a:ext uri="{FF2B5EF4-FFF2-40B4-BE49-F238E27FC236}">
                <a16:creationId xmlns:a16="http://schemas.microsoft.com/office/drawing/2014/main" id="{7419AC32-BCF2-940F-5F34-E53CAFD2D47A}"/>
              </a:ext>
            </a:extLst>
          </p:cNvPr>
          <p:cNvSpPr txBox="1"/>
          <p:nvPr/>
        </p:nvSpPr>
        <p:spPr>
          <a:xfrm>
            <a:off x="1688130" y="2744486"/>
            <a:ext cx="2853995" cy="419695"/>
          </a:xfrm>
          <a:prstGeom prst="rect">
            <a:avLst/>
          </a:prstGeom>
          <a:noFill/>
        </p:spPr>
        <p:txBody>
          <a:bodyPr wrap="square" rtlCol="0">
            <a:spAutoFit/>
          </a:bodyPr>
          <a:lstStyle/>
          <a:p>
            <a:r>
              <a:rPr lang="en-US" sz="2400" i="0" dirty="0">
                <a:effectLst/>
                <a:latin typeface="Otama.ep" panose="00000500000000000000" pitchFamily="50" charset="0"/>
                <a:ea typeface="Arimo" panose="020B0604020202020204" pitchFamily="34" charset="0"/>
                <a:cs typeface="Arimo" panose="020B0604020202020204" pitchFamily="34" charset="0"/>
              </a:rPr>
              <a:t>More Title.</a:t>
            </a:r>
            <a:endParaRPr lang="en-US" sz="2400" dirty="0">
              <a:latin typeface="Otama.ep" panose="00000500000000000000" pitchFamily="50" charset="0"/>
              <a:ea typeface="Arimo" panose="020B0604020202020204" pitchFamily="34" charset="0"/>
              <a:cs typeface="Arimo" panose="020B0604020202020204" pitchFamily="34" charset="0"/>
            </a:endParaRPr>
          </a:p>
        </p:txBody>
      </p:sp>
      <p:sp>
        <p:nvSpPr>
          <p:cNvPr id="20" name="TextBox 19">
            <a:extLst>
              <a:ext uri="{FF2B5EF4-FFF2-40B4-BE49-F238E27FC236}">
                <a16:creationId xmlns:a16="http://schemas.microsoft.com/office/drawing/2014/main" id="{3493C335-7FB6-FF8B-FA81-2358D37A65E6}"/>
              </a:ext>
            </a:extLst>
          </p:cNvPr>
          <p:cNvSpPr txBox="1"/>
          <p:nvPr/>
        </p:nvSpPr>
        <p:spPr>
          <a:xfrm>
            <a:off x="2211516" y="5456602"/>
            <a:ext cx="2890795" cy="535083"/>
          </a:xfrm>
          <a:prstGeom prst="rect">
            <a:avLst/>
          </a:prstGeom>
          <a:noFill/>
        </p:spPr>
        <p:txBody>
          <a:bodyPr wrap="square" rtlCol="0">
            <a:spAutoFit/>
          </a:bodyPr>
          <a:lstStyle/>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2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21" name="Group 20">
            <a:extLst>
              <a:ext uri="{FF2B5EF4-FFF2-40B4-BE49-F238E27FC236}">
                <a16:creationId xmlns:a16="http://schemas.microsoft.com/office/drawing/2014/main" id="{9FBDD69F-BD28-D86A-15E1-CEDDB4C89FFD}"/>
              </a:ext>
            </a:extLst>
          </p:cNvPr>
          <p:cNvGrpSpPr/>
          <p:nvPr/>
        </p:nvGrpSpPr>
        <p:grpSpPr>
          <a:xfrm>
            <a:off x="1743862" y="5570826"/>
            <a:ext cx="332679" cy="332679"/>
            <a:chOff x="2094902" y="4032420"/>
            <a:chExt cx="884237" cy="884237"/>
          </a:xfrm>
          <a:solidFill>
            <a:schemeClr val="accent2"/>
          </a:solidFill>
        </p:grpSpPr>
        <p:sp>
          <p:nvSpPr>
            <p:cNvPr id="22" name="Freeform 5">
              <a:extLst>
                <a:ext uri="{FF2B5EF4-FFF2-40B4-BE49-F238E27FC236}">
                  <a16:creationId xmlns:a16="http://schemas.microsoft.com/office/drawing/2014/main" id="{02B315A0-8897-3C8A-C014-9D722210F154}"/>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691028EA-0C76-0B9D-AA1E-2C738BC55885}"/>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a:extLst>
              <a:ext uri="{FF2B5EF4-FFF2-40B4-BE49-F238E27FC236}">
                <a16:creationId xmlns:a16="http://schemas.microsoft.com/office/drawing/2014/main" id="{02B2B133-B2B2-7175-23CE-9276DC18D064}"/>
              </a:ext>
            </a:extLst>
          </p:cNvPr>
          <p:cNvSpPr txBox="1"/>
          <p:nvPr/>
        </p:nvSpPr>
        <p:spPr>
          <a:xfrm>
            <a:off x="7083037" y="3744988"/>
            <a:ext cx="2970946" cy="2678426"/>
          </a:xfrm>
          <a:prstGeom prst="rect">
            <a:avLst/>
          </a:prstGeom>
          <a:noFill/>
        </p:spPr>
        <p:txBody>
          <a:bodyPr wrap="square" rtlCol="0">
            <a:spAutoFit/>
          </a:bodyPr>
          <a:lstStyle/>
          <a:p>
            <a:pPr>
              <a:lnSpc>
                <a:spcPts val="4000"/>
              </a:lnSpc>
            </a:pPr>
            <a:r>
              <a:rPr lang="en-US" sz="4400" i="0" dirty="0">
                <a:solidFill>
                  <a:schemeClr val="bg1"/>
                </a:solidFill>
                <a:effectLst>
                  <a:outerShdw blurRad="12700" dist="25400" dir="2700000" algn="tl" rotWithShape="0">
                    <a:prstClr val="black">
                      <a:alpha val="40000"/>
                    </a:prstClr>
                  </a:outerShdw>
                </a:effectLst>
                <a:latin typeface="Otama.ep" panose="00000500000000000000" pitchFamily="50" charset="0"/>
              </a:rPr>
              <a:t>Simplest </a:t>
            </a:r>
            <a:r>
              <a:rPr lang="en-US" sz="4400" dirty="0">
                <a:solidFill>
                  <a:schemeClr val="bg1"/>
                </a:solidFill>
                <a:effectLst>
                  <a:outerShdw blurRad="12700" dist="25400" dir="2700000" algn="tl" rotWithShape="0">
                    <a:prstClr val="black">
                      <a:alpha val="40000"/>
                    </a:prstClr>
                  </a:outerShdw>
                </a:effectLst>
                <a:latin typeface="Otama.ep" panose="00000500000000000000" pitchFamily="50" charset="0"/>
              </a:rPr>
              <a:t>things are </a:t>
            </a:r>
            <a:r>
              <a:rPr lang="en-US" sz="4400" i="0" dirty="0">
                <a:solidFill>
                  <a:schemeClr val="bg1"/>
                </a:solidFill>
                <a:effectLst>
                  <a:outerShdw blurRad="12700" dist="25400" dir="2700000" algn="tl" rotWithShape="0">
                    <a:prstClr val="black">
                      <a:alpha val="40000"/>
                    </a:prstClr>
                  </a:outerShdw>
                </a:effectLst>
                <a:latin typeface="Otama.ep" panose="00000500000000000000" pitchFamily="50" charset="0"/>
              </a:rPr>
              <a:t>often</a:t>
            </a:r>
          </a:p>
          <a:p>
            <a:pPr>
              <a:lnSpc>
                <a:spcPts val="4000"/>
              </a:lnSpc>
            </a:pPr>
            <a:r>
              <a:rPr lang="en-US" sz="4400" i="0" dirty="0">
                <a:solidFill>
                  <a:schemeClr val="bg1"/>
                </a:solidFill>
                <a:effectLst>
                  <a:outerShdw blurRad="12700" dist="25400" dir="2700000" algn="tl" rotWithShape="0">
                    <a:prstClr val="black">
                      <a:alpha val="40000"/>
                    </a:prstClr>
                  </a:outerShdw>
                </a:effectLst>
                <a:latin typeface="Otama.ep" panose="00000500000000000000" pitchFamily="50" charset="0"/>
              </a:rPr>
              <a:t>the </a:t>
            </a:r>
            <a:r>
              <a:rPr lang="en-US" sz="4400" dirty="0">
                <a:solidFill>
                  <a:schemeClr val="bg1"/>
                </a:solidFill>
                <a:effectLst>
                  <a:outerShdw blurRad="12700" dist="25400" dir="2700000" algn="tl" rotWithShape="0">
                    <a:prstClr val="black">
                      <a:alpha val="40000"/>
                    </a:prstClr>
                  </a:outerShdw>
                </a:effectLst>
                <a:latin typeface="Otama.ep" panose="00000500000000000000" pitchFamily="50" charset="0"/>
              </a:rPr>
              <a:t>truest title</a:t>
            </a:r>
            <a:endParaRPr lang="en-US" sz="4400" i="0" dirty="0">
              <a:solidFill>
                <a:schemeClr val="bg1"/>
              </a:solidFill>
              <a:effectLst>
                <a:outerShdw blurRad="12700" dist="25400" dir="2700000" algn="tl" rotWithShape="0">
                  <a:prstClr val="black">
                    <a:alpha val="40000"/>
                  </a:prstClr>
                </a:outerShdw>
              </a:effectLst>
              <a:latin typeface="Otama.ep" panose="00000500000000000000" pitchFamily="50" charset="0"/>
            </a:endParaRPr>
          </a:p>
        </p:txBody>
      </p:sp>
      <p:sp>
        <p:nvSpPr>
          <p:cNvPr id="4" name="Picture Placeholder 3">
            <a:extLst>
              <a:ext uri="{FF2B5EF4-FFF2-40B4-BE49-F238E27FC236}">
                <a16:creationId xmlns:a16="http://schemas.microsoft.com/office/drawing/2014/main" id="{1504EA1A-8604-A0D6-E749-8A1091D459FA}"/>
              </a:ext>
            </a:extLst>
          </p:cNvPr>
          <p:cNvSpPr>
            <a:spLocks noGrp="1"/>
          </p:cNvSpPr>
          <p:nvPr>
            <p:ph type="pic" sz="quarter" idx="12"/>
          </p:nvPr>
        </p:nvSpPr>
        <p:spPr/>
      </p:sp>
    </p:spTree>
    <p:extLst>
      <p:ext uri="{BB962C8B-B14F-4D97-AF65-F5344CB8AC3E}">
        <p14:creationId xmlns:p14="http://schemas.microsoft.com/office/powerpoint/2010/main" val="14563348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2" name="Rectangle 11">
            <a:extLst>
              <a:ext uri="{FF2B5EF4-FFF2-40B4-BE49-F238E27FC236}">
                <a16:creationId xmlns:a16="http://schemas.microsoft.com/office/drawing/2014/main" id="{8A13213B-FD3C-EF6E-AE7C-F6F35CC0AD60}"/>
              </a:ext>
            </a:extLst>
          </p:cNvPr>
          <p:cNvSpPr/>
          <p:nvPr/>
        </p:nvSpPr>
        <p:spPr>
          <a:xfrm>
            <a:off x="7116501" y="2792169"/>
            <a:ext cx="4387016" cy="4387016"/>
          </a:xfrm>
          <a:prstGeom prst="rect">
            <a:avLst/>
          </a:prstGeom>
          <a:solidFill>
            <a:schemeClr val="accent2">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5938269"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Learn today</a:t>
            </a:r>
          </a:p>
          <a:p>
            <a:pPr>
              <a:lnSpc>
                <a:spcPts val="4400"/>
              </a:lnSpc>
            </a:pPr>
            <a:r>
              <a:rPr lang="en-US" sz="4800" dirty="0">
                <a:latin typeface="Otama.ep" panose="00000500000000000000" pitchFamily="50" charset="0"/>
              </a:rPr>
              <a:t>Lead Tomorrow.</a:t>
            </a:r>
            <a:endParaRPr lang="en-US" sz="4800" i="0" dirty="0">
              <a:effectLst/>
              <a:latin typeface="Otama.ep" panose="00000500000000000000" pitchFamily="50" charset="0"/>
            </a:endParaRP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E2928A64-540D-9138-6B4C-28C64B0075A1}"/>
              </a:ext>
            </a:extLst>
          </p:cNvPr>
          <p:cNvSpPr txBox="1"/>
          <p:nvPr/>
        </p:nvSpPr>
        <p:spPr>
          <a:xfrm>
            <a:off x="8662223" y="3361008"/>
            <a:ext cx="2043878" cy="769441"/>
          </a:xfrm>
          <a:prstGeom prst="rect">
            <a:avLst/>
          </a:prstGeom>
          <a:noFill/>
        </p:spPr>
        <p:txBody>
          <a:bodyPr wrap="square" rtlCol="0">
            <a:spAutoFit/>
          </a:bodyPr>
          <a:lstStyle/>
          <a:p>
            <a:r>
              <a:rPr lang="en-US" sz="4400" i="0" dirty="0">
                <a:effectLst/>
                <a:latin typeface="Otama.ep" panose="00000500000000000000" pitchFamily="50" charset="0"/>
                <a:ea typeface="Arimo" panose="020B0604020202020204" pitchFamily="34" charset="0"/>
                <a:cs typeface="Arimo" panose="020B0604020202020204" pitchFamily="34" charset="0"/>
              </a:rPr>
              <a:t>16756+</a:t>
            </a:r>
            <a:endParaRPr lang="en-US" sz="4400" dirty="0">
              <a:latin typeface="Otama.ep" panose="00000500000000000000" pitchFamily="50" charset="0"/>
              <a:ea typeface="Arimo" panose="020B0604020202020204" pitchFamily="34" charset="0"/>
              <a:cs typeface="Arimo" panose="020B0604020202020204" pitchFamily="34" charset="0"/>
            </a:endParaRPr>
          </a:p>
        </p:txBody>
      </p:sp>
      <p:sp>
        <p:nvSpPr>
          <p:cNvPr id="39" name="TextBox 38">
            <a:extLst>
              <a:ext uri="{FF2B5EF4-FFF2-40B4-BE49-F238E27FC236}">
                <a16:creationId xmlns:a16="http://schemas.microsoft.com/office/drawing/2014/main" id="{D77CB098-8584-2E50-FFC9-830EACEE253E}"/>
              </a:ext>
            </a:extLst>
          </p:cNvPr>
          <p:cNvSpPr txBox="1"/>
          <p:nvPr/>
        </p:nvSpPr>
        <p:spPr>
          <a:xfrm>
            <a:off x="8662223" y="4130449"/>
            <a:ext cx="2648594" cy="800540"/>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book of old metal</a:t>
            </a:r>
            <a:endParaRPr lang="en-US" sz="1000" dirty="0"/>
          </a:p>
        </p:txBody>
      </p:sp>
      <p:sp>
        <p:nvSpPr>
          <p:cNvPr id="2" name="TextBox 1">
            <a:extLst>
              <a:ext uri="{FF2B5EF4-FFF2-40B4-BE49-F238E27FC236}">
                <a16:creationId xmlns:a16="http://schemas.microsoft.com/office/drawing/2014/main" id="{B0D242E8-722B-4B3C-1089-5A380750467D}"/>
              </a:ext>
            </a:extLst>
          </p:cNvPr>
          <p:cNvSpPr txBox="1"/>
          <p:nvPr/>
        </p:nvSpPr>
        <p:spPr>
          <a:xfrm>
            <a:off x="2088492" y="3021435"/>
            <a:ext cx="2728253" cy="65659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clients—keep creative projects moving</a:t>
            </a:r>
            <a:endParaRPr lang="en-US" sz="1000" dirty="0">
              <a:latin typeface="Epilogue" pitchFamily="2" charset="0"/>
              <a:ea typeface="Arimo" panose="020B0604020202020204" pitchFamily="34" charset="0"/>
              <a:cs typeface="Arimo" panose="020B0604020202020204" pitchFamily="34" charset="0"/>
            </a:endParaRPr>
          </a:p>
        </p:txBody>
      </p:sp>
      <p:sp>
        <p:nvSpPr>
          <p:cNvPr id="4" name="TextBox 3">
            <a:extLst>
              <a:ext uri="{FF2B5EF4-FFF2-40B4-BE49-F238E27FC236}">
                <a16:creationId xmlns:a16="http://schemas.microsoft.com/office/drawing/2014/main" id="{1EB6BB8E-8A47-AC5E-15A3-4E9BF94656E2}"/>
              </a:ext>
            </a:extLst>
          </p:cNvPr>
          <p:cNvSpPr txBox="1"/>
          <p:nvPr/>
        </p:nvSpPr>
        <p:spPr>
          <a:xfrm>
            <a:off x="2088492" y="2698084"/>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School Daily</a:t>
            </a:r>
          </a:p>
        </p:txBody>
      </p:sp>
      <p:sp>
        <p:nvSpPr>
          <p:cNvPr id="5" name="TextBox 4">
            <a:extLst>
              <a:ext uri="{FF2B5EF4-FFF2-40B4-BE49-F238E27FC236}">
                <a16:creationId xmlns:a16="http://schemas.microsoft.com/office/drawing/2014/main" id="{D17B43AC-E5CC-53D9-7075-9FA3A4E5B18A}"/>
              </a:ext>
            </a:extLst>
          </p:cNvPr>
          <p:cNvSpPr txBox="1"/>
          <p:nvPr/>
        </p:nvSpPr>
        <p:spPr>
          <a:xfrm>
            <a:off x="2088492" y="4406324"/>
            <a:ext cx="2728254"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6" name="TextBox 5">
            <a:extLst>
              <a:ext uri="{FF2B5EF4-FFF2-40B4-BE49-F238E27FC236}">
                <a16:creationId xmlns:a16="http://schemas.microsoft.com/office/drawing/2014/main" id="{28107569-315C-460B-843E-4AFB98183EEB}"/>
              </a:ext>
            </a:extLst>
          </p:cNvPr>
          <p:cNvSpPr txBox="1"/>
          <p:nvPr/>
        </p:nvSpPr>
        <p:spPr>
          <a:xfrm>
            <a:off x="2088492" y="4091717"/>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Learning Education</a:t>
            </a:r>
          </a:p>
        </p:txBody>
      </p:sp>
      <p:sp>
        <p:nvSpPr>
          <p:cNvPr id="7" name="TextBox 6">
            <a:extLst>
              <a:ext uri="{FF2B5EF4-FFF2-40B4-BE49-F238E27FC236}">
                <a16:creationId xmlns:a16="http://schemas.microsoft.com/office/drawing/2014/main" id="{9B84E733-85F2-FA5F-57C4-C839CF07851E}"/>
              </a:ext>
            </a:extLst>
          </p:cNvPr>
          <p:cNvSpPr txBox="1"/>
          <p:nvPr/>
        </p:nvSpPr>
        <p:spPr>
          <a:xfrm>
            <a:off x="2088492" y="5650066"/>
            <a:ext cx="2659835"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a:t>
            </a:r>
            <a:endParaRPr lang="en-US" sz="1000" dirty="0">
              <a:latin typeface="Epilogue" pitchFamily="2" charset="0"/>
              <a:ea typeface="Arimo" panose="020B0604020202020204" pitchFamily="34" charset="0"/>
              <a:cs typeface="Arimo" panose="020B0604020202020204" pitchFamily="34" charset="0"/>
            </a:endParaRPr>
          </a:p>
        </p:txBody>
      </p:sp>
      <p:sp>
        <p:nvSpPr>
          <p:cNvPr id="8" name="TextBox 7">
            <a:extLst>
              <a:ext uri="{FF2B5EF4-FFF2-40B4-BE49-F238E27FC236}">
                <a16:creationId xmlns:a16="http://schemas.microsoft.com/office/drawing/2014/main" id="{E06DDA01-6C5D-1388-0AB7-543C5119890F}"/>
              </a:ext>
            </a:extLst>
          </p:cNvPr>
          <p:cNvSpPr txBox="1"/>
          <p:nvPr/>
        </p:nvSpPr>
        <p:spPr>
          <a:xfrm>
            <a:off x="2088492" y="5332398"/>
            <a:ext cx="2657858" cy="314830"/>
          </a:xfrm>
          <a:prstGeom prst="rect">
            <a:avLst/>
          </a:prstGeom>
          <a:noFill/>
        </p:spPr>
        <p:txBody>
          <a:bodyPr wrap="square" rtlCol="0">
            <a:spAutoFit/>
          </a:bodyPr>
          <a:lstStyle/>
          <a:p>
            <a:pPr>
              <a:lnSpc>
                <a:spcPts val="1800"/>
              </a:lnSpc>
            </a:pPr>
            <a:r>
              <a:rPr lang="en-US" sz="1400" dirty="0">
                <a:latin typeface="Epilogue Bold" pitchFamily="2" charset="0"/>
                <a:ea typeface="Open Sans" panose="020B0606030504020204" pitchFamily="34" charset="0"/>
                <a:cs typeface="Poppins SemiBold" panose="00000700000000000000" pitchFamily="2" charset="0"/>
              </a:rPr>
              <a:t>School Services</a:t>
            </a:r>
          </a:p>
        </p:txBody>
      </p:sp>
      <p:sp>
        <p:nvSpPr>
          <p:cNvPr id="9" name="Freeform 5">
            <a:extLst>
              <a:ext uri="{FF2B5EF4-FFF2-40B4-BE49-F238E27FC236}">
                <a16:creationId xmlns:a16="http://schemas.microsoft.com/office/drawing/2014/main" id="{6202E5AC-A5DE-0A9C-74A2-5617533DA82D}"/>
              </a:ext>
            </a:extLst>
          </p:cNvPr>
          <p:cNvSpPr>
            <a:spLocks noEditPoints="1"/>
          </p:cNvSpPr>
          <p:nvPr/>
        </p:nvSpPr>
        <p:spPr bwMode="auto">
          <a:xfrm>
            <a:off x="1512643" y="4190301"/>
            <a:ext cx="396729" cy="443163"/>
          </a:xfrm>
          <a:custGeom>
            <a:avLst/>
            <a:gdLst>
              <a:gd name="T0" fmla="*/ 178 w 205"/>
              <a:gd name="T1" fmla="*/ 75 h 227"/>
              <a:gd name="T2" fmla="*/ 175 w 205"/>
              <a:gd name="T3" fmla="*/ 81 h 227"/>
              <a:gd name="T4" fmla="*/ 181 w 205"/>
              <a:gd name="T5" fmla="*/ 125 h 227"/>
              <a:gd name="T6" fmla="*/ 196 w 205"/>
              <a:gd name="T7" fmla="*/ 90 h 227"/>
              <a:gd name="T8" fmla="*/ 16 w 205"/>
              <a:gd name="T9" fmla="*/ 219 h 227"/>
              <a:gd name="T10" fmla="*/ 21 w 205"/>
              <a:gd name="T11" fmla="*/ 90 h 227"/>
              <a:gd name="T12" fmla="*/ 176 w 205"/>
              <a:gd name="T13" fmla="*/ 212 h 227"/>
              <a:gd name="T14" fmla="*/ 181 w 205"/>
              <a:gd name="T15" fmla="*/ 133 h 227"/>
              <a:gd name="T16" fmla="*/ 175 w 205"/>
              <a:gd name="T17" fmla="*/ 184 h 227"/>
              <a:gd name="T18" fmla="*/ 106 w 205"/>
              <a:gd name="T19" fmla="*/ 149 h 227"/>
              <a:gd name="T20" fmla="*/ 88 w 205"/>
              <a:gd name="T21" fmla="*/ 185 h 227"/>
              <a:gd name="T22" fmla="*/ 85 w 205"/>
              <a:gd name="T23" fmla="*/ 191 h 227"/>
              <a:gd name="T24" fmla="*/ 28 w 205"/>
              <a:gd name="T25" fmla="*/ 203 h 227"/>
              <a:gd name="T26" fmla="*/ 52 w 205"/>
              <a:gd name="T27" fmla="*/ 184 h 227"/>
              <a:gd name="T28" fmla="*/ 55 w 205"/>
              <a:gd name="T29" fmla="*/ 81 h 227"/>
              <a:gd name="T30" fmla="*/ 21 w 205"/>
              <a:gd name="T31" fmla="*/ 83 h 227"/>
              <a:gd name="T32" fmla="*/ 17 w 205"/>
              <a:gd name="T33" fmla="*/ 227 h 227"/>
              <a:gd name="T34" fmla="*/ 121 w 205"/>
              <a:gd name="T35" fmla="*/ 191 h 227"/>
              <a:gd name="T36" fmla="*/ 176 w 205"/>
              <a:gd name="T37" fmla="*/ 205 h 227"/>
              <a:gd name="T38" fmla="*/ 59 w 205"/>
              <a:gd name="T39" fmla="*/ 47 h 227"/>
              <a:gd name="T40" fmla="*/ 114 w 205"/>
              <a:gd name="T41" fmla="*/ 110 h 227"/>
              <a:gd name="T42" fmla="*/ 128 w 205"/>
              <a:gd name="T43" fmla="*/ 66 h 227"/>
              <a:gd name="T44" fmla="*/ 97 w 205"/>
              <a:gd name="T45" fmla="*/ 65 h 227"/>
              <a:gd name="T46" fmla="*/ 93 w 205"/>
              <a:gd name="T47" fmla="*/ 112 h 227"/>
              <a:gd name="T48" fmla="*/ 63 w 205"/>
              <a:gd name="T49" fmla="*/ 57 h 227"/>
              <a:gd name="T50" fmla="*/ 83 w 205"/>
              <a:gd name="T51" fmla="*/ 105 h 227"/>
              <a:gd name="T52" fmla="*/ 100 w 205"/>
              <a:gd name="T53" fmla="*/ 134 h 227"/>
              <a:gd name="T54" fmla="*/ 121 w 205"/>
              <a:gd name="T55" fmla="*/ 109 h 227"/>
              <a:gd name="T56" fmla="*/ 108 w 205"/>
              <a:gd name="T57" fmla="*/ 0 h 227"/>
              <a:gd name="T58" fmla="*/ 115 w 205"/>
              <a:gd name="T59" fmla="*/ 66 h 227"/>
              <a:gd name="T60" fmla="*/ 115 w 205"/>
              <a:gd name="T61" fmla="*/ 66 h 227"/>
              <a:gd name="T62" fmla="*/ 90 w 205"/>
              <a:gd name="T63" fmla="*/ 70 h 227"/>
              <a:gd name="T64" fmla="*/ 97 w 205"/>
              <a:gd name="T65" fmla="*/ 76 h 227"/>
              <a:gd name="T66" fmla="*/ 109 w 205"/>
              <a:gd name="T67" fmla="*/ 119 h 227"/>
              <a:gd name="T68" fmla="*/ 127 w 205"/>
              <a:gd name="T69" fmla="*/ 161 h 227"/>
              <a:gd name="T70" fmla="*/ 161 w 205"/>
              <a:gd name="T71" fmla="*/ 168 h 227"/>
              <a:gd name="T72" fmla="*/ 80 w 205"/>
              <a:gd name="T73" fmla="*/ 168 h 227"/>
              <a:gd name="T74" fmla="*/ 40 w 205"/>
              <a:gd name="T75" fmla="*/ 165 h 227"/>
              <a:gd name="T76" fmla="*/ 44 w 205"/>
              <a:gd name="T77" fmla="*/ 129 h 227"/>
              <a:gd name="T78" fmla="*/ 62 w 205"/>
              <a:gd name="T79" fmla="*/ 136 h 227"/>
              <a:gd name="T80" fmla="*/ 122 w 205"/>
              <a:gd name="T81" fmla="*/ 133 h 227"/>
              <a:gd name="T82" fmla="*/ 44 w 205"/>
              <a:gd name="T83" fmla="*/ 152 h 227"/>
              <a:gd name="T84" fmla="*/ 62 w 205"/>
              <a:gd name="T85" fmla="*/ 145 h 227"/>
              <a:gd name="T86" fmla="*/ 144 w 205"/>
              <a:gd name="T87" fmla="*/ 145 h 227"/>
              <a:gd name="T88" fmla="*/ 166 w 205"/>
              <a:gd name="T89" fmla="*/ 149 h 227"/>
              <a:gd name="T90" fmla="*/ 38 w 205"/>
              <a:gd name="T91" fmla="*/ 119 h 227"/>
              <a:gd name="T92" fmla="*/ 172 w 205"/>
              <a:gd name="T93" fmla="*/ 116 h 227"/>
              <a:gd name="T94" fmla="*/ 152 w 205"/>
              <a:gd name="T95" fmla="*/ 119 h 227"/>
              <a:gd name="T96" fmla="*/ 171 w 205"/>
              <a:gd name="T97" fmla="*/ 47 h 227"/>
              <a:gd name="T98" fmla="*/ 37 w 205"/>
              <a:gd name="T99" fmla="*/ 53 h 227"/>
              <a:gd name="T100" fmla="*/ 35 w 205"/>
              <a:gd name="T101" fmla="*/ 47 h 227"/>
              <a:gd name="T102" fmla="*/ 171 w 205"/>
              <a:gd name="T103" fmla="*/ 18 h 227"/>
              <a:gd name="T104" fmla="*/ 161 w 205"/>
              <a:gd name="T105" fmla="*/ 26 h 227"/>
              <a:gd name="T106" fmla="*/ 37 w 205"/>
              <a:gd name="T107" fmla="*/ 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227">
                <a:moveTo>
                  <a:pt x="205" y="92"/>
                </a:moveTo>
                <a:cubicBezTo>
                  <a:pt x="205" y="87"/>
                  <a:pt x="203" y="82"/>
                  <a:pt x="196" y="83"/>
                </a:cubicBezTo>
                <a:cubicBezTo>
                  <a:pt x="192" y="83"/>
                  <a:pt x="188" y="83"/>
                  <a:pt x="185" y="83"/>
                </a:cubicBezTo>
                <a:cubicBezTo>
                  <a:pt x="184" y="82"/>
                  <a:pt x="184" y="81"/>
                  <a:pt x="184" y="80"/>
                </a:cubicBezTo>
                <a:cubicBezTo>
                  <a:pt x="183" y="77"/>
                  <a:pt x="181" y="75"/>
                  <a:pt x="178" y="75"/>
                </a:cubicBezTo>
                <a:cubicBezTo>
                  <a:pt x="169" y="75"/>
                  <a:pt x="160" y="74"/>
                  <a:pt x="151" y="75"/>
                </a:cubicBezTo>
                <a:cubicBezTo>
                  <a:pt x="150" y="75"/>
                  <a:pt x="149" y="75"/>
                  <a:pt x="148" y="76"/>
                </a:cubicBezTo>
                <a:cubicBezTo>
                  <a:pt x="148" y="77"/>
                  <a:pt x="148" y="79"/>
                  <a:pt x="148" y="79"/>
                </a:cubicBezTo>
                <a:cubicBezTo>
                  <a:pt x="149" y="80"/>
                  <a:pt x="150" y="81"/>
                  <a:pt x="151" y="81"/>
                </a:cubicBezTo>
                <a:cubicBezTo>
                  <a:pt x="159" y="81"/>
                  <a:pt x="167" y="81"/>
                  <a:pt x="175" y="81"/>
                </a:cubicBezTo>
                <a:cubicBezTo>
                  <a:pt x="176" y="81"/>
                  <a:pt x="177" y="81"/>
                  <a:pt x="178" y="81"/>
                </a:cubicBezTo>
                <a:cubicBezTo>
                  <a:pt x="178" y="84"/>
                  <a:pt x="178" y="84"/>
                  <a:pt x="178" y="84"/>
                </a:cubicBezTo>
                <a:cubicBezTo>
                  <a:pt x="178" y="96"/>
                  <a:pt x="178" y="108"/>
                  <a:pt x="178" y="120"/>
                </a:cubicBezTo>
                <a:cubicBezTo>
                  <a:pt x="178" y="121"/>
                  <a:pt x="178" y="122"/>
                  <a:pt x="178" y="122"/>
                </a:cubicBezTo>
                <a:cubicBezTo>
                  <a:pt x="178" y="124"/>
                  <a:pt x="179" y="125"/>
                  <a:pt x="181" y="125"/>
                </a:cubicBezTo>
                <a:cubicBezTo>
                  <a:pt x="183" y="125"/>
                  <a:pt x="184" y="124"/>
                  <a:pt x="184" y="122"/>
                </a:cubicBezTo>
                <a:cubicBezTo>
                  <a:pt x="185" y="122"/>
                  <a:pt x="184" y="121"/>
                  <a:pt x="184" y="120"/>
                </a:cubicBezTo>
                <a:cubicBezTo>
                  <a:pt x="184" y="111"/>
                  <a:pt x="184" y="101"/>
                  <a:pt x="184" y="92"/>
                </a:cubicBezTo>
                <a:cubicBezTo>
                  <a:pt x="184" y="91"/>
                  <a:pt x="185" y="90"/>
                  <a:pt x="185" y="90"/>
                </a:cubicBezTo>
                <a:cubicBezTo>
                  <a:pt x="189" y="90"/>
                  <a:pt x="192" y="90"/>
                  <a:pt x="196" y="90"/>
                </a:cubicBezTo>
                <a:cubicBezTo>
                  <a:pt x="198" y="89"/>
                  <a:pt x="199" y="90"/>
                  <a:pt x="199" y="92"/>
                </a:cubicBezTo>
                <a:cubicBezTo>
                  <a:pt x="199" y="130"/>
                  <a:pt x="199" y="168"/>
                  <a:pt x="199" y="205"/>
                </a:cubicBezTo>
                <a:cubicBezTo>
                  <a:pt x="199" y="214"/>
                  <a:pt x="193" y="220"/>
                  <a:pt x="184" y="220"/>
                </a:cubicBezTo>
                <a:cubicBezTo>
                  <a:pt x="130" y="220"/>
                  <a:pt x="76" y="220"/>
                  <a:pt x="22" y="220"/>
                </a:cubicBezTo>
                <a:cubicBezTo>
                  <a:pt x="20" y="220"/>
                  <a:pt x="18" y="220"/>
                  <a:pt x="16" y="219"/>
                </a:cubicBezTo>
                <a:cubicBezTo>
                  <a:pt x="10" y="218"/>
                  <a:pt x="7" y="212"/>
                  <a:pt x="7" y="205"/>
                </a:cubicBezTo>
                <a:cubicBezTo>
                  <a:pt x="7" y="168"/>
                  <a:pt x="7" y="130"/>
                  <a:pt x="7" y="92"/>
                </a:cubicBezTo>
                <a:cubicBezTo>
                  <a:pt x="7" y="92"/>
                  <a:pt x="6" y="91"/>
                  <a:pt x="7" y="91"/>
                </a:cubicBezTo>
                <a:cubicBezTo>
                  <a:pt x="7" y="90"/>
                  <a:pt x="7" y="90"/>
                  <a:pt x="8" y="90"/>
                </a:cubicBezTo>
                <a:cubicBezTo>
                  <a:pt x="12" y="90"/>
                  <a:pt x="17" y="90"/>
                  <a:pt x="21" y="90"/>
                </a:cubicBezTo>
                <a:cubicBezTo>
                  <a:pt x="21" y="93"/>
                  <a:pt x="21" y="93"/>
                  <a:pt x="21" y="93"/>
                </a:cubicBezTo>
                <a:cubicBezTo>
                  <a:pt x="21" y="129"/>
                  <a:pt x="21" y="165"/>
                  <a:pt x="21" y="201"/>
                </a:cubicBezTo>
                <a:cubicBezTo>
                  <a:pt x="21" y="202"/>
                  <a:pt x="21" y="203"/>
                  <a:pt x="21" y="203"/>
                </a:cubicBezTo>
                <a:cubicBezTo>
                  <a:pt x="22" y="208"/>
                  <a:pt x="25" y="212"/>
                  <a:pt x="30" y="212"/>
                </a:cubicBezTo>
                <a:cubicBezTo>
                  <a:pt x="79" y="212"/>
                  <a:pt x="127" y="212"/>
                  <a:pt x="176" y="212"/>
                </a:cubicBezTo>
                <a:cubicBezTo>
                  <a:pt x="176" y="212"/>
                  <a:pt x="177" y="212"/>
                  <a:pt x="178" y="211"/>
                </a:cubicBezTo>
                <a:cubicBezTo>
                  <a:pt x="182" y="210"/>
                  <a:pt x="184" y="207"/>
                  <a:pt x="184" y="202"/>
                </a:cubicBezTo>
                <a:cubicBezTo>
                  <a:pt x="184" y="181"/>
                  <a:pt x="184" y="159"/>
                  <a:pt x="184" y="138"/>
                </a:cubicBezTo>
                <a:cubicBezTo>
                  <a:pt x="184" y="137"/>
                  <a:pt x="184" y="137"/>
                  <a:pt x="184" y="136"/>
                </a:cubicBezTo>
                <a:cubicBezTo>
                  <a:pt x="184" y="134"/>
                  <a:pt x="183" y="133"/>
                  <a:pt x="181" y="133"/>
                </a:cubicBezTo>
                <a:cubicBezTo>
                  <a:pt x="179" y="133"/>
                  <a:pt x="178" y="134"/>
                  <a:pt x="178" y="136"/>
                </a:cubicBezTo>
                <a:cubicBezTo>
                  <a:pt x="178" y="137"/>
                  <a:pt x="178" y="138"/>
                  <a:pt x="178" y="138"/>
                </a:cubicBezTo>
                <a:cubicBezTo>
                  <a:pt x="178" y="153"/>
                  <a:pt x="178" y="167"/>
                  <a:pt x="178" y="181"/>
                </a:cubicBezTo>
                <a:cubicBezTo>
                  <a:pt x="178" y="184"/>
                  <a:pt x="178" y="184"/>
                  <a:pt x="178" y="184"/>
                </a:cubicBezTo>
                <a:cubicBezTo>
                  <a:pt x="175" y="184"/>
                  <a:pt x="175" y="184"/>
                  <a:pt x="175" y="184"/>
                </a:cubicBezTo>
                <a:cubicBezTo>
                  <a:pt x="158" y="184"/>
                  <a:pt x="141" y="184"/>
                  <a:pt x="124" y="184"/>
                </a:cubicBezTo>
                <a:cubicBezTo>
                  <a:pt x="118" y="184"/>
                  <a:pt x="112" y="186"/>
                  <a:pt x="108" y="190"/>
                </a:cubicBezTo>
                <a:cubicBezTo>
                  <a:pt x="107" y="190"/>
                  <a:pt x="107" y="191"/>
                  <a:pt x="106" y="191"/>
                </a:cubicBezTo>
                <a:cubicBezTo>
                  <a:pt x="106" y="188"/>
                  <a:pt x="106" y="186"/>
                  <a:pt x="106" y="183"/>
                </a:cubicBezTo>
                <a:cubicBezTo>
                  <a:pt x="106" y="172"/>
                  <a:pt x="106" y="160"/>
                  <a:pt x="106" y="149"/>
                </a:cubicBezTo>
                <a:cubicBezTo>
                  <a:pt x="106" y="147"/>
                  <a:pt x="105" y="145"/>
                  <a:pt x="103" y="145"/>
                </a:cubicBezTo>
                <a:cubicBezTo>
                  <a:pt x="101" y="145"/>
                  <a:pt x="100" y="147"/>
                  <a:pt x="100" y="149"/>
                </a:cubicBezTo>
                <a:cubicBezTo>
                  <a:pt x="100" y="162"/>
                  <a:pt x="100" y="176"/>
                  <a:pt x="100" y="189"/>
                </a:cubicBezTo>
                <a:cubicBezTo>
                  <a:pt x="100" y="192"/>
                  <a:pt x="100" y="192"/>
                  <a:pt x="100" y="192"/>
                </a:cubicBezTo>
                <a:cubicBezTo>
                  <a:pt x="96" y="188"/>
                  <a:pt x="92" y="185"/>
                  <a:pt x="88" y="185"/>
                </a:cubicBezTo>
                <a:cubicBezTo>
                  <a:pt x="81" y="184"/>
                  <a:pt x="74" y="184"/>
                  <a:pt x="66" y="184"/>
                </a:cubicBezTo>
                <a:cubicBezTo>
                  <a:pt x="64" y="184"/>
                  <a:pt x="63" y="186"/>
                  <a:pt x="63" y="187"/>
                </a:cubicBezTo>
                <a:cubicBezTo>
                  <a:pt x="63" y="189"/>
                  <a:pt x="65" y="191"/>
                  <a:pt x="67" y="191"/>
                </a:cubicBezTo>
                <a:cubicBezTo>
                  <a:pt x="70" y="191"/>
                  <a:pt x="73" y="191"/>
                  <a:pt x="77" y="191"/>
                </a:cubicBezTo>
                <a:cubicBezTo>
                  <a:pt x="79" y="191"/>
                  <a:pt x="82" y="191"/>
                  <a:pt x="85" y="191"/>
                </a:cubicBezTo>
                <a:cubicBezTo>
                  <a:pt x="92" y="192"/>
                  <a:pt x="98" y="198"/>
                  <a:pt x="99" y="205"/>
                </a:cubicBezTo>
                <a:cubicBezTo>
                  <a:pt x="98" y="205"/>
                  <a:pt x="98" y="205"/>
                  <a:pt x="97" y="205"/>
                </a:cubicBezTo>
                <a:cubicBezTo>
                  <a:pt x="75" y="205"/>
                  <a:pt x="53" y="205"/>
                  <a:pt x="31" y="205"/>
                </a:cubicBezTo>
                <a:cubicBezTo>
                  <a:pt x="31" y="205"/>
                  <a:pt x="30" y="205"/>
                  <a:pt x="30" y="205"/>
                </a:cubicBezTo>
                <a:cubicBezTo>
                  <a:pt x="29" y="205"/>
                  <a:pt x="28" y="204"/>
                  <a:pt x="28" y="203"/>
                </a:cubicBezTo>
                <a:cubicBezTo>
                  <a:pt x="28" y="199"/>
                  <a:pt x="28" y="195"/>
                  <a:pt x="28" y="191"/>
                </a:cubicBezTo>
                <a:cubicBezTo>
                  <a:pt x="31" y="191"/>
                  <a:pt x="31" y="191"/>
                  <a:pt x="31" y="191"/>
                </a:cubicBezTo>
                <a:cubicBezTo>
                  <a:pt x="38" y="191"/>
                  <a:pt x="45" y="191"/>
                  <a:pt x="52" y="191"/>
                </a:cubicBezTo>
                <a:cubicBezTo>
                  <a:pt x="54" y="191"/>
                  <a:pt x="55" y="190"/>
                  <a:pt x="56" y="188"/>
                </a:cubicBezTo>
                <a:cubicBezTo>
                  <a:pt x="56" y="186"/>
                  <a:pt x="55" y="184"/>
                  <a:pt x="52" y="184"/>
                </a:cubicBezTo>
                <a:cubicBezTo>
                  <a:pt x="45" y="184"/>
                  <a:pt x="38" y="184"/>
                  <a:pt x="31" y="184"/>
                </a:cubicBezTo>
                <a:cubicBezTo>
                  <a:pt x="28" y="184"/>
                  <a:pt x="28" y="184"/>
                  <a:pt x="28" y="184"/>
                </a:cubicBezTo>
                <a:cubicBezTo>
                  <a:pt x="28" y="81"/>
                  <a:pt x="28" y="81"/>
                  <a:pt x="28" y="81"/>
                </a:cubicBezTo>
                <a:cubicBezTo>
                  <a:pt x="29" y="81"/>
                  <a:pt x="30" y="81"/>
                  <a:pt x="31" y="81"/>
                </a:cubicBezTo>
                <a:cubicBezTo>
                  <a:pt x="39" y="81"/>
                  <a:pt x="47" y="81"/>
                  <a:pt x="55" y="81"/>
                </a:cubicBezTo>
                <a:cubicBezTo>
                  <a:pt x="57" y="81"/>
                  <a:pt x="58" y="80"/>
                  <a:pt x="58" y="78"/>
                </a:cubicBezTo>
                <a:cubicBezTo>
                  <a:pt x="58" y="76"/>
                  <a:pt x="57" y="75"/>
                  <a:pt x="55" y="75"/>
                </a:cubicBezTo>
                <a:cubicBezTo>
                  <a:pt x="46" y="75"/>
                  <a:pt x="37" y="74"/>
                  <a:pt x="28" y="75"/>
                </a:cubicBezTo>
                <a:cubicBezTo>
                  <a:pt x="25" y="75"/>
                  <a:pt x="22" y="77"/>
                  <a:pt x="22" y="80"/>
                </a:cubicBezTo>
                <a:cubicBezTo>
                  <a:pt x="21" y="81"/>
                  <a:pt x="21" y="82"/>
                  <a:pt x="21" y="83"/>
                </a:cubicBezTo>
                <a:cubicBezTo>
                  <a:pt x="17" y="83"/>
                  <a:pt x="12" y="83"/>
                  <a:pt x="8" y="83"/>
                </a:cubicBezTo>
                <a:cubicBezTo>
                  <a:pt x="3" y="83"/>
                  <a:pt x="0" y="86"/>
                  <a:pt x="0" y="91"/>
                </a:cubicBezTo>
                <a:cubicBezTo>
                  <a:pt x="0" y="129"/>
                  <a:pt x="0" y="168"/>
                  <a:pt x="0" y="206"/>
                </a:cubicBezTo>
                <a:cubicBezTo>
                  <a:pt x="0" y="215"/>
                  <a:pt x="4" y="221"/>
                  <a:pt x="12" y="225"/>
                </a:cubicBezTo>
                <a:cubicBezTo>
                  <a:pt x="13" y="226"/>
                  <a:pt x="15" y="226"/>
                  <a:pt x="17" y="227"/>
                </a:cubicBezTo>
                <a:cubicBezTo>
                  <a:pt x="188" y="227"/>
                  <a:pt x="188" y="227"/>
                  <a:pt x="188" y="227"/>
                </a:cubicBezTo>
                <a:cubicBezTo>
                  <a:pt x="188" y="227"/>
                  <a:pt x="188" y="227"/>
                  <a:pt x="188" y="227"/>
                </a:cubicBezTo>
                <a:cubicBezTo>
                  <a:pt x="200" y="224"/>
                  <a:pt x="205" y="216"/>
                  <a:pt x="205" y="204"/>
                </a:cubicBezTo>
                <a:cubicBezTo>
                  <a:pt x="205" y="167"/>
                  <a:pt x="205" y="130"/>
                  <a:pt x="205" y="92"/>
                </a:cubicBezTo>
                <a:close/>
                <a:moveTo>
                  <a:pt x="121" y="191"/>
                </a:moveTo>
                <a:cubicBezTo>
                  <a:pt x="122" y="191"/>
                  <a:pt x="123" y="191"/>
                  <a:pt x="125" y="191"/>
                </a:cubicBezTo>
                <a:cubicBezTo>
                  <a:pt x="142" y="191"/>
                  <a:pt x="159" y="191"/>
                  <a:pt x="176" y="191"/>
                </a:cubicBezTo>
                <a:cubicBezTo>
                  <a:pt x="178" y="191"/>
                  <a:pt x="178" y="191"/>
                  <a:pt x="178" y="191"/>
                </a:cubicBezTo>
                <a:cubicBezTo>
                  <a:pt x="178" y="195"/>
                  <a:pt x="178" y="199"/>
                  <a:pt x="178" y="203"/>
                </a:cubicBezTo>
                <a:cubicBezTo>
                  <a:pt x="177" y="204"/>
                  <a:pt x="176" y="205"/>
                  <a:pt x="176" y="205"/>
                </a:cubicBezTo>
                <a:cubicBezTo>
                  <a:pt x="176" y="205"/>
                  <a:pt x="175" y="205"/>
                  <a:pt x="175" y="205"/>
                </a:cubicBezTo>
                <a:cubicBezTo>
                  <a:pt x="153" y="205"/>
                  <a:pt x="130" y="205"/>
                  <a:pt x="108" y="205"/>
                </a:cubicBezTo>
                <a:cubicBezTo>
                  <a:pt x="108" y="205"/>
                  <a:pt x="107" y="205"/>
                  <a:pt x="107" y="205"/>
                </a:cubicBezTo>
                <a:cubicBezTo>
                  <a:pt x="108" y="198"/>
                  <a:pt x="114" y="192"/>
                  <a:pt x="121" y="191"/>
                </a:cubicBezTo>
                <a:close/>
                <a:moveTo>
                  <a:pt x="59" y="47"/>
                </a:moveTo>
                <a:cubicBezTo>
                  <a:pt x="61" y="47"/>
                  <a:pt x="62" y="46"/>
                  <a:pt x="62" y="43"/>
                </a:cubicBezTo>
                <a:cubicBezTo>
                  <a:pt x="65" y="20"/>
                  <a:pt x="87" y="4"/>
                  <a:pt x="109" y="7"/>
                </a:cubicBezTo>
                <a:cubicBezTo>
                  <a:pt x="139" y="12"/>
                  <a:pt x="153" y="45"/>
                  <a:pt x="137" y="70"/>
                </a:cubicBezTo>
                <a:cubicBezTo>
                  <a:pt x="131" y="80"/>
                  <a:pt x="124" y="90"/>
                  <a:pt x="118" y="100"/>
                </a:cubicBezTo>
                <a:cubicBezTo>
                  <a:pt x="116" y="103"/>
                  <a:pt x="114" y="106"/>
                  <a:pt x="114" y="110"/>
                </a:cubicBezTo>
                <a:cubicBezTo>
                  <a:pt x="114" y="111"/>
                  <a:pt x="114" y="111"/>
                  <a:pt x="113" y="112"/>
                </a:cubicBezTo>
                <a:cubicBezTo>
                  <a:pt x="113" y="112"/>
                  <a:pt x="113" y="112"/>
                  <a:pt x="113" y="112"/>
                </a:cubicBezTo>
                <a:cubicBezTo>
                  <a:pt x="113" y="100"/>
                  <a:pt x="114" y="88"/>
                  <a:pt x="115" y="76"/>
                </a:cubicBezTo>
                <a:cubicBezTo>
                  <a:pt x="116" y="76"/>
                  <a:pt x="118" y="76"/>
                  <a:pt x="119" y="76"/>
                </a:cubicBezTo>
                <a:cubicBezTo>
                  <a:pt x="124" y="76"/>
                  <a:pt x="128" y="72"/>
                  <a:pt x="128" y="66"/>
                </a:cubicBezTo>
                <a:cubicBezTo>
                  <a:pt x="128" y="61"/>
                  <a:pt x="124" y="56"/>
                  <a:pt x="119" y="56"/>
                </a:cubicBezTo>
                <a:cubicBezTo>
                  <a:pt x="114" y="56"/>
                  <a:pt x="109" y="60"/>
                  <a:pt x="109" y="65"/>
                </a:cubicBezTo>
                <a:cubicBezTo>
                  <a:pt x="109" y="66"/>
                  <a:pt x="108" y="68"/>
                  <a:pt x="108" y="69"/>
                </a:cubicBezTo>
                <a:cubicBezTo>
                  <a:pt x="97" y="69"/>
                  <a:pt x="97" y="69"/>
                  <a:pt x="97" y="69"/>
                </a:cubicBezTo>
                <a:cubicBezTo>
                  <a:pt x="97" y="68"/>
                  <a:pt x="97" y="66"/>
                  <a:pt x="97" y="65"/>
                </a:cubicBezTo>
                <a:cubicBezTo>
                  <a:pt x="96" y="60"/>
                  <a:pt x="91" y="56"/>
                  <a:pt x="86" y="56"/>
                </a:cubicBezTo>
                <a:cubicBezTo>
                  <a:pt x="81" y="57"/>
                  <a:pt x="77" y="61"/>
                  <a:pt x="77" y="67"/>
                </a:cubicBezTo>
                <a:cubicBezTo>
                  <a:pt x="77" y="72"/>
                  <a:pt x="81" y="76"/>
                  <a:pt x="87" y="76"/>
                </a:cubicBezTo>
                <a:cubicBezTo>
                  <a:pt x="88" y="76"/>
                  <a:pt x="89" y="76"/>
                  <a:pt x="91" y="76"/>
                </a:cubicBezTo>
                <a:cubicBezTo>
                  <a:pt x="91" y="88"/>
                  <a:pt x="92" y="100"/>
                  <a:pt x="93" y="112"/>
                </a:cubicBezTo>
                <a:cubicBezTo>
                  <a:pt x="92" y="112"/>
                  <a:pt x="92" y="112"/>
                  <a:pt x="92" y="112"/>
                </a:cubicBezTo>
                <a:cubicBezTo>
                  <a:pt x="92" y="111"/>
                  <a:pt x="91" y="110"/>
                  <a:pt x="91" y="109"/>
                </a:cubicBezTo>
                <a:cubicBezTo>
                  <a:pt x="92" y="106"/>
                  <a:pt x="91" y="104"/>
                  <a:pt x="89" y="102"/>
                </a:cubicBezTo>
                <a:cubicBezTo>
                  <a:pt x="83" y="92"/>
                  <a:pt x="76" y="82"/>
                  <a:pt x="70" y="72"/>
                </a:cubicBezTo>
                <a:cubicBezTo>
                  <a:pt x="67" y="67"/>
                  <a:pt x="64" y="63"/>
                  <a:pt x="63" y="57"/>
                </a:cubicBezTo>
                <a:cubicBezTo>
                  <a:pt x="63" y="57"/>
                  <a:pt x="63" y="56"/>
                  <a:pt x="62" y="56"/>
                </a:cubicBezTo>
                <a:cubicBezTo>
                  <a:pt x="61" y="54"/>
                  <a:pt x="60" y="54"/>
                  <a:pt x="58" y="55"/>
                </a:cubicBezTo>
                <a:cubicBezTo>
                  <a:pt x="57" y="55"/>
                  <a:pt x="56" y="57"/>
                  <a:pt x="57" y="59"/>
                </a:cubicBezTo>
                <a:cubicBezTo>
                  <a:pt x="58" y="64"/>
                  <a:pt x="60" y="69"/>
                  <a:pt x="63" y="73"/>
                </a:cubicBezTo>
                <a:cubicBezTo>
                  <a:pt x="70" y="84"/>
                  <a:pt x="76" y="94"/>
                  <a:pt x="83" y="105"/>
                </a:cubicBezTo>
                <a:cubicBezTo>
                  <a:pt x="84" y="106"/>
                  <a:pt x="84" y="108"/>
                  <a:pt x="85" y="110"/>
                </a:cubicBezTo>
                <a:cubicBezTo>
                  <a:pt x="85" y="112"/>
                  <a:pt x="85" y="115"/>
                  <a:pt x="87" y="116"/>
                </a:cubicBezTo>
                <a:cubicBezTo>
                  <a:pt x="89" y="118"/>
                  <a:pt x="90" y="120"/>
                  <a:pt x="89" y="122"/>
                </a:cubicBezTo>
                <a:cubicBezTo>
                  <a:pt x="89" y="123"/>
                  <a:pt x="89" y="123"/>
                  <a:pt x="89" y="124"/>
                </a:cubicBezTo>
                <a:cubicBezTo>
                  <a:pt x="90" y="130"/>
                  <a:pt x="94" y="134"/>
                  <a:pt x="100" y="134"/>
                </a:cubicBezTo>
                <a:cubicBezTo>
                  <a:pt x="102" y="135"/>
                  <a:pt x="104" y="135"/>
                  <a:pt x="107" y="134"/>
                </a:cubicBezTo>
                <a:cubicBezTo>
                  <a:pt x="111" y="134"/>
                  <a:pt x="115" y="130"/>
                  <a:pt x="116" y="126"/>
                </a:cubicBezTo>
                <a:cubicBezTo>
                  <a:pt x="116" y="124"/>
                  <a:pt x="116" y="122"/>
                  <a:pt x="116" y="120"/>
                </a:cubicBezTo>
                <a:cubicBezTo>
                  <a:pt x="116" y="119"/>
                  <a:pt x="117" y="118"/>
                  <a:pt x="117" y="118"/>
                </a:cubicBezTo>
                <a:cubicBezTo>
                  <a:pt x="120" y="116"/>
                  <a:pt x="121" y="113"/>
                  <a:pt x="121" y="109"/>
                </a:cubicBezTo>
                <a:cubicBezTo>
                  <a:pt x="121" y="108"/>
                  <a:pt x="122" y="107"/>
                  <a:pt x="122" y="106"/>
                </a:cubicBezTo>
                <a:cubicBezTo>
                  <a:pt x="129" y="95"/>
                  <a:pt x="136" y="84"/>
                  <a:pt x="143" y="73"/>
                </a:cubicBezTo>
                <a:cubicBezTo>
                  <a:pt x="147" y="67"/>
                  <a:pt x="150" y="59"/>
                  <a:pt x="150" y="51"/>
                </a:cubicBezTo>
                <a:cubicBezTo>
                  <a:pt x="152" y="29"/>
                  <a:pt x="137" y="8"/>
                  <a:pt x="116" y="2"/>
                </a:cubicBezTo>
                <a:cubicBezTo>
                  <a:pt x="113" y="1"/>
                  <a:pt x="111" y="1"/>
                  <a:pt x="108" y="0"/>
                </a:cubicBezTo>
                <a:cubicBezTo>
                  <a:pt x="98" y="0"/>
                  <a:pt x="98" y="0"/>
                  <a:pt x="98" y="0"/>
                </a:cubicBezTo>
                <a:cubicBezTo>
                  <a:pt x="97" y="0"/>
                  <a:pt x="97" y="0"/>
                  <a:pt x="97" y="1"/>
                </a:cubicBezTo>
                <a:cubicBezTo>
                  <a:pt x="75" y="3"/>
                  <a:pt x="58" y="21"/>
                  <a:pt x="56" y="42"/>
                </a:cubicBezTo>
                <a:cubicBezTo>
                  <a:pt x="55" y="45"/>
                  <a:pt x="56" y="47"/>
                  <a:pt x="59" y="47"/>
                </a:cubicBezTo>
                <a:close/>
                <a:moveTo>
                  <a:pt x="115" y="66"/>
                </a:moveTo>
                <a:cubicBezTo>
                  <a:pt x="116" y="64"/>
                  <a:pt x="117" y="63"/>
                  <a:pt x="118" y="63"/>
                </a:cubicBezTo>
                <a:cubicBezTo>
                  <a:pt x="120" y="63"/>
                  <a:pt x="121" y="64"/>
                  <a:pt x="122" y="65"/>
                </a:cubicBezTo>
                <a:cubicBezTo>
                  <a:pt x="122" y="67"/>
                  <a:pt x="121" y="69"/>
                  <a:pt x="120" y="69"/>
                </a:cubicBezTo>
                <a:cubicBezTo>
                  <a:pt x="118" y="70"/>
                  <a:pt x="117" y="70"/>
                  <a:pt x="115" y="70"/>
                </a:cubicBezTo>
                <a:cubicBezTo>
                  <a:pt x="115" y="68"/>
                  <a:pt x="115" y="67"/>
                  <a:pt x="115" y="66"/>
                </a:cubicBezTo>
                <a:close/>
                <a:moveTo>
                  <a:pt x="86" y="69"/>
                </a:moveTo>
                <a:cubicBezTo>
                  <a:pt x="84" y="69"/>
                  <a:pt x="83" y="68"/>
                  <a:pt x="84" y="66"/>
                </a:cubicBezTo>
                <a:cubicBezTo>
                  <a:pt x="84" y="64"/>
                  <a:pt x="85" y="63"/>
                  <a:pt x="87" y="63"/>
                </a:cubicBezTo>
                <a:cubicBezTo>
                  <a:pt x="89" y="63"/>
                  <a:pt x="90" y="64"/>
                  <a:pt x="90" y="66"/>
                </a:cubicBezTo>
                <a:cubicBezTo>
                  <a:pt x="90" y="67"/>
                  <a:pt x="90" y="68"/>
                  <a:pt x="90" y="70"/>
                </a:cubicBezTo>
                <a:cubicBezTo>
                  <a:pt x="89" y="70"/>
                  <a:pt x="87" y="70"/>
                  <a:pt x="86" y="69"/>
                </a:cubicBezTo>
                <a:close/>
                <a:moveTo>
                  <a:pt x="108" y="76"/>
                </a:moveTo>
                <a:cubicBezTo>
                  <a:pt x="107" y="88"/>
                  <a:pt x="107" y="100"/>
                  <a:pt x="106" y="112"/>
                </a:cubicBezTo>
                <a:cubicBezTo>
                  <a:pt x="99" y="112"/>
                  <a:pt x="99" y="112"/>
                  <a:pt x="99" y="112"/>
                </a:cubicBezTo>
                <a:cubicBezTo>
                  <a:pt x="99" y="100"/>
                  <a:pt x="98" y="88"/>
                  <a:pt x="97" y="76"/>
                </a:cubicBezTo>
                <a:lnTo>
                  <a:pt x="108" y="76"/>
                </a:lnTo>
                <a:close/>
                <a:moveTo>
                  <a:pt x="108" y="127"/>
                </a:moveTo>
                <a:cubicBezTo>
                  <a:pt x="105" y="129"/>
                  <a:pt x="101" y="128"/>
                  <a:pt x="99" y="127"/>
                </a:cubicBezTo>
                <a:cubicBezTo>
                  <a:pt x="95" y="126"/>
                  <a:pt x="97" y="122"/>
                  <a:pt x="96" y="119"/>
                </a:cubicBezTo>
                <a:cubicBezTo>
                  <a:pt x="109" y="119"/>
                  <a:pt x="109" y="119"/>
                  <a:pt x="109" y="119"/>
                </a:cubicBezTo>
                <a:cubicBezTo>
                  <a:pt x="109" y="122"/>
                  <a:pt x="111" y="125"/>
                  <a:pt x="108" y="127"/>
                </a:cubicBezTo>
                <a:close/>
                <a:moveTo>
                  <a:pt x="163" y="162"/>
                </a:moveTo>
                <a:cubicBezTo>
                  <a:pt x="163" y="161"/>
                  <a:pt x="162" y="161"/>
                  <a:pt x="161" y="161"/>
                </a:cubicBezTo>
                <a:cubicBezTo>
                  <a:pt x="155" y="161"/>
                  <a:pt x="150" y="161"/>
                  <a:pt x="144" y="161"/>
                </a:cubicBezTo>
                <a:cubicBezTo>
                  <a:pt x="138" y="161"/>
                  <a:pt x="133" y="161"/>
                  <a:pt x="127" y="161"/>
                </a:cubicBezTo>
                <a:cubicBezTo>
                  <a:pt x="126" y="161"/>
                  <a:pt x="125" y="161"/>
                  <a:pt x="125" y="162"/>
                </a:cubicBezTo>
                <a:cubicBezTo>
                  <a:pt x="123" y="162"/>
                  <a:pt x="122" y="163"/>
                  <a:pt x="122" y="165"/>
                </a:cubicBezTo>
                <a:cubicBezTo>
                  <a:pt x="122" y="167"/>
                  <a:pt x="123" y="168"/>
                  <a:pt x="125" y="168"/>
                </a:cubicBezTo>
                <a:cubicBezTo>
                  <a:pt x="126" y="168"/>
                  <a:pt x="126" y="168"/>
                  <a:pt x="127" y="168"/>
                </a:cubicBezTo>
                <a:cubicBezTo>
                  <a:pt x="138" y="168"/>
                  <a:pt x="150" y="168"/>
                  <a:pt x="161" y="168"/>
                </a:cubicBezTo>
                <a:cubicBezTo>
                  <a:pt x="161" y="168"/>
                  <a:pt x="162" y="168"/>
                  <a:pt x="163" y="168"/>
                </a:cubicBezTo>
                <a:cubicBezTo>
                  <a:pt x="165" y="168"/>
                  <a:pt x="166" y="167"/>
                  <a:pt x="166" y="165"/>
                </a:cubicBezTo>
                <a:cubicBezTo>
                  <a:pt x="166" y="163"/>
                  <a:pt x="165" y="162"/>
                  <a:pt x="163" y="162"/>
                </a:cubicBezTo>
                <a:close/>
                <a:moveTo>
                  <a:pt x="44" y="168"/>
                </a:moveTo>
                <a:cubicBezTo>
                  <a:pt x="56" y="168"/>
                  <a:pt x="68" y="168"/>
                  <a:pt x="80" y="168"/>
                </a:cubicBezTo>
                <a:cubicBezTo>
                  <a:pt x="82" y="168"/>
                  <a:pt x="83" y="167"/>
                  <a:pt x="83" y="166"/>
                </a:cubicBezTo>
                <a:cubicBezTo>
                  <a:pt x="84" y="164"/>
                  <a:pt x="82" y="161"/>
                  <a:pt x="80" y="161"/>
                </a:cubicBezTo>
                <a:cubicBezTo>
                  <a:pt x="74" y="161"/>
                  <a:pt x="68" y="161"/>
                  <a:pt x="62" y="161"/>
                </a:cubicBezTo>
                <a:cubicBezTo>
                  <a:pt x="56" y="161"/>
                  <a:pt x="50" y="161"/>
                  <a:pt x="44" y="161"/>
                </a:cubicBezTo>
                <a:cubicBezTo>
                  <a:pt x="42" y="161"/>
                  <a:pt x="40" y="163"/>
                  <a:pt x="40" y="165"/>
                </a:cubicBezTo>
                <a:cubicBezTo>
                  <a:pt x="40" y="167"/>
                  <a:pt x="41" y="168"/>
                  <a:pt x="44" y="168"/>
                </a:cubicBezTo>
                <a:close/>
                <a:moveTo>
                  <a:pt x="80" y="136"/>
                </a:moveTo>
                <a:cubicBezTo>
                  <a:pt x="82" y="136"/>
                  <a:pt x="84" y="134"/>
                  <a:pt x="84" y="132"/>
                </a:cubicBezTo>
                <a:cubicBezTo>
                  <a:pt x="84" y="130"/>
                  <a:pt x="82" y="129"/>
                  <a:pt x="80" y="129"/>
                </a:cubicBezTo>
                <a:cubicBezTo>
                  <a:pt x="68" y="129"/>
                  <a:pt x="56" y="129"/>
                  <a:pt x="44" y="129"/>
                </a:cubicBezTo>
                <a:cubicBezTo>
                  <a:pt x="44" y="129"/>
                  <a:pt x="44" y="129"/>
                  <a:pt x="44" y="129"/>
                </a:cubicBezTo>
                <a:cubicBezTo>
                  <a:pt x="41" y="129"/>
                  <a:pt x="40" y="131"/>
                  <a:pt x="40" y="132"/>
                </a:cubicBezTo>
                <a:cubicBezTo>
                  <a:pt x="40" y="134"/>
                  <a:pt x="41" y="136"/>
                  <a:pt x="44" y="136"/>
                </a:cubicBezTo>
                <a:cubicBezTo>
                  <a:pt x="50" y="136"/>
                  <a:pt x="56" y="136"/>
                  <a:pt x="62" y="136"/>
                </a:cubicBezTo>
                <a:cubicBezTo>
                  <a:pt x="62" y="136"/>
                  <a:pt x="62" y="136"/>
                  <a:pt x="62" y="136"/>
                </a:cubicBezTo>
                <a:cubicBezTo>
                  <a:pt x="68" y="136"/>
                  <a:pt x="74" y="136"/>
                  <a:pt x="80" y="136"/>
                </a:cubicBezTo>
                <a:close/>
                <a:moveTo>
                  <a:pt x="161" y="129"/>
                </a:moveTo>
                <a:cubicBezTo>
                  <a:pt x="156" y="129"/>
                  <a:pt x="150" y="129"/>
                  <a:pt x="144" y="129"/>
                </a:cubicBezTo>
                <a:cubicBezTo>
                  <a:pt x="138" y="129"/>
                  <a:pt x="132" y="129"/>
                  <a:pt x="126" y="129"/>
                </a:cubicBezTo>
                <a:cubicBezTo>
                  <a:pt x="124" y="129"/>
                  <a:pt x="122" y="130"/>
                  <a:pt x="122" y="133"/>
                </a:cubicBezTo>
                <a:cubicBezTo>
                  <a:pt x="122" y="135"/>
                  <a:pt x="124" y="136"/>
                  <a:pt x="126" y="136"/>
                </a:cubicBezTo>
                <a:cubicBezTo>
                  <a:pt x="138" y="136"/>
                  <a:pt x="150" y="136"/>
                  <a:pt x="162" y="136"/>
                </a:cubicBezTo>
                <a:cubicBezTo>
                  <a:pt x="164" y="136"/>
                  <a:pt x="166" y="134"/>
                  <a:pt x="166" y="132"/>
                </a:cubicBezTo>
                <a:cubicBezTo>
                  <a:pt x="166" y="130"/>
                  <a:pt x="164" y="129"/>
                  <a:pt x="161" y="129"/>
                </a:cubicBezTo>
                <a:close/>
                <a:moveTo>
                  <a:pt x="44" y="152"/>
                </a:moveTo>
                <a:cubicBezTo>
                  <a:pt x="48" y="152"/>
                  <a:pt x="52" y="152"/>
                  <a:pt x="57" y="152"/>
                </a:cubicBezTo>
                <a:cubicBezTo>
                  <a:pt x="64" y="152"/>
                  <a:pt x="72" y="152"/>
                  <a:pt x="80" y="152"/>
                </a:cubicBezTo>
                <a:cubicBezTo>
                  <a:pt x="82" y="152"/>
                  <a:pt x="83" y="151"/>
                  <a:pt x="83" y="149"/>
                </a:cubicBezTo>
                <a:cubicBezTo>
                  <a:pt x="84" y="147"/>
                  <a:pt x="82" y="145"/>
                  <a:pt x="80" y="145"/>
                </a:cubicBezTo>
                <a:cubicBezTo>
                  <a:pt x="74" y="145"/>
                  <a:pt x="68" y="145"/>
                  <a:pt x="62" y="145"/>
                </a:cubicBezTo>
                <a:cubicBezTo>
                  <a:pt x="56" y="145"/>
                  <a:pt x="50" y="145"/>
                  <a:pt x="44" y="145"/>
                </a:cubicBezTo>
                <a:cubicBezTo>
                  <a:pt x="41" y="145"/>
                  <a:pt x="40" y="147"/>
                  <a:pt x="40" y="149"/>
                </a:cubicBezTo>
                <a:cubicBezTo>
                  <a:pt x="40" y="151"/>
                  <a:pt x="42" y="152"/>
                  <a:pt x="44" y="152"/>
                </a:cubicBezTo>
                <a:close/>
                <a:moveTo>
                  <a:pt x="162" y="145"/>
                </a:moveTo>
                <a:cubicBezTo>
                  <a:pt x="156" y="145"/>
                  <a:pt x="150" y="145"/>
                  <a:pt x="144" y="145"/>
                </a:cubicBezTo>
                <a:cubicBezTo>
                  <a:pt x="138" y="145"/>
                  <a:pt x="132" y="145"/>
                  <a:pt x="126" y="145"/>
                </a:cubicBezTo>
                <a:cubicBezTo>
                  <a:pt x="124" y="145"/>
                  <a:pt x="122" y="146"/>
                  <a:pt x="122" y="149"/>
                </a:cubicBezTo>
                <a:cubicBezTo>
                  <a:pt x="122" y="151"/>
                  <a:pt x="124" y="152"/>
                  <a:pt x="126" y="152"/>
                </a:cubicBezTo>
                <a:cubicBezTo>
                  <a:pt x="138" y="152"/>
                  <a:pt x="150" y="152"/>
                  <a:pt x="162" y="152"/>
                </a:cubicBezTo>
                <a:cubicBezTo>
                  <a:pt x="164" y="152"/>
                  <a:pt x="166" y="151"/>
                  <a:pt x="166" y="149"/>
                </a:cubicBezTo>
                <a:cubicBezTo>
                  <a:pt x="166" y="147"/>
                  <a:pt x="164" y="145"/>
                  <a:pt x="162" y="145"/>
                </a:cubicBezTo>
                <a:close/>
                <a:moveTo>
                  <a:pt x="70" y="112"/>
                </a:moveTo>
                <a:cubicBezTo>
                  <a:pt x="59" y="112"/>
                  <a:pt x="49" y="112"/>
                  <a:pt x="38" y="112"/>
                </a:cubicBezTo>
                <a:cubicBezTo>
                  <a:pt x="35" y="112"/>
                  <a:pt x="34" y="114"/>
                  <a:pt x="34" y="116"/>
                </a:cubicBezTo>
                <a:cubicBezTo>
                  <a:pt x="34" y="118"/>
                  <a:pt x="36" y="119"/>
                  <a:pt x="38" y="119"/>
                </a:cubicBezTo>
                <a:cubicBezTo>
                  <a:pt x="43" y="119"/>
                  <a:pt x="48" y="119"/>
                  <a:pt x="54" y="119"/>
                </a:cubicBezTo>
                <a:cubicBezTo>
                  <a:pt x="59" y="119"/>
                  <a:pt x="64" y="119"/>
                  <a:pt x="70" y="119"/>
                </a:cubicBezTo>
                <a:cubicBezTo>
                  <a:pt x="72" y="119"/>
                  <a:pt x="73" y="118"/>
                  <a:pt x="73" y="115"/>
                </a:cubicBezTo>
                <a:cubicBezTo>
                  <a:pt x="73" y="113"/>
                  <a:pt x="72" y="112"/>
                  <a:pt x="70" y="112"/>
                </a:cubicBezTo>
                <a:close/>
                <a:moveTo>
                  <a:pt x="172" y="116"/>
                </a:moveTo>
                <a:cubicBezTo>
                  <a:pt x="172" y="114"/>
                  <a:pt x="170" y="112"/>
                  <a:pt x="168" y="112"/>
                </a:cubicBezTo>
                <a:cubicBezTo>
                  <a:pt x="157" y="112"/>
                  <a:pt x="147" y="112"/>
                  <a:pt x="136" y="112"/>
                </a:cubicBezTo>
                <a:cubicBezTo>
                  <a:pt x="134" y="112"/>
                  <a:pt x="132" y="113"/>
                  <a:pt x="132" y="116"/>
                </a:cubicBezTo>
                <a:cubicBezTo>
                  <a:pt x="132" y="118"/>
                  <a:pt x="134" y="119"/>
                  <a:pt x="136" y="119"/>
                </a:cubicBezTo>
                <a:cubicBezTo>
                  <a:pt x="141" y="119"/>
                  <a:pt x="147" y="119"/>
                  <a:pt x="152" y="119"/>
                </a:cubicBezTo>
                <a:cubicBezTo>
                  <a:pt x="157" y="119"/>
                  <a:pt x="163" y="119"/>
                  <a:pt x="168" y="119"/>
                </a:cubicBezTo>
                <a:cubicBezTo>
                  <a:pt x="170" y="119"/>
                  <a:pt x="172" y="118"/>
                  <a:pt x="172" y="116"/>
                </a:cubicBezTo>
                <a:close/>
                <a:moveTo>
                  <a:pt x="167" y="52"/>
                </a:moveTo>
                <a:cubicBezTo>
                  <a:pt x="168" y="53"/>
                  <a:pt x="170" y="53"/>
                  <a:pt x="171" y="51"/>
                </a:cubicBezTo>
                <a:cubicBezTo>
                  <a:pt x="172" y="50"/>
                  <a:pt x="172" y="48"/>
                  <a:pt x="171" y="47"/>
                </a:cubicBezTo>
                <a:cubicBezTo>
                  <a:pt x="168" y="45"/>
                  <a:pt x="166" y="42"/>
                  <a:pt x="163" y="40"/>
                </a:cubicBezTo>
                <a:cubicBezTo>
                  <a:pt x="161" y="39"/>
                  <a:pt x="158" y="40"/>
                  <a:pt x="158" y="43"/>
                </a:cubicBezTo>
                <a:cubicBezTo>
                  <a:pt x="158" y="44"/>
                  <a:pt x="158" y="45"/>
                  <a:pt x="159" y="45"/>
                </a:cubicBezTo>
                <a:cubicBezTo>
                  <a:pt x="161" y="47"/>
                  <a:pt x="164" y="50"/>
                  <a:pt x="167" y="52"/>
                </a:cubicBezTo>
                <a:close/>
                <a:moveTo>
                  <a:pt x="37" y="53"/>
                </a:moveTo>
                <a:cubicBezTo>
                  <a:pt x="38" y="53"/>
                  <a:pt x="38" y="53"/>
                  <a:pt x="39" y="52"/>
                </a:cubicBezTo>
                <a:cubicBezTo>
                  <a:pt x="42" y="50"/>
                  <a:pt x="45" y="47"/>
                  <a:pt x="47" y="45"/>
                </a:cubicBezTo>
                <a:cubicBezTo>
                  <a:pt x="48" y="44"/>
                  <a:pt x="48" y="42"/>
                  <a:pt x="47" y="41"/>
                </a:cubicBezTo>
                <a:cubicBezTo>
                  <a:pt x="46" y="39"/>
                  <a:pt x="44" y="39"/>
                  <a:pt x="43" y="40"/>
                </a:cubicBezTo>
                <a:cubicBezTo>
                  <a:pt x="40" y="42"/>
                  <a:pt x="37" y="45"/>
                  <a:pt x="35" y="47"/>
                </a:cubicBezTo>
                <a:cubicBezTo>
                  <a:pt x="34" y="48"/>
                  <a:pt x="34" y="50"/>
                  <a:pt x="34" y="51"/>
                </a:cubicBezTo>
                <a:cubicBezTo>
                  <a:pt x="35" y="52"/>
                  <a:pt x="36" y="52"/>
                  <a:pt x="37" y="53"/>
                </a:cubicBezTo>
                <a:close/>
                <a:moveTo>
                  <a:pt x="161" y="26"/>
                </a:moveTo>
                <a:cubicBezTo>
                  <a:pt x="162" y="25"/>
                  <a:pt x="162" y="25"/>
                  <a:pt x="163" y="25"/>
                </a:cubicBezTo>
                <a:cubicBezTo>
                  <a:pt x="166" y="23"/>
                  <a:pt x="168" y="20"/>
                  <a:pt x="171" y="18"/>
                </a:cubicBezTo>
                <a:cubicBezTo>
                  <a:pt x="172" y="17"/>
                  <a:pt x="172" y="15"/>
                  <a:pt x="171" y="13"/>
                </a:cubicBezTo>
                <a:cubicBezTo>
                  <a:pt x="170" y="12"/>
                  <a:pt x="168" y="12"/>
                  <a:pt x="166" y="13"/>
                </a:cubicBezTo>
                <a:cubicBezTo>
                  <a:pt x="164" y="15"/>
                  <a:pt x="161" y="17"/>
                  <a:pt x="159" y="20"/>
                </a:cubicBezTo>
                <a:cubicBezTo>
                  <a:pt x="158" y="21"/>
                  <a:pt x="158" y="22"/>
                  <a:pt x="158" y="24"/>
                </a:cubicBezTo>
                <a:cubicBezTo>
                  <a:pt x="159" y="24"/>
                  <a:pt x="160" y="25"/>
                  <a:pt x="161" y="26"/>
                </a:cubicBezTo>
                <a:close/>
                <a:moveTo>
                  <a:pt x="42" y="24"/>
                </a:moveTo>
                <a:cubicBezTo>
                  <a:pt x="44" y="26"/>
                  <a:pt x="46" y="26"/>
                  <a:pt x="47" y="24"/>
                </a:cubicBezTo>
                <a:cubicBezTo>
                  <a:pt x="48" y="23"/>
                  <a:pt x="48" y="21"/>
                  <a:pt x="46" y="19"/>
                </a:cubicBezTo>
                <a:cubicBezTo>
                  <a:pt x="44" y="17"/>
                  <a:pt x="42" y="15"/>
                  <a:pt x="40" y="13"/>
                </a:cubicBezTo>
                <a:cubicBezTo>
                  <a:pt x="39" y="13"/>
                  <a:pt x="38" y="13"/>
                  <a:pt x="37" y="12"/>
                </a:cubicBezTo>
                <a:cubicBezTo>
                  <a:pt x="36" y="13"/>
                  <a:pt x="35" y="14"/>
                  <a:pt x="34" y="15"/>
                </a:cubicBezTo>
                <a:cubicBezTo>
                  <a:pt x="34" y="16"/>
                  <a:pt x="35" y="17"/>
                  <a:pt x="35" y="18"/>
                </a:cubicBezTo>
                <a:cubicBezTo>
                  <a:pt x="37" y="20"/>
                  <a:pt x="40" y="22"/>
                  <a:pt x="42"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BA6DE51E-E4DF-2C68-C68E-B084FB8CD167}"/>
              </a:ext>
            </a:extLst>
          </p:cNvPr>
          <p:cNvSpPr>
            <a:spLocks noEditPoints="1"/>
          </p:cNvSpPr>
          <p:nvPr/>
        </p:nvSpPr>
        <p:spPr bwMode="auto">
          <a:xfrm>
            <a:off x="1488910" y="2792169"/>
            <a:ext cx="439090" cy="443163"/>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91E352C3-7D06-6D82-53B6-F0902CCD3DE6}"/>
              </a:ext>
            </a:extLst>
          </p:cNvPr>
          <p:cNvSpPr>
            <a:spLocks noEditPoints="1"/>
          </p:cNvSpPr>
          <p:nvPr/>
        </p:nvSpPr>
        <p:spPr bwMode="auto">
          <a:xfrm>
            <a:off x="1485899" y="5391447"/>
            <a:ext cx="441534" cy="343777"/>
          </a:xfrm>
          <a:custGeom>
            <a:avLst/>
            <a:gdLst>
              <a:gd name="T0" fmla="*/ 9 w 228"/>
              <a:gd name="T1" fmla="*/ 47 h 176"/>
              <a:gd name="T2" fmla="*/ 131 w 228"/>
              <a:gd name="T3" fmla="*/ 5 h 176"/>
              <a:gd name="T4" fmla="*/ 224 w 228"/>
              <a:gd name="T5" fmla="*/ 52 h 176"/>
              <a:gd name="T6" fmla="*/ 218 w 228"/>
              <a:gd name="T7" fmla="*/ 69 h 176"/>
              <a:gd name="T8" fmla="*/ 189 w 228"/>
              <a:gd name="T9" fmla="*/ 85 h 176"/>
              <a:gd name="T10" fmla="*/ 187 w 228"/>
              <a:gd name="T11" fmla="*/ 141 h 176"/>
              <a:gd name="T12" fmla="*/ 75 w 228"/>
              <a:gd name="T13" fmla="*/ 166 h 176"/>
              <a:gd name="T14" fmla="*/ 38 w 228"/>
              <a:gd name="T15" fmla="*/ 136 h 176"/>
              <a:gd name="T16" fmla="*/ 36 w 228"/>
              <a:gd name="T17" fmla="*/ 82 h 176"/>
              <a:gd name="T18" fmla="*/ 24 w 228"/>
              <a:gd name="T19" fmla="*/ 84 h 176"/>
              <a:gd name="T20" fmla="*/ 25 w 228"/>
              <a:gd name="T21" fmla="*/ 114 h 176"/>
              <a:gd name="T22" fmla="*/ 25 w 228"/>
              <a:gd name="T23" fmla="*/ 136 h 176"/>
              <a:gd name="T24" fmla="*/ 36 w 228"/>
              <a:gd name="T25" fmla="*/ 174 h 176"/>
              <a:gd name="T26" fmla="*/ 15 w 228"/>
              <a:gd name="T27" fmla="*/ 137 h 176"/>
              <a:gd name="T28" fmla="*/ 14 w 228"/>
              <a:gd name="T29" fmla="*/ 114 h 176"/>
              <a:gd name="T30" fmla="*/ 15 w 228"/>
              <a:gd name="T31" fmla="*/ 74 h 176"/>
              <a:gd name="T32" fmla="*/ 10 w 228"/>
              <a:gd name="T33" fmla="*/ 69 h 176"/>
              <a:gd name="T34" fmla="*/ 0 w 228"/>
              <a:gd name="T35" fmla="*/ 56 h 176"/>
              <a:gd name="T36" fmla="*/ 12 w 228"/>
              <a:gd name="T37" fmla="*/ 61 h 176"/>
              <a:gd name="T38" fmla="*/ 23 w 228"/>
              <a:gd name="T39" fmla="*/ 65 h 176"/>
              <a:gd name="T40" fmla="*/ 67 w 228"/>
              <a:gd name="T41" fmla="*/ 60 h 176"/>
              <a:gd name="T42" fmla="*/ 113 w 228"/>
              <a:gd name="T43" fmla="*/ 54 h 176"/>
              <a:gd name="T44" fmla="*/ 114 w 228"/>
              <a:gd name="T45" fmla="*/ 62 h 176"/>
              <a:gd name="T46" fmla="*/ 83 w 228"/>
              <a:gd name="T47" fmla="*/ 66 h 176"/>
              <a:gd name="T48" fmla="*/ 35 w 228"/>
              <a:gd name="T49" fmla="*/ 72 h 176"/>
              <a:gd name="T50" fmla="*/ 102 w 228"/>
              <a:gd name="T51" fmla="*/ 104 h 176"/>
              <a:gd name="T52" fmla="*/ 187 w 228"/>
              <a:gd name="T53" fmla="*/ 75 h 176"/>
              <a:gd name="T54" fmla="*/ 219 w 228"/>
              <a:gd name="T55" fmla="*/ 58 h 176"/>
              <a:gd name="T56" fmla="*/ 127 w 228"/>
              <a:gd name="T57" fmla="*/ 12 h 176"/>
              <a:gd name="T58" fmla="*/ 87 w 228"/>
              <a:gd name="T59" fmla="*/ 20 h 176"/>
              <a:gd name="T60" fmla="*/ 8 w 228"/>
              <a:gd name="T61" fmla="*/ 58 h 176"/>
              <a:gd name="T62" fmla="*/ 46 w 228"/>
              <a:gd name="T63" fmla="*/ 89 h 176"/>
              <a:gd name="T64" fmla="*/ 50 w 228"/>
              <a:gd name="T65" fmla="*/ 139 h 176"/>
              <a:gd name="T66" fmla="*/ 179 w 228"/>
              <a:gd name="T67" fmla="*/ 137 h 176"/>
              <a:gd name="T68" fmla="*/ 180 w 228"/>
              <a:gd name="T69" fmla="*/ 89 h 176"/>
              <a:gd name="T70" fmla="*/ 178 w 228"/>
              <a:gd name="T71" fmla="*/ 88 h 176"/>
              <a:gd name="T72" fmla="*/ 99 w 228"/>
              <a:gd name="T73" fmla="*/ 111 h 176"/>
              <a:gd name="T74" fmla="*/ 46 w 228"/>
              <a:gd name="T75" fmla="*/ 8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176">
                <a:moveTo>
                  <a:pt x="0" y="56"/>
                </a:moveTo>
                <a:cubicBezTo>
                  <a:pt x="2" y="52"/>
                  <a:pt x="5" y="49"/>
                  <a:pt x="9" y="47"/>
                </a:cubicBezTo>
                <a:cubicBezTo>
                  <a:pt x="39" y="33"/>
                  <a:pt x="69" y="19"/>
                  <a:pt x="99" y="5"/>
                </a:cubicBezTo>
                <a:cubicBezTo>
                  <a:pt x="109" y="0"/>
                  <a:pt x="120" y="0"/>
                  <a:pt x="131" y="5"/>
                </a:cubicBezTo>
                <a:cubicBezTo>
                  <a:pt x="160" y="19"/>
                  <a:pt x="189" y="33"/>
                  <a:pt x="218" y="48"/>
                </a:cubicBezTo>
                <a:cubicBezTo>
                  <a:pt x="220" y="49"/>
                  <a:pt x="222" y="50"/>
                  <a:pt x="224" y="52"/>
                </a:cubicBezTo>
                <a:cubicBezTo>
                  <a:pt x="228" y="56"/>
                  <a:pt x="228" y="62"/>
                  <a:pt x="223" y="66"/>
                </a:cubicBezTo>
                <a:cubicBezTo>
                  <a:pt x="222" y="67"/>
                  <a:pt x="220" y="68"/>
                  <a:pt x="218" y="69"/>
                </a:cubicBezTo>
                <a:cubicBezTo>
                  <a:pt x="209" y="73"/>
                  <a:pt x="200" y="78"/>
                  <a:pt x="191" y="82"/>
                </a:cubicBezTo>
                <a:cubicBezTo>
                  <a:pt x="189" y="83"/>
                  <a:pt x="189" y="84"/>
                  <a:pt x="189" y="85"/>
                </a:cubicBezTo>
                <a:cubicBezTo>
                  <a:pt x="189" y="102"/>
                  <a:pt x="189" y="119"/>
                  <a:pt x="189" y="135"/>
                </a:cubicBezTo>
                <a:cubicBezTo>
                  <a:pt x="189" y="137"/>
                  <a:pt x="188" y="139"/>
                  <a:pt x="187" y="141"/>
                </a:cubicBezTo>
                <a:cubicBezTo>
                  <a:pt x="173" y="157"/>
                  <a:pt x="155" y="167"/>
                  <a:pt x="134" y="172"/>
                </a:cubicBezTo>
                <a:cubicBezTo>
                  <a:pt x="114" y="176"/>
                  <a:pt x="94" y="174"/>
                  <a:pt x="75" y="166"/>
                </a:cubicBezTo>
                <a:cubicBezTo>
                  <a:pt x="61" y="161"/>
                  <a:pt x="49" y="152"/>
                  <a:pt x="40" y="140"/>
                </a:cubicBezTo>
                <a:cubicBezTo>
                  <a:pt x="39" y="139"/>
                  <a:pt x="38" y="137"/>
                  <a:pt x="38" y="136"/>
                </a:cubicBezTo>
                <a:cubicBezTo>
                  <a:pt x="38" y="119"/>
                  <a:pt x="38" y="102"/>
                  <a:pt x="38" y="85"/>
                </a:cubicBezTo>
                <a:cubicBezTo>
                  <a:pt x="38" y="83"/>
                  <a:pt x="37" y="83"/>
                  <a:pt x="36" y="82"/>
                </a:cubicBezTo>
                <a:cubicBezTo>
                  <a:pt x="32" y="80"/>
                  <a:pt x="28" y="78"/>
                  <a:pt x="24" y="76"/>
                </a:cubicBezTo>
                <a:cubicBezTo>
                  <a:pt x="24" y="79"/>
                  <a:pt x="24" y="82"/>
                  <a:pt x="24" y="84"/>
                </a:cubicBezTo>
                <a:cubicBezTo>
                  <a:pt x="24" y="93"/>
                  <a:pt x="24" y="102"/>
                  <a:pt x="24" y="111"/>
                </a:cubicBezTo>
                <a:cubicBezTo>
                  <a:pt x="24" y="112"/>
                  <a:pt x="24" y="113"/>
                  <a:pt x="25" y="114"/>
                </a:cubicBezTo>
                <a:cubicBezTo>
                  <a:pt x="30" y="116"/>
                  <a:pt x="32" y="120"/>
                  <a:pt x="32" y="125"/>
                </a:cubicBezTo>
                <a:cubicBezTo>
                  <a:pt x="32" y="130"/>
                  <a:pt x="30" y="134"/>
                  <a:pt x="25" y="136"/>
                </a:cubicBezTo>
                <a:cubicBezTo>
                  <a:pt x="25" y="136"/>
                  <a:pt x="25" y="137"/>
                  <a:pt x="24" y="137"/>
                </a:cubicBezTo>
                <a:cubicBezTo>
                  <a:pt x="28" y="149"/>
                  <a:pt x="32" y="161"/>
                  <a:pt x="36" y="174"/>
                </a:cubicBezTo>
                <a:cubicBezTo>
                  <a:pt x="25" y="174"/>
                  <a:pt x="14" y="174"/>
                  <a:pt x="3" y="174"/>
                </a:cubicBezTo>
                <a:cubicBezTo>
                  <a:pt x="7" y="161"/>
                  <a:pt x="11" y="149"/>
                  <a:pt x="15" y="137"/>
                </a:cubicBezTo>
                <a:cubicBezTo>
                  <a:pt x="14" y="136"/>
                  <a:pt x="14" y="136"/>
                  <a:pt x="13" y="136"/>
                </a:cubicBezTo>
                <a:cubicBezTo>
                  <a:pt x="5" y="130"/>
                  <a:pt x="5" y="119"/>
                  <a:pt x="14" y="114"/>
                </a:cubicBezTo>
                <a:cubicBezTo>
                  <a:pt x="15" y="113"/>
                  <a:pt x="15" y="112"/>
                  <a:pt x="15" y="111"/>
                </a:cubicBezTo>
                <a:cubicBezTo>
                  <a:pt x="15" y="99"/>
                  <a:pt x="15" y="86"/>
                  <a:pt x="15" y="74"/>
                </a:cubicBezTo>
                <a:cubicBezTo>
                  <a:pt x="15" y="72"/>
                  <a:pt x="15" y="71"/>
                  <a:pt x="13" y="71"/>
                </a:cubicBezTo>
                <a:cubicBezTo>
                  <a:pt x="12" y="70"/>
                  <a:pt x="11" y="70"/>
                  <a:pt x="10" y="69"/>
                </a:cubicBezTo>
                <a:cubicBezTo>
                  <a:pt x="6" y="67"/>
                  <a:pt x="2" y="65"/>
                  <a:pt x="0" y="60"/>
                </a:cubicBezTo>
                <a:cubicBezTo>
                  <a:pt x="0" y="59"/>
                  <a:pt x="0" y="57"/>
                  <a:pt x="0" y="56"/>
                </a:cubicBezTo>
                <a:close/>
                <a:moveTo>
                  <a:pt x="8" y="58"/>
                </a:moveTo>
                <a:cubicBezTo>
                  <a:pt x="10" y="59"/>
                  <a:pt x="11" y="60"/>
                  <a:pt x="12" y="61"/>
                </a:cubicBezTo>
                <a:cubicBezTo>
                  <a:pt x="14" y="62"/>
                  <a:pt x="16" y="63"/>
                  <a:pt x="19" y="64"/>
                </a:cubicBezTo>
                <a:cubicBezTo>
                  <a:pt x="20" y="65"/>
                  <a:pt x="21" y="65"/>
                  <a:pt x="23" y="65"/>
                </a:cubicBezTo>
                <a:cubicBezTo>
                  <a:pt x="27" y="64"/>
                  <a:pt x="31" y="64"/>
                  <a:pt x="35" y="63"/>
                </a:cubicBezTo>
                <a:cubicBezTo>
                  <a:pt x="46" y="62"/>
                  <a:pt x="57" y="61"/>
                  <a:pt x="67" y="60"/>
                </a:cubicBezTo>
                <a:cubicBezTo>
                  <a:pt x="78" y="58"/>
                  <a:pt x="89" y="57"/>
                  <a:pt x="100" y="56"/>
                </a:cubicBezTo>
                <a:cubicBezTo>
                  <a:pt x="104" y="55"/>
                  <a:pt x="109" y="55"/>
                  <a:pt x="113" y="54"/>
                </a:cubicBezTo>
                <a:cubicBezTo>
                  <a:pt x="116" y="54"/>
                  <a:pt x="117" y="56"/>
                  <a:pt x="118" y="58"/>
                </a:cubicBezTo>
                <a:cubicBezTo>
                  <a:pt x="118" y="60"/>
                  <a:pt x="117" y="62"/>
                  <a:pt x="114" y="62"/>
                </a:cubicBezTo>
                <a:cubicBezTo>
                  <a:pt x="113" y="62"/>
                  <a:pt x="113" y="63"/>
                  <a:pt x="112" y="63"/>
                </a:cubicBezTo>
                <a:cubicBezTo>
                  <a:pt x="102" y="64"/>
                  <a:pt x="93" y="65"/>
                  <a:pt x="83" y="66"/>
                </a:cubicBezTo>
                <a:cubicBezTo>
                  <a:pt x="72" y="67"/>
                  <a:pt x="62" y="68"/>
                  <a:pt x="51" y="70"/>
                </a:cubicBezTo>
                <a:cubicBezTo>
                  <a:pt x="46" y="70"/>
                  <a:pt x="40" y="71"/>
                  <a:pt x="35" y="72"/>
                </a:cubicBezTo>
                <a:cubicBezTo>
                  <a:pt x="36" y="72"/>
                  <a:pt x="36" y="73"/>
                  <a:pt x="37" y="73"/>
                </a:cubicBezTo>
                <a:cubicBezTo>
                  <a:pt x="59" y="83"/>
                  <a:pt x="81" y="94"/>
                  <a:pt x="102" y="104"/>
                </a:cubicBezTo>
                <a:cubicBezTo>
                  <a:pt x="110" y="108"/>
                  <a:pt x="119" y="108"/>
                  <a:pt x="127" y="104"/>
                </a:cubicBezTo>
                <a:cubicBezTo>
                  <a:pt x="147" y="94"/>
                  <a:pt x="167" y="85"/>
                  <a:pt x="187" y="75"/>
                </a:cubicBezTo>
                <a:cubicBezTo>
                  <a:pt x="196" y="70"/>
                  <a:pt x="205" y="66"/>
                  <a:pt x="215" y="61"/>
                </a:cubicBezTo>
                <a:cubicBezTo>
                  <a:pt x="216" y="61"/>
                  <a:pt x="217" y="59"/>
                  <a:pt x="219" y="58"/>
                </a:cubicBezTo>
                <a:cubicBezTo>
                  <a:pt x="217" y="57"/>
                  <a:pt x="216" y="56"/>
                  <a:pt x="214" y="55"/>
                </a:cubicBezTo>
                <a:cubicBezTo>
                  <a:pt x="185" y="41"/>
                  <a:pt x="156" y="27"/>
                  <a:pt x="127" y="12"/>
                </a:cubicBezTo>
                <a:cubicBezTo>
                  <a:pt x="119" y="9"/>
                  <a:pt x="111" y="9"/>
                  <a:pt x="103" y="12"/>
                </a:cubicBezTo>
                <a:cubicBezTo>
                  <a:pt x="97" y="15"/>
                  <a:pt x="92" y="17"/>
                  <a:pt x="87" y="20"/>
                </a:cubicBezTo>
                <a:cubicBezTo>
                  <a:pt x="62" y="32"/>
                  <a:pt x="37" y="44"/>
                  <a:pt x="12" y="56"/>
                </a:cubicBezTo>
                <a:cubicBezTo>
                  <a:pt x="11" y="56"/>
                  <a:pt x="10" y="57"/>
                  <a:pt x="8" y="58"/>
                </a:cubicBezTo>
                <a:close/>
                <a:moveTo>
                  <a:pt x="46" y="87"/>
                </a:moveTo>
                <a:cubicBezTo>
                  <a:pt x="46" y="88"/>
                  <a:pt x="46" y="89"/>
                  <a:pt x="46" y="89"/>
                </a:cubicBezTo>
                <a:cubicBezTo>
                  <a:pt x="46" y="103"/>
                  <a:pt x="47" y="117"/>
                  <a:pt x="46" y="131"/>
                </a:cubicBezTo>
                <a:cubicBezTo>
                  <a:pt x="46" y="135"/>
                  <a:pt x="47" y="137"/>
                  <a:pt x="50" y="139"/>
                </a:cubicBezTo>
                <a:cubicBezTo>
                  <a:pt x="74" y="163"/>
                  <a:pt x="103" y="170"/>
                  <a:pt x="136" y="163"/>
                </a:cubicBezTo>
                <a:cubicBezTo>
                  <a:pt x="153" y="159"/>
                  <a:pt x="168" y="150"/>
                  <a:pt x="179" y="137"/>
                </a:cubicBezTo>
                <a:cubicBezTo>
                  <a:pt x="180" y="136"/>
                  <a:pt x="180" y="135"/>
                  <a:pt x="180" y="134"/>
                </a:cubicBezTo>
                <a:cubicBezTo>
                  <a:pt x="180" y="119"/>
                  <a:pt x="180" y="104"/>
                  <a:pt x="180" y="89"/>
                </a:cubicBezTo>
                <a:cubicBezTo>
                  <a:pt x="180" y="88"/>
                  <a:pt x="180" y="88"/>
                  <a:pt x="180" y="87"/>
                </a:cubicBezTo>
                <a:cubicBezTo>
                  <a:pt x="179" y="87"/>
                  <a:pt x="178" y="88"/>
                  <a:pt x="178" y="88"/>
                </a:cubicBezTo>
                <a:cubicBezTo>
                  <a:pt x="162" y="96"/>
                  <a:pt x="146" y="104"/>
                  <a:pt x="130" y="111"/>
                </a:cubicBezTo>
                <a:cubicBezTo>
                  <a:pt x="120" y="116"/>
                  <a:pt x="109" y="116"/>
                  <a:pt x="99" y="111"/>
                </a:cubicBezTo>
                <a:cubicBezTo>
                  <a:pt x="86" y="105"/>
                  <a:pt x="73" y="99"/>
                  <a:pt x="60" y="93"/>
                </a:cubicBezTo>
                <a:cubicBezTo>
                  <a:pt x="56" y="91"/>
                  <a:pt x="51" y="89"/>
                  <a:pt x="46" y="8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Picture Placeholder 13">
            <a:extLst>
              <a:ext uri="{FF2B5EF4-FFF2-40B4-BE49-F238E27FC236}">
                <a16:creationId xmlns:a16="http://schemas.microsoft.com/office/drawing/2014/main" id="{6BAA73CA-52A8-06B1-C085-90DF3AAE6D2C}"/>
              </a:ext>
            </a:extLst>
          </p:cNvPr>
          <p:cNvSpPr>
            <a:spLocks noGrp="1"/>
          </p:cNvSpPr>
          <p:nvPr>
            <p:ph type="pic" sz="quarter" idx="10"/>
          </p:nvPr>
        </p:nvSpPr>
        <p:spPr/>
      </p:sp>
    </p:spTree>
    <p:extLst>
      <p:ext uri="{BB962C8B-B14F-4D97-AF65-F5344CB8AC3E}">
        <p14:creationId xmlns:p14="http://schemas.microsoft.com/office/powerpoint/2010/main" val="39106507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5938269"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Learn today</a:t>
            </a:r>
          </a:p>
          <a:p>
            <a:pPr>
              <a:lnSpc>
                <a:spcPts val="4400"/>
              </a:lnSpc>
            </a:pPr>
            <a:r>
              <a:rPr lang="en-US" sz="4800" dirty="0">
                <a:latin typeface="Otama.ep" panose="00000500000000000000" pitchFamily="50" charset="0"/>
              </a:rPr>
              <a:t>Lead Tomorrow's</a:t>
            </a:r>
            <a:endParaRPr lang="en-US" sz="4800" i="0" dirty="0">
              <a:effectLst/>
              <a:latin typeface="Otama.ep" panose="00000500000000000000" pitchFamily="50" charset="0"/>
            </a:endParaRP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Rectangle 42">
            <a:extLst>
              <a:ext uri="{FF2B5EF4-FFF2-40B4-BE49-F238E27FC236}">
                <a16:creationId xmlns:a16="http://schemas.microsoft.com/office/drawing/2014/main" id="{B9F3E77B-673F-89D4-FFAC-713AD0E57794}"/>
              </a:ext>
            </a:extLst>
          </p:cNvPr>
          <p:cNvSpPr/>
          <p:nvPr/>
        </p:nvSpPr>
        <p:spPr>
          <a:xfrm>
            <a:off x="1589087" y="2324101"/>
            <a:ext cx="2855545" cy="1436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7110B65-C0AA-9016-D4B1-1932D6BD60A2}"/>
              </a:ext>
            </a:extLst>
          </p:cNvPr>
          <p:cNvSpPr/>
          <p:nvPr/>
        </p:nvSpPr>
        <p:spPr>
          <a:xfrm>
            <a:off x="1589087" y="2324100"/>
            <a:ext cx="2855545" cy="3695700"/>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01E95BC2-498E-47A1-0E26-DA9C7F0869E9}"/>
              </a:ext>
            </a:extLst>
          </p:cNvPr>
          <p:cNvSpPr/>
          <p:nvPr/>
        </p:nvSpPr>
        <p:spPr>
          <a:xfrm>
            <a:off x="4668225" y="2324101"/>
            <a:ext cx="2855545" cy="14368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F1324321-AEF7-C062-7BA7-D8D70BCFC2E4}"/>
              </a:ext>
            </a:extLst>
          </p:cNvPr>
          <p:cNvSpPr/>
          <p:nvPr/>
        </p:nvSpPr>
        <p:spPr>
          <a:xfrm>
            <a:off x="4668225" y="2324100"/>
            <a:ext cx="2855545" cy="3695700"/>
          </a:xfrm>
          <a:prstGeom prst="rect">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62C491C-4BF5-704F-B9A3-B4711C0F0873}"/>
              </a:ext>
            </a:extLst>
          </p:cNvPr>
          <p:cNvSpPr/>
          <p:nvPr/>
        </p:nvSpPr>
        <p:spPr>
          <a:xfrm>
            <a:off x="7747363" y="2324101"/>
            <a:ext cx="2855545" cy="14368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6DA24F3-1A77-66F1-12CF-65D79BDB8089}"/>
              </a:ext>
            </a:extLst>
          </p:cNvPr>
          <p:cNvSpPr/>
          <p:nvPr/>
        </p:nvSpPr>
        <p:spPr>
          <a:xfrm>
            <a:off x="7747363" y="2324100"/>
            <a:ext cx="2855545" cy="3695700"/>
          </a:xfrm>
          <a:prstGeom prst="rect">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5">
            <a:extLst>
              <a:ext uri="{FF2B5EF4-FFF2-40B4-BE49-F238E27FC236}">
                <a16:creationId xmlns:a16="http://schemas.microsoft.com/office/drawing/2014/main" id="{9C61AA49-CD87-06AE-CCA8-F94D6A9AC273}"/>
              </a:ext>
            </a:extLst>
          </p:cNvPr>
          <p:cNvSpPr>
            <a:spLocks noEditPoints="1"/>
          </p:cNvSpPr>
          <p:nvPr/>
        </p:nvSpPr>
        <p:spPr bwMode="auto">
          <a:xfrm>
            <a:off x="5766883" y="2711329"/>
            <a:ext cx="658228" cy="660673"/>
          </a:xfrm>
          <a:custGeom>
            <a:avLst/>
            <a:gdLst>
              <a:gd name="T0" fmla="*/ 321 w 340"/>
              <a:gd name="T1" fmla="*/ 176 h 340"/>
              <a:gd name="T2" fmla="*/ 83 w 340"/>
              <a:gd name="T3" fmla="*/ 183 h 340"/>
              <a:gd name="T4" fmla="*/ 2 w 340"/>
              <a:gd name="T5" fmla="*/ 204 h 340"/>
              <a:gd name="T6" fmla="*/ 2 w 340"/>
              <a:gd name="T7" fmla="*/ 272 h 340"/>
              <a:gd name="T8" fmla="*/ 89 w 340"/>
              <a:gd name="T9" fmla="*/ 292 h 340"/>
              <a:gd name="T10" fmla="*/ 131 w 340"/>
              <a:gd name="T11" fmla="*/ 300 h 340"/>
              <a:gd name="T12" fmla="*/ 140 w 340"/>
              <a:gd name="T13" fmla="*/ 331 h 340"/>
              <a:gd name="T14" fmla="*/ 158 w 340"/>
              <a:gd name="T15" fmla="*/ 340 h 340"/>
              <a:gd name="T16" fmla="*/ 184 w 340"/>
              <a:gd name="T17" fmla="*/ 330 h 340"/>
              <a:gd name="T18" fmla="*/ 208 w 340"/>
              <a:gd name="T19" fmla="*/ 329 h 340"/>
              <a:gd name="T20" fmla="*/ 228 w 340"/>
              <a:gd name="T21" fmla="*/ 316 h 340"/>
              <a:gd name="T22" fmla="*/ 237 w 340"/>
              <a:gd name="T23" fmla="*/ 291 h 340"/>
              <a:gd name="T24" fmla="*/ 332 w 340"/>
              <a:gd name="T25" fmla="*/ 294 h 340"/>
              <a:gd name="T26" fmla="*/ 340 w 340"/>
              <a:gd name="T27" fmla="*/ 222 h 340"/>
              <a:gd name="T28" fmla="*/ 152 w 340"/>
              <a:gd name="T29" fmla="*/ 198 h 340"/>
              <a:gd name="T30" fmla="*/ 193 w 340"/>
              <a:gd name="T31" fmla="*/ 225 h 340"/>
              <a:gd name="T32" fmla="*/ 152 w 340"/>
              <a:gd name="T33" fmla="*/ 198 h 340"/>
              <a:gd name="T34" fmla="*/ 17 w 340"/>
              <a:gd name="T35" fmla="*/ 285 h 340"/>
              <a:gd name="T36" fmla="*/ 43 w 340"/>
              <a:gd name="T37" fmla="*/ 191 h 340"/>
              <a:gd name="T38" fmla="*/ 138 w 340"/>
              <a:gd name="T39" fmla="*/ 200 h 340"/>
              <a:gd name="T40" fmla="*/ 139 w 340"/>
              <a:gd name="T41" fmla="*/ 276 h 340"/>
              <a:gd name="T42" fmla="*/ 155 w 340"/>
              <a:gd name="T43" fmla="*/ 329 h 340"/>
              <a:gd name="T44" fmla="*/ 135 w 340"/>
              <a:gd name="T45" fmla="*/ 320 h 340"/>
              <a:gd name="T46" fmla="*/ 155 w 340"/>
              <a:gd name="T47" fmla="*/ 329 h 340"/>
              <a:gd name="T48" fmla="*/ 176 w 340"/>
              <a:gd name="T49" fmla="*/ 232 h 340"/>
              <a:gd name="T50" fmla="*/ 209 w 340"/>
              <a:gd name="T51" fmla="*/ 317 h 340"/>
              <a:gd name="T52" fmla="*/ 196 w 340"/>
              <a:gd name="T53" fmla="*/ 328 h 340"/>
              <a:gd name="T54" fmla="*/ 217 w 340"/>
              <a:gd name="T55" fmla="*/ 320 h 340"/>
              <a:gd name="T56" fmla="*/ 324 w 340"/>
              <a:gd name="T57" fmla="*/ 285 h 340"/>
              <a:gd name="T58" fmla="*/ 236 w 340"/>
              <a:gd name="T59" fmla="*/ 280 h 340"/>
              <a:gd name="T60" fmla="*/ 206 w 340"/>
              <a:gd name="T61" fmla="*/ 235 h 340"/>
              <a:gd name="T62" fmla="*/ 323 w 340"/>
              <a:gd name="T63" fmla="*/ 187 h 340"/>
              <a:gd name="T64" fmla="*/ 329 w 340"/>
              <a:gd name="T65" fmla="*/ 56 h 340"/>
              <a:gd name="T66" fmla="*/ 168 w 340"/>
              <a:gd name="T67" fmla="*/ 0 h 340"/>
              <a:gd name="T68" fmla="*/ 0 w 340"/>
              <a:gd name="T69" fmla="*/ 65 h 340"/>
              <a:gd name="T70" fmla="*/ 50 w 340"/>
              <a:gd name="T71" fmla="*/ 94 h 340"/>
              <a:gd name="T72" fmla="*/ 91 w 340"/>
              <a:gd name="T73" fmla="*/ 151 h 340"/>
              <a:gd name="T74" fmla="*/ 227 w 340"/>
              <a:gd name="T75" fmla="*/ 159 h 340"/>
              <a:gd name="T76" fmla="*/ 255 w 340"/>
              <a:gd name="T77" fmla="*/ 106 h 340"/>
              <a:gd name="T78" fmla="*/ 272 w 340"/>
              <a:gd name="T79" fmla="*/ 113 h 340"/>
              <a:gd name="T80" fmla="*/ 306 w 340"/>
              <a:gd name="T81" fmla="*/ 113 h 340"/>
              <a:gd name="T82" fmla="*/ 340 w 340"/>
              <a:gd name="T83" fmla="*/ 71 h 340"/>
              <a:gd name="T84" fmla="*/ 225 w 340"/>
              <a:gd name="T85" fmla="*/ 148 h 340"/>
              <a:gd name="T86" fmla="*/ 97 w 340"/>
              <a:gd name="T87" fmla="*/ 142 h 340"/>
              <a:gd name="T88" fmla="*/ 142 w 340"/>
              <a:gd name="T89" fmla="*/ 132 h 340"/>
              <a:gd name="T90" fmla="*/ 241 w 340"/>
              <a:gd name="T91" fmla="*/ 141 h 340"/>
              <a:gd name="T92" fmla="*/ 244 w 340"/>
              <a:gd name="T93" fmla="*/ 125 h 340"/>
              <a:gd name="T94" fmla="*/ 96 w 340"/>
              <a:gd name="T95" fmla="*/ 126 h 340"/>
              <a:gd name="T96" fmla="*/ 126 w 340"/>
              <a:gd name="T97" fmla="*/ 71 h 340"/>
              <a:gd name="T98" fmla="*/ 236 w 340"/>
              <a:gd name="T99" fmla="*/ 76 h 340"/>
              <a:gd name="T100" fmla="*/ 284 w 340"/>
              <a:gd name="T101" fmla="*/ 78 h 340"/>
              <a:gd name="T102" fmla="*/ 261 w 340"/>
              <a:gd name="T103" fmla="*/ 92 h 340"/>
              <a:gd name="T104" fmla="*/ 249 w 340"/>
              <a:gd name="T105" fmla="*/ 70 h 340"/>
              <a:gd name="T106" fmla="*/ 103 w 340"/>
              <a:gd name="T107" fmla="*/ 64 h 340"/>
              <a:gd name="T108" fmla="*/ 85 w 340"/>
              <a:gd name="T109" fmla="*/ 94 h 340"/>
              <a:gd name="T110" fmla="*/ 167 w 340"/>
              <a:gd name="T111" fmla="*/ 13 h 340"/>
              <a:gd name="T112" fmla="*/ 284 w 340"/>
              <a:gd name="T113" fmla="*/ 55 h 340"/>
              <a:gd name="T114" fmla="*/ 284 w 340"/>
              <a:gd name="T115" fmla="*/ 113 h 340"/>
              <a:gd name="T116" fmla="*/ 295 w 340"/>
              <a:gd name="T117" fmla="*/ 96 h 340"/>
              <a:gd name="T118" fmla="*/ 295 w 340"/>
              <a:gd name="T119" fmla="*/ 5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0" h="340">
                <a:moveTo>
                  <a:pt x="337" y="200"/>
                </a:moveTo>
                <a:cubicBezTo>
                  <a:pt x="336" y="193"/>
                  <a:pt x="335" y="186"/>
                  <a:pt x="331" y="181"/>
                </a:cubicBezTo>
                <a:cubicBezTo>
                  <a:pt x="328" y="177"/>
                  <a:pt x="325" y="175"/>
                  <a:pt x="321" y="176"/>
                </a:cubicBezTo>
                <a:cubicBezTo>
                  <a:pt x="304" y="178"/>
                  <a:pt x="288" y="181"/>
                  <a:pt x="271" y="182"/>
                </a:cubicBezTo>
                <a:cubicBezTo>
                  <a:pt x="249" y="184"/>
                  <a:pt x="226" y="186"/>
                  <a:pt x="204" y="187"/>
                </a:cubicBezTo>
                <a:cubicBezTo>
                  <a:pt x="164" y="188"/>
                  <a:pt x="123" y="187"/>
                  <a:pt x="83" y="183"/>
                </a:cubicBezTo>
                <a:cubicBezTo>
                  <a:pt x="63" y="181"/>
                  <a:pt x="42" y="179"/>
                  <a:pt x="22" y="176"/>
                </a:cubicBezTo>
                <a:cubicBezTo>
                  <a:pt x="15" y="175"/>
                  <a:pt x="11" y="176"/>
                  <a:pt x="8" y="183"/>
                </a:cubicBezTo>
                <a:cubicBezTo>
                  <a:pt x="6" y="190"/>
                  <a:pt x="4" y="197"/>
                  <a:pt x="2" y="204"/>
                </a:cubicBezTo>
                <a:cubicBezTo>
                  <a:pt x="1" y="210"/>
                  <a:pt x="1" y="216"/>
                  <a:pt x="0" y="222"/>
                </a:cubicBezTo>
                <a:cubicBezTo>
                  <a:pt x="0" y="254"/>
                  <a:pt x="0" y="254"/>
                  <a:pt x="0" y="254"/>
                </a:cubicBezTo>
                <a:cubicBezTo>
                  <a:pt x="1" y="260"/>
                  <a:pt x="1" y="266"/>
                  <a:pt x="2" y="272"/>
                </a:cubicBezTo>
                <a:cubicBezTo>
                  <a:pt x="4" y="279"/>
                  <a:pt x="5" y="286"/>
                  <a:pt x="8" y="293"/>
                </a:cubicBezTo>
                <a:cubicBezTo>
                  <a:pt x="11" y="300"/>
                  <a:pt x="14" y="301"/>
                  <a:pt x="22" y="300"/>
                </a:cubicBezTo>
                <a:cubicBezTo>
                  <a:pt x="44" y="297"/>
                  <a:pt x="66" y="294"/>
                  <a:pt x="89" y="292"/>
                </a:cubicBezTo>
                <a:cubicBezTo>
                  <a:pt x="103" y="291"/>
                  <a:pt x="117" y="291"/>
                  <a:pt x="132" y="290"/>
                </a:cubicBezTo>
                <a:cubicBezTo>
                  <a:pt x="133" y="290"/>
                  <a:pt x="133" y="290"/>
                  <a:pt x="135" y="290"/>
                </a:cubicBezTo>
                <a:cubicBezTo>
                  <a:pt x="133" y="293"/>
                  <a:pt x="132" y="296"/>
                  <a:pt x="131" y="300"/>
                </a:cubicBezTo>
                <a:cubicBezTo>
                  <a:pt x="129" y="305"/>
                  <a:pt x="127" y="310"/>
                  <a:pt x="124" y="315"/>
                </a:cubicBezTo>
                <a:cubicBezTo>
                  <a:pt x="122" y="320"/>
                  <a:pt x="123" y="325"/>
                  <a:pt x="126" y="329"/>
                </a:cubicBezTo>
                <a:cubicBezTo>
                  <a:pt x="130" y="332"/>
                  <a:pt x="135" y="333"/>
                  <a:pt x="140" y="331"/>
                </a:cubicBezTo>
                <a:cubicBezTo>
                  <a:pt x="141" y="330"/>
                  <a:pt x="142" y="330"/>
                  <a:pt x="143" y="329"/>
                </a:cubicBezTo>
                <a:cubicBezTo>
                  <a:pt x="145" y="334"/>
                  <a:pt x="147" y="338"/>
                  <a:pt x="152" y="340"/>
                </a:cubicBezTo>
                <a:cubicBezTo>
                  <a:pt x="158" y="340"/>
                  <a:pt x="158" y="340"/>
                  <a:pt x="158" y="340"/>
                </a:cubicBezTo>
                <a:cubicBezTo>
                  <a:pt x="163" y="338"/>
                  <a:pt x="166" y="335"/>
                  <a:pt x="167" y="330"/>
                </a:cubicBezTo>
                <a:cubicBezTo>
                  <a:pt x="170" y="324"/>
                  <a:pt x="173" y="317"/>
                  <a:pt x="176" y="310"/>
                </a:cubicBezTo>
                <a:cubicBezTo>
                  <a:pt x="179" y="317"/>
                  <a:pt x="182" y="324"/>
                  <a:pt x="184" y="330"/>
                </a:cubicBezTo>
                <a:cubicBezTo>
                  <a:pt x="186" y="335"/>
                  <a:pt x="189" y="338"/>
                  <a:pt x="193" y="340"/>
                </a:cubicBezTo>
                <a:cubicBezTo>
                  <a:pt x="199" y="340"/>
                  <a:pt x="199" y="340"/>
                  <a:pt x="199" y="340"/>
                </a:cubicBezTo>
                <a:cubicBezTo>
                  <a:pt x="204" y="338"/>
                  <a:pt x="207" y="334"/>
                  <a:pt x="208" y="329"/>
                </a:cubicBezTo>
                <a:cubicBezTo>
                  <a:pt x="210" y="330"/>
                  <a:pt x="212" y="330"/>
                  <a:pt x="213" y="331"/>
                </a:cubicBezTo>
                <a:cubicBezTo>
                  <a:pt x="218" y="333"/>
                  <a:pt x="222" y="332"/>
                  <a:pt x="225" y="328"/>
                </a:cubicBezTo>
                <a:cubicBezTo>
                  <a:pt x="229" y="325"/>
                  <a:pt x="230" y="321"/>
                  <a:pt x="228" y="316"/>
                </a:cubicBezTo>
                <a:cubicBezTo>
                  <a:pt x="225" y="308"/>
                  <a:pt x="221" y="300"/>
                  <a:pt x="218" y="292"/>
                </a:cubicBezTo>
                <a:cubicBezTo>
                  <a:pt x="218" y="292"/>
                  <a:pt x="218" y="291"/>
                  <a:pt x="217" y="290"/>
                </a:cubicBezTo>
                <a:cubicBezTo>
                  <a:pt x="224" y="291"/>
                  <a:pt x="231" y="291"/>
                  <a:pt x="237" y="291"/>
                </a:cubicBezTo>
                <a:cubicBezTo>
                  <a:pt x="252" y="292"/>
                  <a:pt x="267" y="293"/>
                  <a:pt x="282" y="295"/>
                </a:cubicBezTo>
                <a:cubicBezTo>
                  <a:pt x="294" y="296"/>
                  <a:pt x="306" y="298"/>
                  <a:pt x="319" y="300"/>
                </a:cubicBezTo>
                <a:cubicBezTo>
                  <a:pt x="326" y="301"/>
                  <a:pt x="329" y="300"/>
                  <a:pt x="332" y="294"/>
                </a:cubicBezTo>
                <a:cubicBezTo>
                  <a:pt x="336" y="287"/>
                  <a:pt x="337" y="279"/>
                  <a:pt x="338" y="272"/>
                </a:cubicBezTo>
                <a:cubicBezTo>
                  <a:pt x="339" y="266"/>
                  <a:pt x="340" y="260"/>
                  <a:pt x="340" y="254"/>
                </a:cubicBezTo>
                <a:cubicBezTo>
                  <a:pt x="340" y="222"/>
                  <a:pt x="340" y="222"/>
                  <a:pt x="340" y="222"/>
                </a:cubicBezTo>
                <a:cubicBezTo>
                  <a:pt x="340" y="221"/>
                  <a:pt x="340" y="220"/>
                  <a:pt x="340" y="219"/>
                </a:cubicBezTo>
                <a:cubicBezTo>
                  <a:pt x="339" y="212"/>
                  <a:pt x="338" y="206"/>
                  <a:pt x="337" y="200"/>
                </a:cubicBezTo>
                <a:close/>
                <a:moveTo>
                  <a:pt x="152" y="198"/>
                </a:moveTo>
                <a:cubicBezTo>
                  <a:pt x="163" y="198"/>
                  <a:pt x="174" y="199"/>
                  <a:pt x="184" y="198"/>
                </a:cubicBezTo>
                <a:cubicBezTo>
                  <a:pt x="187" y="198"/>
                  <a:pt x="189" y="199"/>
                  <a:pt x="189" y="202"/>
                </a:cubicBezTo>
                <a:cubicBezTo>
                  <a:pt x="190" y="209"/>
                  <a:pt x="192" y="217"/>
                  <a:pt x="193" y="225"/>
                </a:cubicBezTo>
                <a:cubicBezTo>
                  <a:pt x="179" y="219"/>
                  <a:pt x="166" y="220"/>
                  <a:pt x="153" y="228"/>
                </a:cubicBezTo>
                <a:cubicBezTo>
                  <a:pt x="152" y="218"/>
                  <a:pt x="151" y="208"/>
                  <a:pt x="150" y="199"/>
                </a:cubicBezTo>
                <a:cubicBezTo>
                  <a:pt x="151" y="198"/>
                  <a:pt x="151" y="198"/>
                  <a:pt x="152" y="198"/>
                </a:cubicBezTo>
                <a:close/>
                <a:moveTo>
                  <a:pt x="17" y="285"/>
                </a:moveTo>
                <a:cubicBezTo>
                  <a:pt x="9" y="254"/>
                  <a:pt x="9" y="223"/>
                  <a:pt x="17" y="191"/>
                </a:cubicBezTo>
                <a:cubicBezTo>
                  <a:pt x="25" y="223"/>
                  <a:pt x="25" y="254"/>
                  <a:pt x="17" y="285"/>
                </a:cubicBezTo>
                <a:close/>
                <a:moveTo>
                  <a:pt x="29" y="287"/>
                </a:moveTo>
                <a:cubicBezTo>
                  <a:pt x="36" y="254"/>
                  <a:pt x="36" y="222"/>
                  <a:pt x="29" y="189"/>
                </a:cubicBezTo>
                <a:cubicBezTo>
                  <a:pt x="34" y="190"/>
                  <a:pt x="39" y="190"/>
                  <a:pt x="43" y="191"/>
                </a:cubicBezTo>
                <a:cubicBezTo>
                  <a:pt x="61" y="193"/>
                  <a:pt x="79" y="194"/>
                  <a:pt x="97" y="196"/>
                </a:cubicBezTo>
                <a:cubicBezTo>
                  <a:pt x="110" y="197"/>
                  <a:pt x="122" y="197"/>
                  <a:pt x="135" y="198"/>
                </a:cubicBezTo>
                <a:cubicBezTo>
                  <a:pt x="136" y="198"/>
                  <a:pt x="137" y="199"/>
                  <a:pt x="138" y="200"/>
                </a:cubicBezTo>
                <a:cubicBezTo>
                  <a:pt x="141" y="213"/>
                  <a:pt x="142" y="226"/>
                  <a:pt x="142" y="239"/>
                </a:cubicBezTo>
                <a:cubicBezTo>
                  <a:pt x="142" y="240"/>
                  <a:pt x="141" y="241"/>
                  <a:pt x="141" y="242"/>
                </a:cubicBezTo>
                <a:cubicBezTo>
                  <a:pt x="135" y="253"/>
                  <a:pt x="135" y="265"/>
                  <a:pt x="139" y="276"/>
                </a:cubicBezTo>
                <a:cubicBezTo>
                  <a:pt x="140" y="277"/>
                  <a:pt x="140" y="277"/>
                  <a:pt x="140" y="278"/>
                </a:cubicBezTo>
                <a:cubicBezTo>
                  <a:pt x="103" y="279"/>
                  <a:pt x="66" y="282"/>
                  <a:pt x="29" y="287"/>
                </a:cubicBezTo>
                <a:close/>
                <a:moveTo>
                  <a:pt x="155" y="329"/>
                </a:moveTo>
                <a:cubicBezTo>
                  <a:pt x="154" y="325"/>
                  <a:pt x="153" y="322"/>
                  <a:pt x="152" y="320"/>
                </a:cubicBezTo>
                <a:cubicBezTo>
                  <a:pt x="150" y="316"/>
                  <a:pt x="147" y="315"/>
                  <a:pt x="144" y="316"/>
                </a:cubicBezTo>
                <a:cubicBezTo>
                  <a:pt x="141" y="318"/>
                  <a:pt x="138" y="319"/>
                  <a:pt x="135" y="320"/>
                </a:cubicBezTo>
                <a:cubicBezTo>
                  <a:pt x="139" y="310"/>
                  <a:pt x="143" y="299"/>
                  <a:pt x="147" y="290"/>
                </a:cubicBezTo>
                <a:cubicBezTo>
                  <a:pt x="154" y="293"/>
                  <a:pt x="160" y="297"/>
                  <a:pt x="167" y="301"/>
                </a:cubicBezTo>
                <a:cubicBezTo>
                  <a:pt x="164" y="309"/>
                  <a:pt x="160" y="319"/>
                  <a:pt x="155" y="329"/>
                </a:cubicBezTo>
                <a:close/>
                <a:moveTo>
                  <a:pt x="176" y="289"/>
                </a:moveTo>
                <a:cubicBezTo>
                  <a:pt x="160" y="289"/>
                  <a:pt x="148" y="276"/>
                  <a:pt x="148" y="261"/>
                </a:cubicBezTo>
                <a:cubicBezTo>
                  <a:pt x="148" y="245"/>
                  <a:pt x="160" y="232"/>
                  <a:pt x="176" y="232"/>
                </a:cubicBezTo>
                <a:cubicBezTo>
                  <a:pt x="192" y="233"/>
                  <a:pt x="204" y="245"/>
                  <a:pt x="204" y="261"/>
                </a:cubicBezTo>
                <a:cubicBezTo>
                  <a:pt x="204" y="276"/>
                  <a:pt x="191" y="289"/>
                  <a:pt x="176" y="289"/>
                </a:cubicBezTo>
                <a:close/>
                <a:moveTo>
                  <a:pt x="209" y="317"/>
                </a:moveTo>
                <a:cubicBezTo>
                  <a:pt x="204" y="315"/>
                  <a:pt x="202" y="316"/>
                  <a:pt x="200" y="320"/>
                </a:cubicBezTo>
                <a:cubicBezTo>
                  <a:pt x="199" y="323"/>
                  <a:pt x="198" y="325"/>
                  <a:pt x="196" y="328"/>
                </a:cubicBezTo>
                <a:cubicBezTo>
                  <a:pt x="196" y="328"/>
                  <a:pt x="196" y="328"/>
                  <a:pt x="196" y="328"/>
                </a:cubicBezTo>
                <a:cubicBezTo>
                  <a:pt x="192" y="319"/>
                  <a:pt x="188" y="309"/>
                  <a:pt x="185" y="301"/>
                </a:cubicBezTo>
                <a:cubicBezTo>
                  <a:pt x="191" y="297"/>
                  <a:pt x="198" y="294"/>
                  <a:pt x="204" y="290"/>
                </a:cubicBezTo>
                <a:cubicBezTo>
                  <a:pt x="208" y="299"/>
                  <a:pt x="213" y="309"/>
                  <a:pt x="217" y="320"/>
                </a:cubicBezTo>
                <a:cubicBezTo>
                  <a:pt x="214" y="319"/>
                  <a:pt x="211" y="318"/>
                  <a:pt x="209" y="317"/>
                </a:cubicBezTo>
                <a:close/>
                <a:moveTo>
                  <a:pt x="328" y="256"/>
                </a:moveTo>
                <a:cubicBezTo>
                  <a:pt x="327" y="266"/>
                  <a:pt x="325" y="276"/>
                  <a:pt x="324" y="285"/>
                </a:cubicBezTo>
                <a:cubicBezTo>
                  <a:pt x="323" y="288"/>
                  <a:pt x="322" y="289"/>
                  <a:pt x="319" y="288"/>
                </a:cubicBezTo>
                <a:cubicBezTo>
                  <a:pt x="306" y="287"/>
                  <a:pt x="294" y="285"/>
                  <a:pt x="281" y="284"/>
                </a:cubicBezTo>
                <a:cubicBezTo>
                  <a:pt x="266" y="282"/>
                  <a:pt x="251" y="281"/>
                  <a:pt x="236" y="280"/>
                </a:cubicBezTo>
                <a:cubicBezTo>
                  <a:pt x="228" y="279"/>
                  <a:pt x="220" y="279"/>
                  <a:pt x="212" y="278"/>
                </a:cubicBezTo>
                <a:cubicBezTo>
                  <a:pt x="213" y="275"/>
                  <a:pt x="214" y="272"/>
                  <a:pt x="215" y="269"/>
                </a:cubicBezTo>
                <a:cubicBezTo>
                  <a:pt x="217" y="256"/>
                  <a:pt x="214" y="245"/>
                  <a:pt x="206" y="235"/>
                </a:cubicBezTo>
                <a:cubicBezTo>
                  <a:pt x="205" y="234"/>
                  <a:pt x="204" y="233"/>
                  <a:pt x="204" y="232"/>
                </a:cubicBezTo>
                <a:cubicBezTo>
                  <a:pt x="203" y="221"/>
                  <a:pt x="202" y="209"/>
                  <a:pt x="201" y="198"/>
                </a:cubicBezTo>
                <a:cubicBezTo>
                  <a:pt x="241" y="197"/>
                  <a:pt x="282" y="194"/>
                  <a:pt x="323" y="187"/>
                </a:cubicBezTo>
                <a:cubicBezTo>
                  <a:pt x="324" y="194"/>
                  <a:pt x="326" y="201"/>
                  <a:pt x="327" y="208"/>
                </a:cubicBezTo>
                <a:cubicBezTo>
                  <a:pt x="329" y="224"/>
                  <a:pt x="330" y="240"/>
                  <a:pt x="328" y="256"/>
                </a:cubicBezTo>
                <a:close/>
                <a:moveTo>
                  <a:pt x="329" y="56"/>
                </a:moveTo>
                <a:cubicBezTo>
                  <a:pt x="277" y="38"/>
                  <a:pt x="226" y="19"/>
                  <a:pt x="174" y="1"/>
                </a:cubicBezTo>
                <a:cubicBezTo>
                  <a:pt x="173" y="0"/>
                  <a:pt x="173" y="0"/>
                  <a:pt x="173" y="0"/>
                </a:cubicBezTo>
                <a:cubicBezTo>
                  <a:pt x="168" y="0"/>
                  <a:pt x="168" y="0"/>
                  <a:pt x="168" y="0"/>
                </a:cubicBezTo>
                <a:cubicBezTo>
                  <a:pt x="152" y="6"/>
                  <a:pt x="137" y="11"/>
                  <a:pt x="121" y="17"/>
                </a:cubicBezTo>
                <a:cubicBezTo>
                  <a:pt x="84" y="30"/>
                  <a:pt x="47" y="43"/>
                  <a:pt x="10" y="57"/>
                </a:cubicBezTo>
                <a:cubicBezTo>
                  <a:pt x="5" y="58"/>
                  <a:pt x="2" y="61"/>
                  <a:pt x="0" y="65"/>
                </a:cubicBezTo>
                <a:cubicBezTo>
                  <a:pt x="0" y="71"/>
                  <a:pt x="0" y="71"/>
                  <a:pt x="0" y="71"/>
                </a:cubicBezTo>
                <a:cubicBezTo>
                  <a:pt x="2" y="76"/>
                  <a:pt x="6" y="79"/>
                  <a:pt x="11" y="80"/>
                </a:cubicBezTo>
                <a:cubicBezTo>
                  <a:pt x="24" y="85"/>
                  <a:pt x="37" y="89"/>
                  <a:pt x="50" y="94"/>
                </a:cubicBezTo>
                <a:cubicBezTo>
                  <a:pt x="61" y="98"/>
                  <a:pt x="73" y="102"/>
                  <a:pt x="85" y="106"/>
                </a:cubicBezTo>
                <a:cubicBezTo>
                  <a:pt x="85" y="118"/>
                  <a:pt x="85" y="129"/>
                  <a:pt x="85" y="140"/>
                </a:cubicBezTo>
                <a:cubicBezTo>
                  <a:pt x="85" y="145"/>
                  <a:pt x="87" y="149"/>
                  <a:pt x="91" y="151"/>
                </a:cubicBezTo>
                <a:cubicBezTo>
                  <a:pt x="95" y="153"/>
                  <a:pt x="99" y="155"/>
                  <a:pt x="103" y="157"/>
                </a:cubicBezTo>
                <a:cubicBezTo>
                  <a:pt x="117" y="161"/>
                  <a:pt x="132" y="163"/>
                  <a:pt x="146" y="164"/>
                </a:cubicBezTo>
                <a:cubicBezTo>
                  <a:pt x="174" y="165"/>
                  <a:pt x="201" y="165"/>
                  <a:pt x="227" y="159"/>
                </a:cubicBezTo>
                <a:cubicBezTo>
                  <a:pt x="235" y="158"/>
                  <a:pt x="243" y="156"/>
                  <a:pt x="250" y="151"/>
                </a:cubicBezTo>
                <a:cubicBezTo>
                  <a:pt x="253" y="148"/>
                  <a:pt x="255" y="145"/>
                  <a:pt x="255" y="140"/>
                </a:cubicBezTo>
                <a:cubicBezTo>
                  <a:pt x="255" y="129"/>
                  <a:pt x="255" y="118"/>
                  <a:pt x="255" y="106"/>
                </a:cubicBezTo>
                <a:cubicBezTo>
                  <a:pt x="258" y="105"/>
                  <a:pt x="261" y="105"/>
                  <a:pt x="263" y="104"/>
                </a:cubicBezTo>
                <a:cubicBezTo>
                  <a:pt x="266" y="103"/>
                  <a:pt x="269" y="102"/>
                  <a:pt x="272" y="101"/>
                </a:cubicBezTo>
                <a:cubicBezTo>
                  <a:pt x="272" y="105"/>
                  <a:pt x="272" y="109"/>
                  <a:pt x="272" y="113"/>
                </a:cubicBezTo>
                <a:cubicBezTo>
                  <a:pt x="272" y="120"/>
                  <a:pt x="277" y="125"/>
                  <a:pt x="284" y="125"/>
                </a:cubicBezTo>
                <a:cubicBezTo>
                  <a:pt x="288" y="125"/>
                  <a:pt x="291" y="125"/>
                  <a:pt x="295" y="125"/>
                </a:cubicBezTo>
                <a:cubicBezTo>
                  <a:pt x="301" y="125"/>
                  <a:pt x="306" y="120"/>
                  <a:pt x="306" y="113"/>
                </a:cubicBezTo>
                <a:cubicBezTo>
                  <a:pt x="306" y="105"/>
                  <a:pt x="306" y="97"/>
                  <a:pt x="306" y="88"/>
                </a:cubicBezTo>
                <a:cubicBezTo>
                  <a:pt x="313" y="86"/>
                  <a:pt x="321" y="83"/>
                  <a:pt x="329" y="80"/>
                </a:cubicBezTo>
                <a:cubicBezTo>
                  <a:pt x="334" y="79"/>
                  <a:pt x="338" y="76"/>
                  <a:pt x="340" y="71"/>
                </a:cubicBezTo>
                <a:cubicBezTo>
                  <a:pt x="340" y="65"/>
                  <a:pt x="340" y="65"/>
                  <a:pt x="340" y="65"/>
                </a:cubicBezTo>
                <a:cubicBezTo>
                  <a:pt x="338" y="60"/>
                  <a:pt x="334" y="58"/>
                  <a:pt x="329" y="56"/>
                </a:cubicBezTo>
                <a:close/>
                <a:moveTo>
                  <a:pt x="225" y="148"/>
                </a:moveTo>
                <a:cubicBezTo>
                  <a:pt x="200" y="153"/>
                  <a:pt x="175" y="154"/>
                  <a:pt x="151" y="152"/>
                </a:cubicBezTo>
                <a:cubicBezTo>
                  <a:pt x="135" y="152"/>
                  <a:pt x="120" y="150"/>
                  <a:pt x="106" y="146"/>
                </a:cubicBezTo>
                <a:cubicBezTo>
                  <a:pt x="103" y="145"/>
                  <a:pt x="100" y="143"/>
                  <a:pt x="97" y="142"/>
                </a:cubicBezTo>
                <a:cubicBezTo>
                  <a:pt x="97" y="142"/>
                  <a:pt x="97" y="142"/>
                  <a:pt x="97" y="141"/>
                </a:cubicBezTo>
                <a:cubicBezTo>
                  <a:pt x="100" y="140"/>
                  <a:pt x="103" y="138"/>
                  <a:pt x="107" y="138"/>
                </a:cubicBezTo>
                <a:cubicBezTo>
                  <a:pt x="118" y="135"/>
                  <a:pt x="130" y="133"/>
                  <a:pt x="142" y="132"/>
                </a:cubicBezTo>
                <a:cubicBezTo>
                  <a:pt x="157" y="131"/>
                  <a:pt x="173" y="131"/>
                  <a:pt x="188" y="131"/>
                </a:cubicBezTo>
                <a:cubicBezTo>
                  <a:pt x="204" y="131"/>
                  <a:pt x="220" y="133"/>
                  <a:pt x="236" y="138"/>
                </a:cubicBezTo>
                <a:cubicBezTo>
                  <a:pt x="238" y="139"/>
                  <a:pt x="240" y="140"/>
                  <a:pt x="241" y="141"/>
                </a:cubicBezTo>
                <a:cubicBezTo>
                  <a:pt x="242" y="141"/>
                  <a:pt x="242" y="141"/>
                  <a:pt x="243" y="142"/>
                </a:cubicBezTo>
                <a:cubicBezTo>
                  <a:pt x="237" y="146"/>
                  <a:pt x="231" y="147"/>
                  <a:pt x="225" y="148"/>
                </a:cubicBezTo>
                <a:close/>
                <a:moveTo>
                  <a:pt x="244" y="125"/>
                </a:moveTo>
                <a:cubicBezTo>
                  <a:pt x="244" y="126"/>
                  <a:pt x="244" y="127"/>
                  <a:pt x="244" y="128"/>
                </a:cubicBezTo>
                <a:cubicBezTo>
                  <a:pt x="195" y="116"/>
                  <a:pt x="146" y="116"/>
                  <a:pt x="97" y="128"/>
                </a:cubicBezTo>
                <a:cubicBezTo>
                  <a:pt x="97" y="128"/>
                  <a:pt x="96" y="127"/>
                  <a:pt x="96" y="126"/>
                </a:cubicBezTo>
                <a:cubicBezTo>
                  <a:pt x="96" y="111"/>
                  <a:pt x="97" y="97"/>
                  <a:pt x="96" y="83"/>
                </a:cubicBezTo>
                <a:cubicBezTo>
                  <a:pt x="96" y="80"/>
                  <a:pt x="97" y="78"/>
                  <a:pt x="100" y="78"/>
                </a:cubicBezTo>
                <a:cubicBezTo>
                  <a:pt x="109" y="75"/>
                  <a:pt x="117" y="73"/>
                  <a:pt x="126" y="71"/>
                </a:cubicBezTo>
                <a:cubicBezTo>
                  <a:pt x="150" y="67"/>
                  <a:pt x="174" y="67"/>
                  <a:pt x="198" y="69"/>
                </a:cubicBezTo>
                <a:cubicBezTo>
                  <a:pt x="210" y="70"/>
                  <a:pt x="221" y="73"/>
                  <a:pt x="233" y="75"/>
                </a:cubicBezTo>
                <a:cubicBezTo>
                  <a:pt x="234" y="75"/>
                  <a:pt x="235" y="76"/>
                  <a:pt x="236" y="76"/>
                </a:cubicBezTo>
                <a:cubicBezTo>
                  <a:pt x="244" y="79"/>
                  <a:pt x="244" y="79"/>
                  <a:pt x="244" y="87"/>
                </a:cubicBezTo>
                <a:cubicBezTo>
                  <a:pt x="244" y="100"/>
                  <a:pt x="244" y="112"/>
                  <a:pt x="244" y="125"/>
                </a:cubicBezTo>
                <a:close/>
                <a:moveTo>
                  <a:pt x="284" y="78"/>
                </a:moveTo>
                <a:cubicBezTo>
                  <a:pt x="284" y="79"/>
                  <a:pt x="283" y="81"/>
                  <a:pt x="281" y="81"/>
                </a:cubicBezTo>
                <a:cubicBezTo>
                  <a:pt x="281" y="82"/>
                  <a:pt x="280" y="82"/>
                  <a:pt x="279" y="83"/>
                </a:cubicBezTo>
                <a:cubicBezTo>
                  <a:pt x="275" y="89"/>
                  <a:pt x="267" y="90"/>
                  <a:pt x="261" y="92"/>
                </a:cubicBezTo>
                <a:cubicBezTo>
                  <a:pt x="259" y="93"/>
                  <a:pt x="257" y="93"/>
                  <a:pt x="255" y="94"/>
                </a:cubicBezTo>
                <a:cubicBezTo>
                  <a:pt x="255" y="90"/>
                  <a:pt x="255" y="85"/>
                  <a:pt x="255" y="81"/>
                </a:cubicBezTo>
                <a:cubicBezTo>
                  <a:pt x="256" y="76"/>
                  <a:pt x="253" y="72"/>
                  <a:pt x="249" y="70"/>
                </a:cubicBezTo>
                <a:cubicBezTo>
                  <a:pt x="241" y="65"/>
                  <a:pt x="233" y="63"/>
                  <a:pt x="225" y="61"/>
                </a:cubicBezTo>
                <a:cubicBezTo>
                  <a:pt x="198" y="56"/>
                  <a:pt x="171" y="56"/>
                  <a:pt x="144" y="58"/>
                </a:cubicBezTo>
                <a:cubicBezTo>
                  <a:pt x="130" y="59"/>
                  <a:pt x="116" y="60"/>
                  <a:pt x="103" y="64"/>
                </a:cubicBezTo>
                <a:cubicBezTo>
                  <a:pt x="99" y="66"/>
                  <a:pt x="95" y="68"/>
                  <a:pt x="91" y="70"/>
                </a:cubicBezTo>
                <a:cubicBezTo>
                  <a:pt x="87" y="72"/>
                  <a:pt x="85" y="76"/>
                  <a:pt x="85" y="81"/>
                </a:cubicBezTo>
                <a:cubicBezTo>
                  <a:pt x="85" y="85"/>
                  <a:pt x="85" y="90"/>
                  <a:pt x="85" y="94"/>
                </a:cubicBezTo>
                <a:cubicBezTo>
                  <a:pt x="61" y="86"/>
                  <a:pt x="37" y="77"/>
                  <a:pt x="12" y="68"/>
                </a:cubicBezTo>
                <a:cubicBezTo>
                  <a:pt x="14" y="67"/>
                  <a:pt x="15" y="67"/>
                  <a:pt x="16" y="67"/>
                </a:cubicBezTo>
                <a:cubicBezTo>
                  <a:pt x="66" y="48"/>
                  <a:pt x="117" y="30"/>
                  <a:pt x="167" y="13"/>
                </a:cubicBezTo>
                <a:cubicBezTo>
                  <a:pt x="169" y="12"/>
                  <a:pt x="172" y="12"/>
                  <a:pt x="173" y="13"/>
                </a:cubicBezTo>
                <a:cubicBezTo>
                  <a:pt x="209" y="25"/>
                  <a:pt x="245" y="38"/>
                  <a:pt x="281" y="51"/>
                </a:cubicBezTo>
                <a:cubicBezTo>
                  <a:pt x="283" y="52"/>
                  <a:pt x="284" y="53"/>
                  <a:pt x="284" y="55"/>
                </a:cubicBezTo>
                <a:cubicBezTo>
                  <a:pt x="283" y="63"/>
                  <a:pt x="283" y="70"/>
                  <a:pt x="284" y="78"/>
                </a:cubicBezTo>
                <a:close/>
                <a:moveTo>
                  <a:pt x="295" y="113"/>
                </a:moveTo>
                <a:cubicBezTo>
                  <a:pt x="284" y="113"/>
                  <a:pt x="284" y="113"/>
                  <a:pt x="284" y="113"/>
                </a:cubicBezTo>
                <a:cubicBezTo>
                  <a:pt x="284" y="107"/>
                  <a:pt x="284" y="101"/>
                  <a:pt x="284" y="95"/>
                </a:cubicBezTo>
                <a:cubicBezTo>
                  <a:pt x="284" y="92"/>
                  <a:pt x="286" y="91"/>
                  <a:pt x="289" y="91"/>
                </a:cubicBezTo>
                <a:cubicBezTo>
                  <a:pt x="292" y="91"/>
                  <a:pt x="295" y="93"/>
                  <a:pt x="295" y="96"/>
                </a:cubicBezTo>
                <a:cubicBezTo>
                  <a:pt x="295" y="101"/>
                  <a:pt x="295" y="107"/>
                  <a:pt x="295" y="113"/>
                </a:cubicBezTo>
                <a:close/>
                <a:moveTo>
                  <a:pt x="295" y="80"/>
                </a:moveTo>
                <a:cubicBezTo>
                  <a:pt x="295" y="56"/>
                  <a:pt x="295" y="56"/>
                  <a:pt x="295" y="56"/>
                </a:cubicBezTo>
                <a:cubicBezTo>
                  <a:pt x="306" y="60"/>
                  <a:pt x="317" y="64"/>
                  <a:pt x="329" y="68"/>
                </a:cubicBezTo>
                <a:cubicBezTo>
                  <a:pt x="317" y="72"/>
                  <a:pt x="306" y="76"/>
                  <a:pt x="295" y="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6">
            <a:extLst>
              <a:ext uri="{FF2B5EF4-FFF2-40B4-BE49-F238E27FC236}">
                <a16:creationId xmlns:a16="http://schemas.microsoft.com/office/drawing/2014/main" id="{E237CFF0-23A1-8394-1310-13C394A8ECFC}"/>
              </a:ext>
            </a:extLst>
          </p:cNvPr>
          <p:cNvSpPr>
            <a:spLocks noEditPoints="1"/>
          </p:cNvSpPr>
          <p:nvPr/>
        </p:nvSpPr>
        <p:spPr bwMode="auto">
          <a:xfrm>
            <a:off x="8846427" y="2711329"/>
            <a:ext cx="657414" cy="660673"/>
          </a:xfrm>
          <a:custGeom>
            <a:avLst/>
            <a:gdLst>
              <a:gd name="T0" fmla="*/ 201 w 340"/>
              <a:gd name="T1" fmla="*/ 158 h 340"/>
              <a:gd name="T2" fmla="*/ 243 w 340"/>
              <a:gd name="T3" fmla="*/ 122 h 340"/>
              <a:gd name="T4" fmla="*/ 238 w 340"/>
              <a:gd name="T5" fmla="*/ 163 h 340"/>
              <a:gd name="T6" fmla="*/ 110 w 340"/>
              <a:gd name="T7" fmla="*/ 54 h 340"/>
              <a:gd name="T8" fmla="*/ 129 w 340"/>
              <a:gd name="T9" fmla="*/ 23 h 340"/>
              <a:gd name="T10" fmla="*/ 95 w 340"/>
              <a:gd name="T11" fmla="*/ 0 h 340"/>
              <a:gd name="T12" fmla="*/ 123 w 340"/>
              <a:gd name="T13" fmla="*/ 55 h 340"/>
              <a:gd name="T14" fmla="*/ 182 w 340"/>
              <a:gd name="T15" fmla="*/ 99 h 340"/>
              <a:gd name="T16" fmla="*/ 148 w 340"/>
              <a:gd name="T17" fmla="*/ 43 h 340"/>
              <a:gd name="T18" fmla="*/ 162 w 340"/>
              <a:gd name="T19" fmla="*/ 41 h 340"/>
              <a:gd name="T20" fmla="*/ 123 w 340"/>
              <a:gd name="T21" fmla="*/ 55 h 340"/>
              <a:gd name="T22" fmla="*/ 149 w 340"/>
              <a:gd name="T23" fmla="*/ 133 h 340"/>
              <a:gd name="T24" fmla="*/ 153 w 340"/>
              <a:gd name="T25" fmla="*/ 153 h 340"/>
              <a:gd name="T26" fmla="*/ 190 w 340"/>
              <a:gd name="T27" fmla="*/ 297 h 340"/>
              <a:gd name="T28" fmla="*/ 151 w 340"/>
              <a:gd name="T29" fmla="*/ 298 h 340"/>
              <a:gd name="T30" fmla="*/ 0 w 340"/>
              <a:gd name="T31" fmla="*/ 284 h 340"/>
              <a:gd name="T32" fmla="*/ 146 w 340"/>
              <a:gd name="T33" fmla="*/ 340 h 340"/>
              <a:gd name="T34" fmla="*/ 333 w 340"/>
              <a:gd name="T35" fmla="*/ 287 h 340"/>
              <a:gd name="T36" fmla="*/ 311 w 340"/>
              <a:gd name="T37" fmla="*/ 277 h 340"/>
              <a:gd name="T38" fmla="*/ 139 w 340"/>
              <a:gd name="T39" fmla="*/ 324 h 340"/>
              <a:gd name="T40" fmla="*/ 30 w 340"/>
              <a:gd name="T41" fmla="*/ 267 h 340"/>
              <a:gd name="T42" fmla="*/ 184 w 340"/>
              <a:gd name="T43" fmla="*/ 322 h 340"/>
              <a:gd name="T44" fmla="*/ 330 w 340"/>
              <a:gd name="T45" fmla="*/ 266 h 340"/>
              <a:gd name="T46" fmla="*/ 333 w 340"/>
              <a:gd name="T47" fmla="*/ 145 h 340"/>
              <a:gd name="T48" fmla="*/ 277 w 340"/>
              <a:gd name="T49" fmla="*/ 145 h 340"/>
              <a:gd name="T50" fmla="*/ 260 w 340"/>
              <a:gd name="T51" fmla="*/ 192 h 340"/>
              <a:gd name="T52" fmla="*/ 298 w 340"/>
              <a:gd name="T53" fmla="*/ 220 h 340"/>
              <a:gd name="T54" fmla="*/ 340 w 340"/>
              <a:gd name="T55" fmla="*/ 195 h 340"/>
              <a:gd name="T56" fmla="*/ 292 w 340"/>
              <a:gd name="T57" fmla="*/ 193 h 340"/>
              <a:gd name="T58" fmla="*/ 287 w 340"/>
              <a:gd name="T59" fmla="*/ 153 h 340"/>
              <a:gd name="T60" fmla="*/ 318 w 340"/>
              <a:gd name="T61" fmla="*/ 181 h 340"/>
              <a:gd name="T62" fmla="*/ 21 w 340"/>
              <a:gd name="T63" fmla="*/ 245 h 340"/>
              <a:gd name="T64" fmla="*/ 235 w 340"/>
              <a:gd name="T65" fmla="*/ 261 h 340"/>
              <a:gd name="T66" fmla="*/ 210 w 340"/>
              <a:gd name="T67" fmla="*/ 262 h 340"/>
              <a:gd name="T68" fmla="*/ 22 w 340"/>
              <a:gd name="T69" fmla="*/ 234 h 340"/>
              <a:gd name="T70" fmla="*/ 60 w 340"/>
              <a:gd name="T71" fmla="*/ 191 h 340"/>
              <a:gd name="T72" fmla="*/ 96 w 340"/>
              <a:gd name="T73" fmla="*/ 155 h 340"/>
              <a:gd name="T74" fmla="*/ 72 w 340"/>
              <a:gd name="T75" fmla="*/ 107 h 340"/>
              <a:gd name="T76" fmla="*/ 18 w 340"/>
              <a:gd name="T77" fmla="*/ 113 h 340"/>
              <a:gd name="T78" fmla="*/ 17 w 340"/>
              <a:gd name="T79" fmla="*/ 170 h 340"/>
              <a:gd name="T80" fmla="*/ 64 w 340"/>
              <a:gd name="T81" fmla="*/ 122 h 340"/>
              <a:gd name="T82" fmla="*/ 60 w 340"/>
              <a:gd name="T83" fmla="*/ 161 h 340"/>
              <a:gd name="T84" fmla="*/ 33 w 340"/>
              <a:gd name="T85" fmla="*/ 148 h 340"/>
              <a:gd name="T86" fmla="*/ 176 w 340"/>
              <a:gd name="T87" fmla="*/ 253 h 340"/>
              <a:gd name="T88" fmla="*/ 255 w 340"/>
              <a:gd name="T89" fmla="*/ 208 h 340"/>
              <a:gd name="T90" fmla="*/ 85 w 340"/>
              <a:gd name="T91" fmla="*/ 186 h 340"/>
              <a:gd name="T92" fmla="*/ 156 w 340"/>
              <a:gd name="T93" fmla="*/ 255 h 340"/>
              <a:gd name="T94" fmla="*/ 170 w 340"/>
              <a:gd name="T95" fmla="*/ 221 h 340"/>
              <a:gd name="T96" fmla="*/ 167 w 340"/>
              <a:gd name="T97" fmla="*/ 228 h 340"/>
              <a:gd name="T98" fmla="*/ 187 w 340"/>
              <a:gd name="T99" fmla="*/ 184 h 340"/>
              <a:gd name="T100" fmla="*/ 206 w 340"/>
              <a:gd name="T101" fmla="*/ 87 h 340"/>
              <a:gd name="T102" fmla="*/ 197 w 340"/>
              <a:gd name="T103" fmla="*/ 129 h 340"/>
              <a:gd name="T104" fmla="*/ 189 w 340"/>
              <a:gd name="T105" fmla="*/ 113 h 340"/>
              <a:gd name="T106" fmla="*/ 120 w 340"/>
              <a:gd name="T107" fmla="*/ 10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0" h="340">
                <a:moveTo>
                  <a:pt x="102" y="61"/>
                </a:moveTo>
                <a:cubicBezTo>
                  <a:pt x="103" y="63"/>
                  <a:pt x="103" y="65"/>
                  <a:pt x="102" y="67"/>
                </a:cubicBezTo>
                <a:cubicBezTo>
                  <a:pt x="96" y="81"/>
                  <a:pt x="94" y="96"/>
                  <a:pt x="98" y="111"/>
                </a:cubicBezTo>
                <a:cubicBezTo>
                  <a:pt x="108" y="155"/>
                  <a:pt x="155" y="178"/>
                  <a:pt x="196" y="158"/>
                </a:cubicBezTo>
                <a:cubicBezTo>
                  <a:pt x="197" y="157"/>
                  <a:pt x="199" y="157"/>
                  <a:pt x="201" y="158"/>
                </a:cubicBezTo>
                <a:cubicBezTo>
                  <a:pt x="205" y="161"/>
                  <a:pt x="210" y="164"/>
                  <a:pt x="215" y="166"/>
                </a:cubicBezTo>
                <a:cubicBezTo>
                  <a:pt x="224" y="170"/>
                  <a:pt x="233" y="174"/>
                  <a:pt x="243" y="174"/>
                </a:cubicBezTo>
                <a:cubicBezTo>
                  <a:pt x="251" y="174"/>
                  <a:pt x="256" y="169"/>
                  <a:pt x="257" y="161"/>
                </a:cubicBezTo>
                <a:cubicBezTo>
                  <a:pt x="257" y="158"/>
                  <a:pt x="257" y="155"/>
                  <a:pt x="256" y="152"/>
                </a:cubicBezTo>
                <a:cubicBezTo>
                  <a:pt x="254" y="141"/>
                  <a:pt x="249" y="132"/>
                  <a:pt x="243" y="122"/>
                </a:cubicBezTo>
                <a:cubicBezTo>
                  <a:pt x="241" y="119"/>
                  <a:pt x="238" y="118"/>
                  <a:pt x="235" y="120"/>
                </a:cubicBezTo>
                <a:cubicBezTo>
                  <a:pt x="232" y="122"/>
                  <a:pt x="232" y="125"/>
                  <a:pt x="234" y="128"/>
                </a:cubicBezTo>
                <a:cubicBezTo>
                  <a:pt x="236" y="132"/>
                  <a:pt x="239" y="137"/>
                  <a:pt x="241" y="141"/>
                </a:cubicBezTo>
                <a:cubicBezTo>
                  <a:pt x="243" y="146"/>
                  <a:pt x="245" y="151"/>
                  <a:pt x="246" y="156"/>
                </a:cubicBezTo>
                <a:cubicBezTo>
                  <a:pt x="247" y="162"/>
                  <a:pt x="245" y="164"/>
                  <a:pt x="238" y="163"/>
                </a:cubicBezTo>
                <a:cubicBezTo>
                  <a:pt x="238" y="163"/>
                  <a:pt x="238" y="163"/>
                  <a:pt x="238" y="163"/>
                </a:cubicBezTo>
                <a:cubicBezTo>
                  <a:pt x="227" y="161"/>
                  <a:pt x="218" y="155"/>
                  <a:pt x="208" y="150"/>
                </a:cubicBezTo>
                <a:cubicBezTo>
                  <a:pt x="244" y="122"/>
                  <a:pt x="240" y="72"/>
                  <a:pt x="213" y="46"/>
                </a:cubicBezTo>
                <a:cubicBezTo>
                  <a:pt x="200" y="34"/>
                  <a:pt x="185" y="27"/>
                  <a:pt x="167" y="27"/>
                </a:cubicBezTo>
                <a:cubicBezTo>
                  <a:pt x="144" y="26"/>
                  <a:pt x="125" y="36"/>
                  <a:pt x="110" y="54"/>
                </a:cubicBezTo>
                <a:cubicBezTo>
                  <a:pt x="105" y="45"/>
                  <a:pt x="101" y="36"/>
                  <a:pt x="97" y="27"/>
                </a:cubicBezTo>
                <a:cubicBezTo>
                  <a:pt x="95" y="24"/>
                  <a:pt x="95" y="20"/>
                  <a:pt x="94" y="17"/>
                </a:cubicBezTo>
                <a:cubicBezTo>
                  <a:pt x="94" y="12"/>
                  <a:pt x="96" y="10"/>
                  <a:pt x="101" y="11"/>
                </a:cubicBezTo>
                <a:cubicBezTo>
                  <a:pt x="105" y="12"/>
                  <a:pt x="110" y="13"/>
                  <a:pt x="114" y="15"/>
                </a:cubicBezTo>
                <a:cubicBezTo>
                  <a:pt x="119" y="18"/>
                  <a:pt x="124" y="21"/>
                  <a:pt x="129" y="23"/>
                </a:cubicBezTo>
                <a:cubicBezTo>
                  <a:pt x="132" y="25"/>
                  <a:pt x="136" y="25"/>
                  <a:pt x="137" y="22"/>
                </a:cubicBezTo>
                <a:cubicBezTo>
                  <a:pt x="139" y="19"/>
                  <a:pt x="138" y="16"/>
                  <a:pt x="135" y="14"/>
                </a:cubicBezTo>
                <a:cubicBezTo>
                  <a:pt x="134" y="14"/>
                  <a:pt x="134" y="14"/>
                  <a:pt x="133" y="13"/>
                </a:cubicBezTo>
                <a:cubicBezTo>
                  <a:pt x="125" y="8"/>
                  <a:pt x="116" y="3"/>
                  <a:pt x="106" y="0"/>
                </a:cubicBezTo>
                <a:cubicBezTo>
                  <a:pt x="95" y="0"/>
                  <a:pt x="95" y="0"/>
                  <a:pt x="95" y="0"/>
                </a:cubicBezTo>
                <a:cubicBezTo>
                  <a:pt x="95" y="1"/>
                  <a:pt x="94" y="1"/>
                  <a:pt x="94" y="1"/>
                </a:cubicBezTo>
                <a:cubicBezTo>
                  <a:pt x="87" y="3"/>
                  <a:pt x="84" y="7"/>
                  <a:pt x="84" y="15"/>
                </a:cubicBezTo>
                <a:cubicBezTo>
                  <a:pt x="84" y="18"/>
                  <a:pt x="84" y="22"/>
                  <a:pt x="85" y="25"/>
                </a:cubicBezTo>
                <a:cubicBezTo>
                  <a:pt x="88" y="38"/>
                  <a:pt x="95" y="50"/>
                  <a:pt x="102" y="61"/>
                </a:cubicBezTo>
                <a:close/>
                <a:moveTo>
                  <a:pt x="123" y="55"/>
                </a:moveTo>
                <a:cubicBezTo>
                  <a:pt x="124" y="56"/>
                  <a:pt x="125" y="57"/>
                  <a:pt x="126" y="58"/>
                </a:cubicBezTo>
                <a:cubicBezTo>
                  <a:pt x="141" y="73"/>
                  <a:pt x="157" y="89"/>
                  <a:pt x="172" y="104"/>
                </a:cubicBezTo>
                <a:cubicBezTo>
                  <a:pt x="173" y="105"/>
                  <a:pt x="174" y="106"/>
                  <a:pt x="175" y="106"/>
                </a:cubicBezTo>
                <a:cubicBezTo>
                  <a:pt x="177" y="108"/>
                  <a:pt x="180" y="108"/>
                  <a:pt x="182" y="106"/>
                </a:cubicBezTo>
                <a:cubicBezTo>
                  <a:pt x="184" y="104"/>
                  <a:pt x="184" y="101"/>
                  <a:pt x="182" y="99"/>
                </a:cubicBezTo>
                <a:cubicBezTo>
                  <a:pt x="182" y="98"/>
                  <a:pt x="181" y="97"/>
                  <a:pt x="180" y="96"/>
                </a:cubicBezTo>
                <a:cubicBezTo>
                  <a:pt x="165" y="81"/>
                  <a:pt x="149" y="66"/>
                  <a:pt x="134" y="51"/>
                </a:cubicBezTo>
                <a:cubicBezTo>
                  <a:pt x="134" y="50"/>
                  <a:pt x="133" y="49"/>
                  <a:pt x="131" y="48"/>
                </a:cubicBezTo>
                <a:cubicBezTo>
                  <a:pt x="136" y="45"/>
                  <a:pt x="141" y="43"/>
                  <a:pt x="145" y="41"/>
                </a:cubicBezTo>
                <a:cubicBezTo>
                  <a:pt x="146" y="41"/>
                  <a:pt x="148" y="42"/>
                  <a:pt x="148" y="43"/>
                </a:cubicBezTo>
                <a:cubicBezTo>
                  <a:pt x="157" y="51"/>
                  <a:pt x="165" y="59"/>
                  <a:pt x="173" y="67"/>
                </a:cubicBezTo>
                <a:cubicBezTo>
                  <a:pt x="175" y="69"/>
                  <a:pt x="177" y="70"/>
                  <a:pt x="178" y="69"/>
                </a:cubicBezTo>
                <a:cubicBezTo>
                  <a:pt x="180" y="69"/>
                  <a:pt x="182" y="68"/>
                  <a:pt x="183" y="66"/>
                </a:cubicBezTo>
                <a:cubicBezTo>
                  <a:pt x="184" y="64"/>
                  <a:pt x="183" y="62"/>
                  <a:pt x="181" y="60"/>
                </a:cubicBezTo>
                <a:cubicBezTo>
                  <a:pt x="175" y="54"/>
                  <a:pt x="168" y="47"/>
                  <a:pt x="162" y="41"/>
                </a:cubicBezTo>
                <a:cubicBezTo>
                  <a:pt x="161" y="40"/>
                  <a:pt x="160" y="39"/>
                  <a:pt x="160" y="38"/>
                </a:cubicBezTo>
                <a:cubicBezTo>
                  <a:pt x="176" y="35"/>
                  <a:pt x="205" y="44"/>
                  <a:pt x="218" y="71"/>
                </a:cubicBezTo>
                <a:cubicBezTo>
                  <a:pt x="231" y="99"/>
                  <a:pt x="220" y="130"/>
                  <a:pt x="198" y="144"/>
                </a:cubicBezTo>
                <a:cubicBezTo>
                  <a:pt x="166" y="122"/>
                  <a:pt x="139" y="96"/>
                  <a:pt x="116" y="64"/>
                </a:cubicBezTo>
                <a:cubicBezTo>
                  <a:pt x="118" y="61"/>
                  <a:pt x="121" y="58"/>
                  <a:pt x="123" y="55"/>
                </a:cubicBezTo>
                <a:close/>
                <a:moveTo>
                  <a:pt x="111" y="74"/>
                </a:moveTo>
                <a:cubicBezTo>
                  <a:pt x="132" y="104"/>
                  <a:pt x="157" y="129"/>
                  <a:pt x="188" y="150"/>
                </a:cubicBezTo>
                <a:cubicBezTo>
                  <a:pt x="182" y="152"/>
                  <a:pt x="176" y="154"/>
                  <a:pt x="170" y="154"/>
                </a:cubicBezTo>
                <a:cubicBezTo>
                  <a:pt x="169" y="154"/>
                  <a:pt x="169" y="153"/>
                  <a:pt x="168" y="152"/>
                </a:cubicBezTo>
                <a:cubicBezTo>
                  <a:pt x="161" y="146"/>
                  <a:pt x="155" y="139"/>
                  <a:pt x="149" y="133"/>
                </a:cubicBezTo>
                <a:cubicBezTo>
                  <a:pt x="148" y="132"/>
                  <a:pt x="147" y="131"/>
                  <a:pt x="145" y="131"/>
                </a:cubicBezTo>
                <a:cubicBezTo>
                  <a:pt x="143" y="130"/>
                  <a:pt x="141" y="131"/>
                  <a:pt x="139" y="133"/>
                </a:cubicBezTo>
                <a:cubicBezTo>
                  <a:pt x="138" y="135"/>
                  <a:pt x="138" y="138"/>
                  <a:pt x="140" y="140"/>
                </a:cubicBezTo>
                <a:cubicBezTo>
                  <a:pt x="144" y="143"/>
                  <a:pt x="147" y="147"/>
                  <a:pt x="151" y="150"/>
                </a:cubicBezTo>
                <a:cubicBezTo>
                  <a:pt x="152" y="151"/>
                  <a:pt x="152" y="152"/>
                  <a:pt x="153" y="153"/>
                </a:cubicBezTo>
                <a:cubicBezTo>
                  <a:pt x="118" y="146"/>
                  <a:pt x="97" y="108"/>
                  <a:pt x="111" y="74"/>
                </a:cubicBezTo>
                <a:close/>
                <a:moveTo>
                  <a:pt x="333" y="255"/>
                </a:moveTo>
                <a:cubicBezTo>
                  <a:pt x="314" y="255"/>
                  <a:pt x="295" y="257"/>
                  <a:pt x="277" y="259"/>
                </a:cubicBezTo>
                <a:cubicBezTo>
                  <a:pt x="256" y="263"/>
                  <a:pt x="236" y="268"/>
                  <a:pt x="218" y="277"/>
                </a:cubicBezTo>
                <a:cubicBezTo>
                  <a:pt x="207" y="282"/>
                  <a:pt x="198" y="288"/>
                  <a:pt x="190" y="297"/>
                </a:cubicBezTo>
                <a:cubicBezTo>
                  <a:pt x="188" y="299"/>
                  <a:pt x="187" y="301"/>
                  <a:pt x="186" y="303"/>
                </a:cubicBezTo>
                <a:cubicBezTo>
                  <a:pt x="185" y="308"/>
                  <a:pt x="183" y="311"/>
                  <a:pt x="178" y="313"/>
                </a:cubicBezTo>
                <a:cubicBezTo>
                  <a:pt x="173" y="314"/>
                  <a:pt x="167" y="314"/>
                  <a:pt x="162" y="313"/>
                </a:cubicBezTo>
                <a:cubicBezTo>
                  <a:pt x="158" y="311"/>
                  <a:pt x="155" y="308"/>
                  <a:pt x="154" y="304"/>
                </a:cubicBezTo>
                <a:cubicBezTo>
                  <a:pt x="154" y="302"/>
                  <a:pt x="153" y="299"/>
                  <a:pt x="151" y="298"/>
                </a:cubicBezTo>
                <a:cubicBezTo>
                  <a:pt x="149" y="295"/>
                  <a:pt x="147" y="292"/>
                  <a:pt x="144" y="290"/>
                </a:cubicBezTo>
                <a:cubicBezTo>
                  <a:pt x="130" y="279"/>
                  <a:pt x="114" y="272"/>
                  <a:pt x="97" y="267"/>
                </a:cubicBezTo>
                <a:cubicBezTo>
                  <a:pt x="68" y="258"/>
                  <a:pt x="38" y="256"/>
                  <a:pt x="8" y="255"/>
                </a:cubicBezTo>
                <a:cubicBezTo>
                  <a:pt x="4" y="255"/>
                  <a:pt x="2" y="256"/>
                  <a:pt x="0" y="259"/>
                </a:cubicBezTo>
                <a:cubicBezTo>
                  <a:pt x="0" y="284"/>
                  <a:pt x="0" y="284"/>
                  <a:pt x="0" y="284"/>
                </a:cubicBezTo>
                <a:cubicBezTo>
                  <a:pt x="2" y="287"/>
                  <a:pt x="4" y="287"/>
                  <a:pt x="8" y="287"/>
                </a:cubicBezTo>
                <a:cubicBezTo>
                  <a:pt x="31" y="288"/>
                  <a:pt x="55" y="290"/>
                  <a:pt x="78" y="297"/>
                </a:cubicBezTo>
                <a:cubicBezTo>
                  <a:pt x="94" y="301"/>
                  <a:pt x="109" y="308"/>
                  <a:pt x="121" y="320"/>
                </a:cubicBezTo>
                <a:cubicBezTo>
                  <a:pt x="123" y="322"/>
                  <a:pt x="125" y="323"/>
                  <a:pt x="126" y="326"/>
                </a:cubicBezTo>
                <a:cubicBezTo>
                  <a:pt x="131" y="333"/>
                  <a:pt x="138" y="338"/>
                  <a:pt x="146" y="340"/>
                </a:cubicBezTo>
                <a:cubicBezTo>
                  <a:pt x="194" y="340"/>
                  <a:pt x="194" y="340"/>
                  <a:pt x="194" y="340"/>
                </a:cubicBezTo>
                <a:cubicBezTo>
                  <a:pt x="203" y="338"/>
                  <a:pt x="209" y="332"/>
                  <a:pt x="214" y="325"/>
                </a:cubicBezTo>
                <a:cubicBezTo>
                  <a:pt x="224" y="313"/>
                  <a:pt x="238" y="306"/>
                  <a:pt x="253" y="300"/>
                </a:cubicBezTo>
                <a:cubicBezTo>
                  <a:pt x="271" y="293"/>
                  <a:pt x="289" y="290"/>
                  <a:pt x="308" y="289"/>
                </a:cubicBezTo>
                <a:cubicBezTo>
                  <a:pt x="316" y="288"/>
                  <a:pt x="325" y="288"/>
                  <a:pt x="333" y="287"/>
                </a:cubicBezTo>
                <a:cubicBezTo>
                  <a:pt x="336" y="287"/>
                  <a:pt x="339" y="286"/>
                  <a:pt x="340" y="284"/>
                </a:cubicBezTo>
                <a:cubicBezTo>
                  <a:pt x="340" y="259"/>
                  <a:pt x="340" y="259"/>
                  <a:pt x="340" y="259"/>
                </a:cubicBezTo>
                <a:cubicBezTo>
                  <a:pt x="339" y="256"/>
                  <a:pt x="336" y="255"/>
                  <a:pt x="333" y="255"/>
                </a:cubicBezTo>
                <a:close/>
                <a:moveTo>
                  <a:pt x="330" y="276"/>
                </a:moveTo>
                <a:cubicBezTo>
                  <a:pt x="323" y="277"/>
                  <a:pt x="317" y="277"/>
                  <a:pt x="311" y="277"/>
                </a:cubicBezTo>
                <a:cubicBezTo>
                  <a:pt x="287" y="279"/>
                  <a:pt x="264" y="283"/>
                  <a:pt x="241" y="293"/>
                </a:cubicBezTo>
                <a:cubicBezTo>
                  <a:pt x="226" y="300"/>
                  <a:pt x="212" y="309"/>
                  <a:pt x="202" y="323"/>
                </a:cubicBezTo>
                <a:cubicBezTo>
                  <a:pt x="199" y="328"/>
                  <a:pt x="195" y="330"/>
                  <a:pt x="189" y="330"/>
                </a:cubicBezTo>
                <a:cubicBezTo>
                  <a:pt x="177" y="330"/>
                  <a:pt x="164" y="330"/>
                  <a:pt x="151" y="330"/>
                </a:cubicBezTo>
                <a:cubicBezTo>
                  <a:pt x="146" y="330"/>
                  <a:pt x="142" y="328"/>
                  <a:pt x="139" y="324"/>
                </a:cubicBezTo>
                <a:cubicBezTo>
                  <a:pt x="125" y="305"/>
                  <a:pt x="106" y="294"/>
                  <a:pt x="84" y="287"/>
                </a:cubicBezTo>
                <a:cubicBezTo>
                  <a:pt x="62" y="280"/>
                  <a:pt x="40" y="278"/>
                  <a:pt x="17" y="277"/>
                </a:cubicBezTo>
                <a:cubicBezTo>
                  <a:pt x="15" y="277"/>
                  <a:pt x="13" y="277"/>
                  <a:pt x="11" y="277"/>
                </a:cubicBezTo>
                <a:cubicBezTo>
                  <a:pt x="11" y="267"/>
                  <a:pt x="11" y="267"/>
                  <a:pt x="11" y="267"/>
                </a:cubicBezTo>
                <a:cubicBezTo>
                  <a:pt x="17" y="267"/>
                  <a:pt x="24" y="266"/>
                  <a:pt x="30" y="267"/>
                </a:cubicBezTo>
                <a:cubicBezTo>
                  <a:pt x="50" y="268"/>
                  <a:pt x="70" y="270"/>
                  <a:pt x="90" y="276"/>
                </a:cubicBezTo>
                <a:cubicBezTo>
                  <a:pt x="107" y="281"/>
                  <a:pt x="123" y="287"/>
                  <a:pt x="137" y="299"/>
                </a:cubicBezTo>
                <a:cubicBezTo>
                  <a:pt x="141" y="302"/>
                  <a:pt x="144" y="305"/>
                  <a:pt x="145" y="309"/>
                </a:cubicBezTo>
                <a:cubicBezTo>
                  <a:pt x="146" y="315"/>
                  <a:pt x="151" y="319"/>
                  <a:pt x="156" y="322"/>
                </a:cubicBezTo>
                <a:cubicBezTo>
                  <a:pt x="165" y="326"/>
                  <a:pt x="175" y="326"/>
                  <a:pt x="184" y="322"/>
                </a:cubicBezTo>
                <a:cubicBezTo>
                  <a:pt x="191" y="319"/>
                  <a:pt x="194" y="314"/>
                  <a:pt x="196" y="308"/>
                </a:cubicBezTo>
                <a:cubicBezTo>
                  <a:pt x="197" y="306"/>
                  <a:pt x="198" y="304"/>
                  <a:pt x="199" y="302"/>
                </a:cubicBezTo>
                <a:cubicBezTo>
                  <a:pt x="210" y="292"/>
                  <a:pt x="224" y="285"/>
                  <a:pt x="238" y="280"/>
                </a:cubicBezTo>
                <a:cubicBezTo>
                  <a:pt x="257" y="273"/>
                  <a:pt x="277" y="270"/>
                  <a:pt x="296" y="268"/>
                </a:cubicBezTo>
                <a:cubicBezTo>
                  <a:pt x="307" y="267"/>
                  <a:pt x="318" y="266"/>
                  <a:pt x="330" y="266"/>
                </a:cubicBezTo>
                <a:lnTo>
                  <a:pt x="330" y="276"/>
                </a:lnTo>
                <a:close/>
                <a:moveTo>
                  <a:pt x="328" y="176"/>
                </a:moveTo>
                <a:cubicBezTo>
                  <a:pt x="328" y="175"/>
                  <a:pt x="328" y="173"/>
                  <a:pt x="328" y="172"/>
                </a:cubicBezTo>
                <a:cubicBezTo>
                  <a:pt x="330" y="165"/>
                  <a:pt x="332" y="158"/>
                  <a:pt x="335" y="152"/>
                </a:cubicBezTo>
                <a:cubicBezTo>
                  <a:pt x="335" y="149"/>
                  <a:pt x="335" y="147"/>
                  <a:pt x="333" y="145"/>
                </a:cubicBezTo>
                <a:cubicBezTo>
                  <a:pt x="332" y="143"/>
                  <a:pt x="329" y="144"/>
                  <a:pt x="327" y="144"/>
                </a:cubicBezTo>
                <a:cubicBezTo>
                  <a:pt x="321" y="147"/>
                  <a:pt x="314" y="149"/>
                  <a:pt x="308" y="151"/>
                </a:cubicBezTo>
                <a:cubicBezTo>
                  <a:pt x="306" y="152"/>
                  <a:pt x="304" y="151"/>
                  <a:pt x="302" y="150"/>
                </a:cubicBezTo>
                <a:cubicBezTo>
                  <a:pt x="297" y="147"/>
                  <a:pt x="291" y="143"/>
                  <a:pt x="286" y="140"/>
                </a:cubicBezTo>
                <a:cubicBezTo>
                  <a:pt x="281" y="137"/>
                  <a:pt x="277" y="139"/>
                  <a:pt x="277" y="145"/>
                </a:cubicBezTo>
                <a:cubicBezTo>
                  <a:pt x="277" y="151"/>
                  <a:pt x="277" y="158"/>
                  <a:pt x="277" y="164"/>
                </a:cubicBezTo>
                <a:cubicBezTo>
                  <a:pt x="277" y="167"/>
                  <a:pt x="276" y="168"/>
                  <a:pt x="274" y="170"/>
                </a:cubicBezTo>
                <a:cubicBezTo>
                  <a:pt x="269" y="173"/>
                  <a:pt x="264" y="177"/>
                  <a:pt x="258" y="181"/>
                </a:cubicBezTo>
                <a:cubicBezTo>
                  <a:pt x="256" y="183"/>
                  <a:pt x="255" y="185"/>
                  <a:pt x="255" y="187"/>
                </a:cubicBezTo>
                <a:cubicBezTo>
                  <a:pt x="256" y="190"/>
                  <a:pt x="258" y="191"/>
                  <a:pt x="260" y="192"/>
                </a:cubicBezTo>
                <a:cubicBezTo>
                  <a:pt x="266" y="193"/>
                  <a:pt x="273" y="195"/>
                  <a:pt x="279" y="197"/>
                </a:cubicBezTo>
                <a:cubicBezTo>
                  <a:pt x="281" y="197"/>
                  <a:pt x="282" y="198"/>
                  <a:pt x="283" y="201"/>
                </a:cubicBezTo>
                <a:cubicBezTo>
                  <a:pt x="284" y="207"/>
                  <a:pt x="286" y="212"/>
                  <a:pt x="287" y="218"/>
                </a:cubicBezTo>
                <a:cubicBezTo>
                  <a:pt x="288" y="221"/>
                  <a:pt x="289" y="223"/>
                  <a:pt x="291" y="223"/>
                </a:cubicBezTo>
                <a:cubicBezTo>
                  <a:pt x="294" y="224"/>
                  <a:pt x="296" y="223"/>
                  <a:pt x="298" y="220"/>
                </a:cubicBezTo>
                <a:cubicBezTo>
                  <a:pt x="302" y="215"/>
                  <a:pt x="306" y="210"/>
                  <a:pt x="310" y="204"/>
                </a:cubicBezTo>
                <a:cubicBezTo>
                  <a:pt x="311" y="203"/>
                  <a:pt x="312" y="202"/>
                  <a:pt x="314" y="202"/>
                </a:cubicBezTo>
                <a:cubicBezTo>
                  <a:pt x="320" y="202"/>
                  <a:pt x="327" y="202"/>
                  <a:pt x="333" y="202"/>
                </a:cubicBezTo>
                <a:cubicBezTo>
                  <a:pt x="336" y="202"/>
                  <a:pt x="339" y="202"/>
                  <a:pt x="340" y="199"/>
                </a:cubicBezTo>
                <a:cubicBezTo>
                  <a:pt x="340" y="195"/>
                  <a:pt x="340" y="195"/>
                  <a:pt x="340" y="195"/>
                </a:cubicBezTo>
                <a:cubicBezTo>
                  <a:pt x="336" y="189"/>
                  <a:pt x="332" y="182"/>
                  <a:pt x="328" y="176"/>
                </a:cubicBezTo>
                <a:close/>
                <a:moveTo>
                  <a:pt x="310" y="192"/>
                </a:moveTo>
                <a:cubicBezTo>
                  <a:pt x="307" y="191"/>
                  <a:pt x="305" y="193"/>
                  <a:pt x="303" y="195"/>
                </a:cubicBezTo>
                <a:cubicBezTo>
                  <a:pt x="301" y="199"/>
                  <a:pt x="298" y="202"/>
                  <a:pt x="295" y="206"/>
                </a:cubicBezTo>
                <a:cubicBezTo>
                  <a:pt x="294" y="201"/>
                  <a:pt x="293" y="197"/>
                  <a:pt x="292" y="193"/>
                </a:cubicBezTo>
                <a:cubicBezTo>
                  <a:pt x="291" y="190"/>
                  <a:pt x="289" y="188"/>
                  <a:pt x="286" y="188"/>
                </a:cubicBezTo>
                <a:cubicBezTo>
                  <a:pt x="282" y="187"/>
                  <a:pt x="278" y="185"/>
                  <a:pt x="273" y="184"/>
                </a:cubicBezTo>
                <a:cubicBezTo>
                  <a:pt x="277" y="181"/>
                  <a:pt x="280" y="178"/>
                  <a:pt x="284" y="176"/>
                </a:cubicBezTo>
                <a:cubicBezTo>
                  <a:pt x="286" y="174"/>
                  <a:pt x="287" y="172"/>
                  <a:pt x="287" y="169"/>
                </a:cubicBezTo>
                <a:cubicBezTo>
                  <a:pt x="287" y="164"/>
                  <a:pt x="287" y="159"/>
                  <a:pt x="287" y="153"/>
                </a:cubicBezTo>
                <a:cubicBezTo>
                  <a:pt x="291" y="156"/>
                  <a:pt x="295" y="158"/>
                  <a:pt x="298" y="160"/>
                </a:cubicBezTo>
                <a:cubicBezTo>
                  <a:pt x="302" y="163"/>
                  <a:pt x="305" y="164"/>
                  <a:pt x="309" y="162"/>
                </a:cubicBezTo>
                <a:cubicBezTo>
                  <a:pt x="313" y="160"/>
                  <a:pt x="317" y="159"/>
                  <a:pt x="321" y="158"/>
                </a:cubicBezTo>
                <a:cubicBezTo>
                  <a:pt x="320" y="162"/>
                  <a:pt x="319" y="166"/>
                  <a:pt x="317" y="170"/>
                </a:cubicBezTo>
                <a:cubicBezTo>
                  <a:pt x="316" y="174"/>
                  <a:pt x="316" y="177"/>
                  <a:pt x="318" y="181"/>
                </a:cubicBezTo>
                <a:cubicBezTo>
                  <a:pt x="321" y="184"/>
                  <a:pt x="323" y="188"/>
                  <a:pt x="325" y="192"/>
                </a:cubicBezTo>
                <a:cubicBezTo>
                  <a:pt x="320" y="192"/>
                  <a:pt x="315" y="192"/>
                  <a:pt x="310" y="192"/>
                </a:cubicBezTo>
                <a:close/>
                <a:moveTo>
                  <a:pt x="22" y="234"/>
                </a:moveTo>
                <a:cubicBezTo>
                  <a:pt x="18" y="234"/>
                  <a:pt x="16" y="236"/>
                  <a:pt x="16" y="240"/>
                </a:cubicBezTo>
                <a:cubicBezTo>
                  <a:pt x="16" y="242"/>
                  <a:pt x="18" y="245"/>
                  <a:pt x="21" y="245"/>
                </a:cubicBezTo>
                <a:cubicBezTo>
                  <a:pt x="23" y="245"/>
                  <a:pt x="24" y="245"/>
                  <a:pt x="25" y="245"/>
                </a:cubicBezTo>
                <a:cubicBezTo>
                  <a:pt x="45" y="245"/>
                  <a:pt x="65" y="248"/>
                  <a:pt x="84" y="253"/>
                </a:cubicBezTo>
                <a:cubicBezTo>
                  <a:pt x="116" y="263"/>
                  <a:pt x="144" y="279"/>
                  <a:pt x="166" y="306"/>
                </a:cubicBezTo>
                <a:cubicBezTo>
                  <a:pt x="169" y="310"/>
                  <a:pt x="172" y="309"/>
                  <a:pt x="175" y="306"/>
                </a:cubicBezTo>
                <a:cubicBezTo>
                  <a:pt x="191" y="286"/>
                  <a:pt x="212" y="272"/>
                  <a:pt x="235" y="261"/>
                </a:cubicBezTo>
                <a:cubicBezTo>
                  <a:pt x="261" y="250"/>
                  <a:pt x="289" y="245"/>
                  <a:pt x="318" y="245"/>
                </a:cubicBezTo>
                <a:cubicBezTo>
                  <a:pt x="322" y="245"/>
                  <a:pt x="324" y="243"/>
                  <a:pt x="324" y="239"/>
                </a:cubicBezTo>
                <a:cubicBezTo>
                  <a:pt x="324" y="236"/>
                  <a:pt x="322" y="234"/>
                  <a:pt x="318" y="234"/>
                </a:cubicBezTo>
                <a:cubicBezTo>
                  <a:pt x="306" y="235"/>
                  <a:pt x="294" y="235"/>
                  <a:pt x="282" y="237"/>
                </a:cubicBezTo>
                <a:cubicBezTo>
                  <a:pt x="257" y="240"/>
                  <a:pt x="232" y="249"/>
                  <a:pt x="210" y="262"/>
                </a:cubicBezTo>
                <a:cubicBezTo>
                  <a:pt x="195" y="271"/>
                  <a:pt x="182" y="281"/>
                  <a:pt x="170" y="294"/>
                </a:cubicBezTo>
                <a:cubicBezTo>
                  <a:pt x="170" y="294"/>
                  <a:pt x="169" y="293"/>
                  <a:pt x="169" y="293"/>
                </a:cubicBezTo>
                <a:cubicBezTo>
                  <a:pt x="155" y="278"/>
                  <a:pt x="140" y="266"/>
                  <a:pt x="122" y="257"/>
                </a:cubicBezTo>
                <a:cubicBezTo>
                  <a:pt x="99" y="245"/>
                  <a:pt x="75" y="238"/>
                  <a:pt x="50" y="236"/>
                </a:cubicBezTo>
                <a:cubicBezTo>
                  <a:pt x="41" y="235"/>
                  <a:pt x="31" y="235"/>
                  <a:pt x="22" y="234"/>
                </a:cubicBezTo>
                <a:close/>
                <a:moveTo>
                  <a:pt x="17" y="170"/>
                </a:moveTo>
                <a:cubicBezTo>
                  <a:pt x="24" y="170"/>
                  <a:pt x="31" y="170"/>
                  <a:pt x="37" y="170"/>
                </a:cubicBezTo>
                <a:cubicBezTo>
                  <a:pt x="39" y="170"/>
                  <a:pt x="41" y="171"/>
                  <a:pt x="41" y="172"/>
                </a:cubicBezTo>
                <a:cubicBezTo>
                  <a:pt x="46" y="178"/>
                  <a:pt x="50" y="183"/>
                  <a:pt x="54" y="189"/>
                </a:cubicBezTo>
                <a:cubicBezTo>
                  <a:pt x="55" y="191"/>
                  <a:pt x="58" y="192"/>
                  <a:pt x="60" y="191"/>
                </a:cubicBezTo>
                <a:cubicBezTo>
                  <a:pt x="62" y="191"/>
                  <a:pt x="63" y="189"/>
                  <a:pt x="64" y="187"/>
                </a:cubicBezTo>
                <a:cubicBezTo>
                  <a:pt x="66" y="181"/>
                  <a:pt x="67" y="174"/>
                  <a:pt x="69" y="168"/>
                </a:cubicBezTo>
                <a:cubicBezTo>
                  <a:pt x="69" y="166"/>
                  <a:pt x="70" y="165"/>
                  <a:pt x="72" y="165"/>
                </a:cubicBezTo>
                <a:cubicBezTo>
                  <a:pt x="79" y="163"/>
                  <a:pt x="85" y="162"/>
                  <a:pt x="91" y="160"/>
                </a:cubicBezTo>
                <a:cubicBezTo>
                  <a:pt x="93" y="159"/>
                  <a:pt x="95" y="157"/>
                  <a:pt x="96" y="155"/>
                </a:cubicBezTo>
                <a:cubicBezTo>
                  <a:pt x="96" y="154"/>
                  <a:pt x="95" y="151"/>
                  <a:pt x="93" y="150"/>
                </a:cubicBezTo>
                <a:cubicBezTo>
                  <a:pt x="91" y="147"/>
                  <a:pt x="88" y="145"/>
                  <a:pt x="85" y="143"/>
                </a:cubicBezTo>
                <a:cubicBezTo>
                  <a:pt x="77" y="139"/>
                  <a:pt x="72" y="133"/>
                  <a:pt x="75" y="123"/>
                </a:cubicBezTo>
                <a:cubicBezTo>
                  <a:pt x="75" y="120"/>
                  <a:pt x="75" y="117"/>
                  <a:pt x="75" y="113"/>
                </a:cubicBezTo>
                <a:cubicBezTo>
                  <a:pt x="75" y="111"/>
                  <a:pt x="74" y="109"/>
                  <a:pt x="72" y="107"/>
                </a:cubicBezTo>
                <a:cubicBezTo>
                  <a:pt x="69" y="106"/>
                  <a:pt x="67" y="107"/>
                  <a:pt x="65" y="108"/>
                </a:cubicBezTo>
                <a:cubicBezTo>
                  <a:pt x="60" y="112"/>
                  <a:pt x="54" y="115"/>
                  <a:pt x="48" y="119"/>
                </a:cubicBezTo>
                <a:cubicBezTo>
                  <a:pt x="47" y="119"/>
                  <a:pt x="45" y="119"/>
                  <a:pt x="44" y="119"/>
                </a:cubicBezTo>
                <a:cubicBezTo>
                  <a:pt x="38" y="117"/>
                  <a:pt x="31" y="115"/>
                  <a:pt x="24" y="113"/>
                </a:cubicBezTo>
                <a:cubicBezTo>
                  <a:pt x="22" y="112"/>
                  <a:pt x="20" y="111"/>
                  <a:pt x="18" y="113"/>
                </a:cubicBezTo>
                <a:cubicBezTo>
                  <a:pt x="16" y="115"/>
                  <a:pt x="16" y="117"/>
                  <a:pt x="17" y="120"/>
                </a:cubicBezTo>
                <a:cubicBezTo>
                  <a:pt x="19" y="127"/>
                  <a:pt x="21" y="133"/>
                  <a:pt x="23" y="140"/>
                </a:cubicBezTo>
                <a:cubicBezTo>
                  <a:pt x="23" y="141"/>
                  <a:pt x="23" y="143"/>
                  <a:pt x="22" y="145"/>
                </a:cubicBezTo>
                <a:cubicBezTo>
                  <a:pt x="19" y="150"/>
                  <a:pt x="15" y="156"/>
                  <a:pt x="12" y="161"/>
                </a:cubicBezTo>
                <a:cubicBezTo>
                  <a:pt x="9" y="166"/>
                  <a:pt x="12" y="170"/>
                  <a:pt x="17" y="170"/>
                </a:cubicBezTo>
                <a:close/>
                <a:moveTo>
                  <a:pt x="34" y="140"/>
                </a:moveTo>
                <a:cubicBezTo>
                  <a:pt x="33" y="135"/>
                  <a:pt x="31" y="131"/>
                  <a:pt x="30" y="126"/>
                </a:cubicBezTo>
                <a:cubicBezTo>
                  <a:pt x="34" y="127"/>
                  <a:pt x="39" y="128"/>
                  <a:pt x="42" y="130"/>
                </a:cubicBezTo>
                <a:cubicBezTo>
                  <a:pt x="46" y="132"/>
                  <a:pt x="49" y="131"/>
                  <a:pt x="53" y="129"/>
                </a:cubicBezTo>
                <a:cubicBezTo>
                  <a:pt x="56" y="126"/>
                  <a:pt x="60" y="124"/>
                  <a:pt x="64" y="122"/>
                </a:cubicBezTo>
                <a:cubicBezTo>
                  <a:pt x="64" y="127"/>
                  <a:pt x="64" y="132"/>
                  <a:pt x="64" y="137"/>
                </a:cubicBezTo>
                <a:cubicBezTo>
                  <a:pt x="64" y="140"/>
                  <a:pt x="65" y="142"/>
                  <a:pt x="67" y="144"/>
                </a:cubicBezTo>
                <a:cubicBezTo>
                  <a:pt x="71" y="146"/>
                  <a:pt x="74" y="149"/>
                  <a:pt x="78" y="152"/>
                </a:cubicBezTo>
                <a:cubicBezTo>
                  <a:pt x="73" y="153"/>
                  <a:pt x="69" y="155"/>
                  <a:pt x="65" y="156"/>
                </a:cubicBezTo>
                <a:cubicBezTo>
                  <a:pt x="62" y="156"/>
                  <a:pt x="60" y="158"/>
                  <a:pt x="60" y="161"/>
                </a:cubicBezTo>
                <a:cubicBezTo>
                  <a:pt x="59" y="165"/>
                  <a:pt x="57" y="169"/>
                  <a:pt x="56" y="174"/>
                </a:cubicBezTo>
                <a:cubicBezTo>
                  <a:pt x="53" y="170"/>
                  <a:pt x="51" y="167"/>
                  <a:pt x="48" y="163"/>
                </a:cubicBezTo>
                <a:cubicBezTo>
                  <a:pt x="46" y="161"/>
                  <a:pt x="44" y="160"/>
                  <a:pt x="41" y="160"/>
                </a:cubicBezTo>
                <a:cubicBezTo>
                  <a:pt x="36" y="160"/>
                  <a:pt x="31" y="160"/>
                  <a:pt x="26" y="160"/>
                </a:cubicBezTo>
                <a:cubicBezTo>
                  <a:pt x="29" y="155"/>
                  <a:pt x="31" y="151"/>
                  <a:pt x="33" y="148"/>
                </a:cubicBezTo>
                <a:cubicBezTo>
                  <a:pt x="35" y="145"/>
                  <a:pt x="35" y="143"/>
                  <a:pt x="34" y="140"/>
                </a:cubicBezTo>
                <a:close/>
                <a:moveTo>
                  <a:pt x="255" y="197"/>
                </a:moveTo>
                <a:cubicBezTo>
                  <a:pt x="248" y="198"/>
                  <a:pt x="242" y="198"/>
                  <a:pt x="235" y="200"/>
                </a:cubicBezTo>
                <a:cubicBezTo>
                  <a:pt x="214" y="205"/>
                  <a:pt x="198" y="218"/>
                  <a:pt x="186" y="235"/>
                </a:cubicBezTo>
                <a:cubicBezTo>
                  <a:pt x="182" y="241"/>
                  <a:pt x="179" y="247"/>
                  <a:pt x="176" y="253"/>
                </a:cubicBezTo>
                <a:cubicBezTo>
                  <a:pt x="175" y="256"/>
                  <a:pt x="176" y="259"/>
                  <a:pt x="179" y="260"/>
                </a:cubicBezTo>
                <a:cubicBezTo>
                  <a:pt x="182" y="261"/>
                  <a:pt x="184" y="260"/>
                  <a:pt x="186" y="257"/>
                </a:cubicBezTo>
                <a:cubicBezTo>
                  <a:pt x="186" y="257"/>
                  <a:pt x="187" y="256"/>
                  <a:pt x="187" y="255"/>
                </a:cubicBezTo>
                <a:cubicBezTo>
                  <a:pt x="193" y="242"/>
                  <a:pt x="202" y="231"/>
                  <a:pt x="214" y="222"/>
                </a:cubicBezTo>
                <a:cubicBezTo>
                  <a:pt x="226" y="213"/>
                  <a:pt x="239" y="208"/>
                  <a:pt x="255" y="208"/>
                </a:cubicBezTo>
                <a:cubicBezTo>
                  <a:pt x="259" y="207"/>
                  <a:pt x="261" y="205"/>
                  <a:pt x="261" y="202"/>
                </a:cubicBezTo>
                <a:cubicBezTo>
                  <a:pt x="261" y="199"/>
                  <a:pt x="258" y="197"/>
                  <a:pt x="255" y="197"/>
                </a:cubicBezTo>
                <a:close/>
                <a:moveTo>
                  <a:pt x="111" y="187"/>
                </a:moveTo>
                <a:cubicBezTo>
                  <a:pt x="105" y="184"/>
                  <a:pt x="99" y="182"/>
                  <a:pt x="93" y="181"/>
                </a:cubicBezTo>
                <a:cubicBezTo>
                  <a:pt x="88" y="181"/>
                  <a:pt x="86" y="183"/>
                  <a:pt x="85" y="186"/>
                </a:cubicBezTo>
                <a:cubicBezTo>
                  <a:pt x="85" y="189"/>
                  <a:pt x="87" y="191"/>
                  <a:pt x="91" y="192"/>
                </a:cubicBezTo>
                <a:cubicBezTo>
                  <a:pt x="93" y="192"/>
                  <a:pt x="95" y="192"/>
                  <a:pt x="97" y="193"/>
                </a:cubicBezTo>
                <a:cubicBezTo>
                  <a:pt x="109" y="197"/>
                  <a:pt x="118" y="204"/>
                  <a:pt x="126" y="213"/>
                </a:cubicBezTo>
                <a:cubicBezTo>
                  <a:pt x="136" y="224"/>
                  <a:pt x="143" y="237"/>
                  <a:pt x="149" y="251"/>
                </a:cubicBezTo>
                <a:cubicBezTo>
                  <a:pt x="151" y="255"/>
                  <a:pt x="153" y="256"/>
                  <a:pt x="156" y="255"/>
                </a:cubicBezTo>
                <a:cubicBezTo>
                  <a:pt x="159" y="254"/>
                  <a:pt x="161" y="251"/>
                  <a:pt x="159" y="247"/>
                </a:cubicBezTo>
                <a:cubicBezTo>
                  <a:pt x="155" y="238"/>
                  <a:pt x="151" y="230"/>
                  <a:pt x="146" y="222"/>
                </a:cubicBezTo>
                <a:cubicBezTo>
                  <a:pt x="137" y="208"/>
                  <a:pt x="126" y="195"/>
                  <a:pt x="111" y="187"/>
                </a:cubicBezTo>
                <a:close/>
                <a:moveTo>
                  <a:pt x="167" y="228"/>
                </a:moveTo>
                <a:cubicBezTo>
                  <a:pt x="170" y="227"/>
                  <a:pt x="171" y="224"/>
                  <a:pt x="170" y="221"/>
                </a:cubicBezTo>
                <a:cubicBezTo>
                  <a:pt x="163" y="207"/>
                  <a:pt x="156" y="193"/>
                  <a:pt x="149" y="179"/>
                </a:cubicBezTo>
                <a:cubicBezTo>
                  <a:pt x="148" y="177"/>
                  <a:pt x="146" y="176"/>
                  <a:pt x="145" y="176"/>
                </a:cubicBezTo>
                <a:cubicBezTo>
                  <a:pt x="140" y="176"/>
                  <a:pt x="137" y="180"/>
                  <a:pt x="139" y="184"/>
                </a:cubicBezTo>
                <a:cubicBezTo>
                  <a:pt x="146" y="198"/>
                  <a:pt x="153" y="212"/>
                  <a:pt x="160" y="226"/>
                </a:cubicBezTo>
                <a:cubicBezTo>
                  <a:pt x="162" y="229"/>
                  <a:pt x="165" y="230"/>
                  <a:pt x="167" y="228"/>
                </a:cubicBezTo>
                <a:close/>
                <a:moveTo>
                  <a:pt x="179" y="212"/>
                </a:moveTo>
                <a:cubicBezTo>
                  <a:pt x="181" y="214"/>
                  <a:pt x="184" y="213"/>
                  <a:pt x="186" y="210"/>
                </a:cubicBezTo>
                <a:cubicBezTo>
                  <a:pt x="189" y="203"/>
                  <a:pt x="193" y="196"/>
                  <a:pt x="196" y="188"/>
                </a:cubicBezTo>
                <a:cubicBezTo>
                  <a:pt x="198" y="185"/>
                  <a:pt x="195" y="181"/>
                  <a:pt x="190" y="181"/>
                </a:cubicBezTo>
                <a:cubicBezTo>
                  <a:pt x="190" y="182"/>
                  <a:pt x="188" y="182"/>
                  <a:pt x="187" y="184"/>
                </a:cubicBezTo>
                <a:cubicBezTo>
                  <a:pt x="183" y="191"/>
                  <a:pt x="180" y="198"/>
                  <a:pt x="176" y="205"/>
                </a:cubicBezTo>
                <a:cubicBezTo>
                  <a:pt x="175" y="208"/>
                  <a:pt x="176" y="211"/>
                  <a:pt x="179" y="212"/>
                </a:cubicBezTo>
                <a:close/>
                <a:moveTo>
                  <a:pt x="198" y="91"/>
                </a:moveTo>
                <a:cubicBezTo>
                  <a:pt x="199" y="92"/>
                  <a:pt x="201" y="92"/>
                  <a:pt x="203" y="92"/>
                </a:cubicBezTo>
                <a:cubicBezTo>
                  <a:pt x="204" y="91"/>
                  <a:pt x="205" y="89"/>
                  <a:pt x="206" y="87"/>
                </a:cubicBezTo>
                <a:cubicBezTo>
                  <a:pt x="206" y="84"/>
                  <a:pt x="196" y="74"/>
                  <a:pt x="192" y="74"/>
                </a:cubicBezTo>
                <a:cubicBezTo>
                  <a:pt x="191" y="75"/>
                  <a:pt x="189" y="75"/>
                  <a:pt x="188" y="77"/>
                </a:cubicBezTo>
                <a:cubicBezTo>
                  <a:pt x="188" y="78"/>
                  <a:pt x="188" y="81"/>
                  <a:pt x="188" y="82"/>
                </a:cubicBezTo>
                <a:cubicBezTo>
                  <a:pt x="191" y="85"/>
                  <a:pt x="194" y="89"/>
                  <a:pt x="198" y="91"/>
                </a:cubicBezTo>
                <a:close/>
                <a:moveTo>
                  <a:pt x="197" y="129"/>
                </a:moveTo>
                <a:cubicBezTo>
                  <a:pt x="199" y="130"/>
                  <a:pt x="201" y="130"/>
                  <a:pt x="203" y="129"/>
                </a:cubicBezTo>
                <a:cubicBezTo>
                  <a:pt x="204" y="128"/>
                  <a:pt x="205" y="126"/>
                  <a:pt x="206" y="125"/>
                </a:cubicBezTo>
                <a:cubicBezTo>
                  <a:pt x="206" y="123"/>
                  <a:pt x="205" y="122"/>
                  <a:pt x="205" y="122"/>
                </a:cubicBezTo>
                <a:cubicBezTo>
                  <a:pt x="202" y="119"/>
                  <a:pt x="199" y="115"/>
                  <a:pt x="196" y="113"/>
                </a:cubicBezTo>
                <a:cubicBezTo>
                  <a:pt x="194" y="111"/>
                  <a:pt x="191" y="111"/>
                  <a:pt x="189" y="113"/>
                </a:cubicBezTo>
                <a:cubicBezTo>
                  <a:pt x="187" y="116"/>
                  <a:pt x="187" y="118"/>
                  <a:pt x="189" y="120"/>
                </a:cubicBezTo>
                <a:cubicBezTo>
                  <a:pt x="191" y="123"/>
                  <a:pt x="194" y="126"/>
                  <a:pt x="197" y="129"/>
                </a:cubicBezTo>
                <a:close/>
                <a:moveTo>
                  <a:pt x="131" y="125"/>
                </a:moveTo>
                <a:cubicBezTo>
                  <a:pt x="133" y="125"/>
                  <a:pt x="134" y="122"/>
                  <a:pt x="134" y="121"/>
                </a:cubicBezTo>
                <a:cubicBezTo>
                  <a:pt x="135" y="117"/>
                  <a:pt x="125" y="108"/>
                  <a:pt x="120" y="108"/>
                </a:cubicBezTo>
                <a:cubicBezTo>
                  <a:pt x="120" y="109"/>
                  <a:pt x="117" y="109"/>
                  <a:pt x="117" y="111"/>
                </a:cubicBezTo>
                <a:cubicBezTo>
                  <a:pt x="116" y="113"/>
                  <a:pt x="116" y="115"/>
                  <a:pt x="117" y="116"/>
                </a:cubicBezTo>
                <a:cubicBezTo>
                  <a:pt x="120" y="120"/>
                  <a:pt x="123" y="122"/>
                  <a:pt x="126" y="125"/>
                </a:cubicBezTo>
                <a:cubicBezTo>
                  <a:pt x="127" y="126"/>
                  <a:pt x="130" y="126"/>
                  <a:pt x="131" y="1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7">
            <a:extLst>
              <a:ext uri="{FF2B5EF4-FFF2-40B4-BE49-F238E27FC236}">
                <a16:creationId xmlns:a16="http://schemas.microsoft.com/office/drawing/2014/main" id="{4E2D71E8-A742-815A-3D8C-30DCB2B810F5}"/>
              </a:ext>
            </a:extLst>
          </p:cNvPr>
          <p:cNvSpPr>
            <a:spLocks noEditPoints="1"/>
          </p:cNvSpPr>
          <p:nvPr/>
        </p:nvSpPr>
        <p:spPr bwMode="auto">
          <a:xfrm>
            <a:off x="2687987" y="2711329"/>
            <a:ext cx="655785" cy="660673"/>
          </a:xfrm>
          <a:custGeom>
            <a:avLst/>
            <a:gdLst>
              <a:gd name="T0" fmla="*/ 329 w 339"/>
              <a:gd name="T1" fmla="*/ 226 h 340"/>
              <a:gd name="T2" fmla="*/ 305 w 339"/>
              <a:gd name="T3" fmla="*/ 266 h 340"/>
              <a:gd name="T4" fmla="*/ 197 w 339"/>
              <a:gd name="T5" fmla="*/ 318 h 340"/>
              <a:gd name="T6" fmla="*/ 324 w 339"/>
              <a:gd name="T7" fmla="*/ 42 h 340"/>
              <a:gd name="T8" fmla="*/ 329 w 339"/>
              <a:gd name="T9" fmla="*/ 190 h 340"/>
              <a:gd name="T10" fmla="*/ 338 w 339"/>
              <a:gd name="T11" fmla="*/ 194 h 340"/>
              <a:gd name="T12" fmla="*/ 339 w 339"/>
              <a:gd name="T13" fmla="*/ 40 h 340"/>
              <a:gd name="T14" fmla="*/ 303 w 339"/>
              <a:gd name="T15" fmla="*/ 19 h 340"/>
              <a:gd name="T16" fmla="*/ 271 w 339"/>
              <a:gd name="T17" fmla="*/ 25 h 340"/>
              <a:gd name="T18" fmla="*/ 263 w 339"/>
              <a:gd name="T19" fmla="*/ 0 h 340"/>
              <a:gd name="T20" fmla="*/ 171 w 339"/>
              <a:gd name="T21" fmla="*/ 87 h 340"/>
              <a:gd name="T22" fmla="*/ 85 w 339"/>
              <a:gd name="T23" fmla="*/ 4 h 340"/>
              <a:gd name="T24" fmla="*/ 69 w 339"/>
              <a:gd name="T25" fmla="*/ 7 h 340"/>
              <a:gd name="T26" fmla="*/ 43 w 339"/>
              <a:gd name="T27" fmla="*/ 17 h 340"/>
              <a:gd name="T28" fmla="*/ 14 w 339"/>
              <a:gd name="T29" fmla="*/ 31 h 340"/>
              <a:gd name="T30" fmla="*/ 0 w 339"/>
              <a:gd name="T31" fmla="*/ 248 h 340"/>
              <a:gd name="T32" fmla="*/ 143 w 339"/>
              <a:gd name="T33" fmla="*/ 335 h 340"/>
              <a:gd name="T34" fmla="*/ 188 w 339"/>
              <a:gd name="T35" fmla="*/ 340 h 340"/>
              <a:gd name="T36" fmla="*/ 206 w 339"/>
              <a:gd name="T37" fmla="*/ 333 h 340"/>
              <a:gd name="T38" fmla="*/ 339 w 339"/>
              <a:gd name="T39" fmla="*/ 252 h 340"/>
              <a:gd name="T40" fmla="*/ 260 w 339"/>
              <a:gd name="T41" fmla="*/ 27 h 340"/>
              <a:gd name="T42" fmla="*/ 187 w 339"/>
              <a:gd name="T43" fmla="*/ 77 h 340"/>
              <a:gd name="T44" fmla="*/ 142 w 339"/>
              <a:gd name="T45" fmla="*/ 322 h 340"/>
              <a:gd name="T46" fmla="*/ 11 w 339"/>
              <a:gd name="T47" fmla="*/ 249 h 340"/>
              <a:gd name="T48" fmla="*/ 15 w 339"/>
              <a:gd name="T49" fmla="*/ 42 h 340"/>
              <a:gd name="T50" fmla="*/ 142 w 339"/>
              <a:gd name="T51" fmla="*/ 319 h 340"/>
              <a:gd name="T52" fmla="*/ 30 w 339"/>
              <a:gd name="T53" fmla="*/ 39 h 340"/>
              <a:gd name="T54" fmla="*/ 92 w 339"/>
              <a:gd name="T55" fmla="*/ 46 h 340"/>
              <a:gd name="T56" fmla="*/ 99 w 339"/>
              <a:gd name="T57" fmla="*/ 39 h 340"/>
              <a:gd name="T58" fmla="*/ 79 w 339"/>
              <a:gd name="T59" fmla="*/ 13 h 340"/>
              <a:gd name="T60" fmla="*/ 127 w 339"/>
              <a:gd name="T61" fmla="*/ 56 h 340"/>
              <a:gd name="T62" fmla="*/ 152 w 339"/>
              <a:gd name="T63" fmla="*/ 92 h 340"/>
              <a:gd name="T64" fmla="*/ 187 w 339"/>
              <a:gd name="T65" fmla="*/ 328 h 340"/>
              <a:gd name="T66" fmla="*/ 152 w 339"/>
              <a:gd name="T67" fmla="*/ 327 h 340"/>
              <a:gd name="T68" fmla="*/ 187 w 339"/>
              <a:gd name="T69" fmla="*/ 328 h 340"/>
              <a:gd name="T70" fmla="*/ 153 w 339"/>
              <a:gd name="T71" fmla="*/ 307 h 340"/>
              <a:gd name="T72" fmla="*/ 153 w 339"/>
              <a:gd name="T73" fmla="*/ 285 h 340"/>
              <a:gd name="T74" fmla="*/ 187 w 339"/>
              <a:gd name="T75" fmla="*/ 285 h 340"/>
              <a:gd name="T76" fmla="*/ 152 w 339"/>
              <a:gd name="T77" fmla="*/ 151 h 340"/>
              <a:gd name="T78" fmla="*/ 187 w 339"/>
              <a:gd name="T79" fmla="*/ 151 h 340"/>
              <a:gd name="T80" fmla="*/ 152 w 339"/>
              <a:gd name="T81" fmla="*/ 117 h 340"/>
              <a:gd name="T82" fmla="*/ 187 w 339"/>
              <a:gd name="T83" fmla="*/ 118 h 340"/>
              <a:gd name="T84" fmla="*/ 186 w 339"/>
              <a:gd name="T85" fmla="*/ 95 h 340"/>
              <a:gd name="T86" fmla="*/ 299 w 339"/>
              <a:gd name="T87" fmla="*/ 29 h 340"/>
              <a:gd name="T88" fmla="*/ 197 w 339"/>
              <a:gd name="T89" fmla="*/ 102 h 340"/>
              <a:gd name="T90" fmla="*/ 220 w 339"/>
              <a:gd name="T91" fmla="*/ 180 h 340"/>
              <a:gd name="T92" fmla="*/ 314 w 339"/>
              <a:gd name="T93" fmla="*/ 122 h 340"/>
              <a:gd name="T94" fmla="*/ 288 w 339"/>
              <a:gd name="T95" fmla="*/ 98 h 340"/>
              <a:gd name="T96" fmla="*/ 211 w 339"/>
              <a:gd name="T97" fmla="*/ 160 h 340"/>
              <a:gd name="T98" fmla="*/ 301 w 339"/>
              <a:gd name="T99" fmla="*/ 102 h 340"/>
              <a:gd name="T100" fmla="*/ 302 w 339"/>
              <a:gd name="T101" fmla="*/ 122 h 340"/>
              <a:gd name="T102" fmla="*/ 221 w 339"/>
              <a:gd name="T103" fmla="*/ 154 h 340"/>
              <a:gd name="T104" fmla="*/ 170 w 339"/>
              <a:gd name="T105" fmla="*/ 188 h 340"/>
              <a:gd name="T106" fmla="*/ 165 w 339"/>
              <a:gd name="T107" fmla="*/ 223 h 340"/>
              <a:gd name="T108" fmla="*/ 170 w 339"/>
              <a:gd name="T109" fmla="*/ 258 h 340"/>
              <a:gd name="T110" fmla="*/ 175 w 339"/>
              <a:gd name="T111" fmla="*/ 19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9" h="340">
                <a:moveTo>
                  <a:pt x="339" y="225"/>
                </a:moveTo>
                <a:cubicBezTo>
                  <a:pt x="339" y="221"/>
                  <a:pt x="335" y="219"/>
                  <a:pt x="332" y="220"/>
                </a:cubicBezTo>
                <a:cubicBezTo>
                  <a:pt x="329" y="221"/>
                  <a:pt x="329" y="224"/>
                  <a:pt x="329" y="226"/>
                </a:cubicBezTo>
                <a:cubicBezTo>
                  <a:pt x="329" y="234"/>
                  <a:pt x="329" y="242"/>
                  <a:pt x="329" y="249"/>
                </a:cubicBezTo>
                <a:cubicBezTo>
                  <a:pt x="329" y="252"/>
                  <a:pt x="328" y="253"/>
                  <a:pt x="326" y="254"/>
                </a:cubicBezTo>
                <a:cubicBezTo>
                  <a:pt x="319" y="258"/>
                  <a:pt x="312" y="262"/>
                  <a:pt x="305" y="266"/>
                </a:cubicBezTo>
                <a:cubicBezTo>
                  <a:pt x="270" y="285"/>
                  <a:pt x="236" y="305"/>
                  <a:pt x="202" y="324"/>
                </a:cubicBezTo>
                <a:cubicBezTo>
                  <a:pt x="198" y="326"/>
                  <a:pt x="197" y="326"/>
                  <a:pt x="197" y="321"/>
                </a:cubicBezTo>
                <a:cubicBezTo>
                  <a:pt x="197" y="320"/>
                  <a:pt x="197" y="319"/>
                  <a:pt x="197" y="318"/>
                </a:cubicBezTo>
                <a:cubicBezTo>
                  <a:pt x="197" y="251"/>
                  <a:pt x="197" y="184"/>
                  <a:pt x="197" y="117"/>
                </a:cubicBezTo>
                <a:cubicBezTo>
                  <a:pt x="197" y="114"/>
                  <a:pt x="198" y="113"/>
                  <a:pt x="200" y="112"/>
                </a:cubicBezTo>
                <a:cubicBezTo>
                  <a:pt x="241" y="89"/>
                  <a:pt x="283" y="65"/>
                  <a:pt x="324" y="42"/>
                </a:cubicBezTo>
                <a:cubicBezTo>
                  <a:pt x="328" y="40"/>
                  <a:pt x="329" y="40"/>
                  <a:pt x="329" y="44"/>
                </a:cubicBezTo>
                <a:cubicBezTo>
                  <a:pt x="329" y="45"/>
                  <a:pt x="329" y="46"/>
                  <a:pt x="329" y="47"/>
                </a:cubicBezTo>
                <a:cubicBezTo>
                  <a:pt x="329" y="95"/>
                  <a:pt x="329" y="142"/>
                  <a:pt x="329" y="190"/>
                </a:cubicBezTo>
                <a:cubicBezTo>
                  <a:pt x="329" y="191"/>
                  <a:pt x="328" y="193"/>
                  <a:pt x="329" y="194"/>
                </a:cubicBezTo>
                <a:cubicBezTo>
                  <a:pt x="330" y="196"/>
                  <a:pt x="332" y="197"/>
                  <a:pt x="334" y="198"/>
                </a:cubicBezTo>
                <a:cubicBezTo>
                  <a:pt x="336" y="198"/>
                  <a:pt x="338" y="197"/>
                  <a:pt x="338" y="194"/>
                </a:cubicBezTo>
                <a:cubicBezTo>
                  <a:pt x="339" y="193"/>
                  <a:pt x="339" y="191"/>
                  <a:pt x="339" y="190"/>
                </a:cubicBezTo>
                <a:cubicBezTo>
                  <a:pt x="339" y="142"/>
                  <a:pt x="339" y="93"/>
                  <a:pt x="339" y="45"/>
                </a:cubicBezTo>
                <a:cubicBezTo>
                  <a:pt x="339" y="43"/>
                  <a:pt x="339" y="42"/>
                  <a:pt x="339" y="40"/>
                </a:cubicBezTo>
                <a:cubicBezTo>
                  <a:pt x="337" y="34"/>
                  <a:pt x="331" y="30"/>
                  <a:pt x="325" y="31"/>
                </a:cubicBezTo>
                <a:cubicBezTo>
                  <a:pt x="323" y="31"/>
                  <a:pt x="320" y="33"/>
                  <a:pt x="318" y="33"/>
                </a:cubicBezTo>
                <a:cubicBezTo>
                  <a:pt x="313" y="29"/>
                  <a:pt x="308" y="24"/>
                  <a:pt x="303" y="19"/>
                </a:cubicBezTo>
                <a:cubicBezTo>
                  <a:pt x="301" y="17"/>
                  <a:pt x="299" y="16"/>
                  <a:pt x="295" y="17"/>
                </a:cubicBezTo>
                <a:cubicBezTo>
                  <a:pt x="294" y="17"/>
                  <a:pt x="293" y="17"/>
                  <a:pt x="292" y="18"/>
                </a:cubicBezTo>
                <a:cubicBezTo>
                  <a:pt x="285" y="20"/>
                  <a:pt x="278" y="22"/>
                  <a:pt x="271" y="25"/>
                </a:cubicBezTo>
                <a:cubicBezTo>
                  <a:pt x="271" y="19"/>
                  <a:pt x="270" y="13"/>
                  <a:pt x="271" y="7"/>
                </a:cubicBezTo>
                <a:cubicBezTo>
                  <a:pt x="271" y="4"/>
                  <a:pt x="270" y="2"/>
                  <a:pt x="267" y="0"/>
                </a:cubicBezTo>
                <a:cubicBezTo>
                  <a:pt x="263" y="0"/>
                  <a:pt x="263" y="0"/>
                  <a:pt x="263" y="0"/>
                </a:cubicBezTo>
                <a:cubicBezTo>
                  <a:pt x="258" y="2"/>
                  <a:pt x="253" y="5"/>
                  <a:pt x="248" y="7"/>
                </a:cubicBezTo>
                <a:cubicBezTo>
                  <a:pt x="220" y="21"/>
                  <a:pt x="197" y="40"/>
                  <a:pt x="181" y="67"/>
                </a:cubicBezTo>
                <a:cubicBezTo>
                  <a:pt x="177" y="73"/>
                  <a:pt x="174" y="80"/>
                  <a:pt x="171" y="87"/>
                </a:cubicBezTo>
                <a:cubicBezTo>
                  <a:pt x="171" y="88"/>
                  <a:pt x="170" y="89"/>
                  <a:pt x="170" y="90"/>
                </a:cubicBezTo>
                <a:cubicBezTo>
                  <a:pt x="167" y="84"/>
                  <a:pt x="165" y="78"/>
                  <a:pt x="162" y="73"/>
                </a:cubicBezTo>
                <a:cubicBezTo>
                  <a:pt x="144" y="41"/>
                  <a:pt x="118" y="19"/>
                  <a:pt x="85" y="4"/>
                </a:cubicBezTo>
                <a:cubicBezTo>
                  <a:pt x="82" y="3"/>
                  <a:pt x="79" y="1"/>
                  <a:pt x="76" y="0"/>
                </a:cubicBezTo>
                <a:cubicBezTo>
                  <a:pt x="72" y="0"/>
                  <a:pt x="72" y="0"/>
                  <a:pt x="72" y="0"/>
                </a:cubicBezTo>
                <a:cubicBezTo>
                  <a:pt x="69" y="2"/>
                  <a:pt x="69" y="4"/>
                  <a:pt x="69" y="7"/>
                </a:cubicBezTo>
                <a:cubicBezTo>
                  <a:pt x="69" y="13"/>
                  <a:pt x="69" y="19"/>
                  <a:pt x="69" y="25"/>
                </a:cubicBezTo>
                <a:cubicBezTo>
                  <a:pt x="61" y="22"/>
                  <a:pt x="54" y="20"/>
                  <a:pt x="47" y="18"/>
                </a:cubicBezTo>
                <a:cubicBezTo>
                  <a:pt x="46" y="17"/>
                  <a:pt x="45" y="17"/>
                  <a:pt x="43" y="17"/>
                </a:cubicBezTo>
                <a:cubicBezTo>
                  <a:pt x="40" y="16"/>
                  <a:pt x="38" y="17"/>
                  <a:pt x="36" y="19"/>
                </a:cubicBezTo>
                <a:cubicBezTo>
                  <a:pt x="31" y="24"/>
                  <a:pt x="26" y="29"/>
                  <a:pt x="21" y="33"/>
                </a:cubicBezTo>
                <a:cubicBezTo>
                  <a:pt x="19" y="33"/>
                  <a:pt x="17" y="31"/>
                  <a:pt x="14" y="31"/>
                </a:cubicBezTo>
                <a:cubicBezTo>
                  <a:pt x="8" y="30"/>
                  <a:pt x="2" y="34"/>
                  <a:pt x="1" y="40"/>
                </a:cubicBezTo>
                <a:cubicBezTo>
                  <a:pt x="0" y="42"/>
                  <a:pt x="0" y="44"/>
                  <a:pt x="0" y="46"/>
                </a:cubicBezTo>
                <a:cubicBezTo>
                  <a:pt x="0" y="113"/>
                  <a:pt x="0" y="181"/>
                  <a:pt x="0" y="248"/>
                </a:cubicBezTo>
                <a:cubicBezTo>
                  <a:pt x="0" y="255"/>
                  <a:pt x="3" y="260"/>
                  <a:pt x="9" y="263"/>
                </a:cubicBezTo>
                <a:cubicBezTo>
                  <a:pt x="50" y="286"/>
                  <a:pt x="91" y="309"/>
                  <a:pt x="132" y="333"/>
                </a:cubicBezTo>
                <a:cubicBezTo>
                  <a:pt x="136" y="334"/>
                  <a:pt x="139" y="336"/>
                  <a:pt x="143" y="335"/>
                </a:cubicBezTo>
                <a:cubicBezTo>
                  <a:pt x="144" y="335"/>
                  <a:pt x="144" y="336"/>
                  <a:pt x="145" y="336"/>
                </a:cubicBezTo>
                <a:cubicBezTo>
                  <a:pt x="147" y="337"/>
                  <a:pt x="149" y="339"/>
                  <a:pt x="151" y="340"/>
                </a:cubicBezTo>
                <a:cubicBezTo>
                  <a:pt x="188" y="340"/>
                  <a:pt x="188" y="340"/>
                  <a:pt x="188" y="340"/>
                </a:cubicBezTo>
                <a:cubicBezTo>
                  <a:pt x="190" y="339"/>
                  <a:pt x="192" y="337"/>
                  <a:pt x="194" y="336"/>
                </a:cubicBezTo>
                <a:cubicBezTo>
                  <a:pt x="195" y="336"/>
                  <a:pt x="196" y="336"/>
                  <a:pt x="196" y="335"/>
                </a:cubicBezTo>
                <a:cubicBezTo>
                  <a:pt x="200" y="335"/>
                  <a:pt x="203" y="335"/>
                  <a:pt x="206" y="333"/>
                </a:cubicBezTo>
                <a:cubicBezTo>
                  <a:pt x="218" y="326"/>
                  <a:pt x="231" y="319"/>
                  <a:pt x="243" y="312"/>
                </a:cubicBezTo>
                <a:cubicBezTo>
                  <a:pt x="273" y="296"/>
                  <a:pt x="302" y="279"/>
                  <a:pt x="331" y="263"/>
                </a:cubicBezTo>
                <a:cubicBezTo>
                  <a:pt x="336" y="260"/>
                  <a:pt x="339" y="257"/>
                  <a:pt x="339" y="252"/>
                </a:cubicBezTo>
                <a:cubicBezTo>
                  <a:pt x="339" y="243"/>
                  <a:pt x="339" y="234"/>
                  <a:pt x="339" y="225"/>
                </a:cubicBezTo>
                <a:close/>
                <a:moveTo>
                  <a:pt x="261" y="13"/>
                </a:moveTo>
                <a:cubicBezTo>
                  <a:pt x="261" y="18"/>
                  <a:pt x="261" y="23"/>
                  <a:pt x="260" y="27"/>
                </a:cubicBezTo>
                <a:cubicBezTo>
                  <a:pt x="260" y="28"/>
                  <a:pt x="259" y="30"/>
                  <a:pt x="258" y="30"/>
                </a:cubicBezTo>
                <a:cubicBezTo>
                  <a:pt x="241" y="38"/>
                  <a:pt x="224" y="47"/>
                  <a:pt x="209" y="58"/>
                </a:cubicBezTo>
                <a:cubicBezTo>
                  <a:pt x="202" y="64"/>
                  <a:pt x="195" y="70"/>
                  <a:pt x="187" y="77"/>
                </a:cubicBezTo>
                <a:cubicBezTo>
                  <a:pt x="204" y="46"/>
                  <a:pt x="229" y="27"/>
                  <a:pt x="261" y="13"/>
                </a:cubicBezTo>
                <a:close/>
                <a:moveTo>
                  <a:pt x="142" y="319"/>
                </a:moveTo>
                <a:cubicBezTo>
                  <a:pt x="142" y="320"/>
                  <a:pt x="142" y="321"/>
                  <a:pt x="142" y="322"/>
                </a:cubicBezTo>
                <a:cubicBezTo>
                  <a:pt x="142" y="325"/>
                  <a:pt x="141" y="326"/>
                  <a:pt x="138" y="324"/>
                </a:cubicBezTo>
                <a:cubicBezTo>
                  <a:pt x="96" y="301"/>
                  <a:pt x="55" y="277"/>
                  <a:pt x="13" y="254"/>
                </a:cubicBezTo>
                <a:cubicBezTo>
                  <a:pt x="11" y="253"/>
                  <a:pt x="11" y="251"/>
                  <a:pt x="11" y="249"/>
                </a:cubicBezTo>
                <a:cubicBezTo>
                  <a:pt x="11" y="215"/>
                  <a:pt x="11" y="181"/>
                  <a:pt x="11" y="147"/>
                </a:cubicBezTo>
                <a:cubicBezTo>
                  <a:pt x="11" y="113"/>
                  <a:pt x="11" y="79"/>
                  <a:pt x="11" y="45"/>
                </a:cubicBezTo>
                <a:cubicBezTo>
                  <a:pt x="11" y="40"/>
                  <a:pt x="11" y="40"/>
                  <a:pt x="15" y="42"/>
                </a:cubicBezTo>
                <a:cubicBezTo>
                  <a:pt x="56" y="65"/>
                  <a:pt x="97" y="88"/>
                  <a:pt x="138" y="111"/>
                </a:cubicBezTo>
                <a:cubicBezTo>
                  <a:pt x="141" y="113"/>
                  <a:pt x="142" y="115"/>
                  <a:pt x="142" y="119"/>
                </a:cubicBezTo>
                <a:cubicBezTo>
                  <a:pt x="142" y="186"/>
                  <a:pt x="142" y="252"/>
                  <a:pt x="142" y="319"/>
                </a:cubicBezTo>
                <a:close/>
                <a:moveTo>
                  <a:pt x="144" y="103"/>
                </a:moveTo>
                <a:cubicBezTo>
                  <a:pt x="108" y="82"/>
                  <a:pt x="71" y="62"/>
                  <a:pt x="34" y="41"/>
                </a:cubicBezTo>
                <a:cubicBezTo>
                  <a:pt x="33" y="40"/>
                  <a:pt x="32" y="40"/>
                  <a:pt x="30" y="39"/>
                </a:cubicBezTo>
                <a:cubicBezTo>
                  <a:pt x="34" y="35"/>
                  <a:pt x="37" y="31"/>
                  <a:pt x="41" y="28"/>
                </a:cubicBezTo>
                <a:cubicBezTo>
                  <a:pt x="42" y="28"/>
                  <a:pt x="44" y="27"/>
                  <a:pt x="45" y="28"/>
                </a:cubicBezTo>
                <a:cubicBezTo>
                  <a:pt x="61" y="32"/>
                  <a:pt x="77" y="38"/>
                  <a:pt x="92" y="46"/>
                </a:cubicBezTo>
                <a:cubicBezTo>
                  <a:pt x="93" y="46"/>
                  <a:pt x="94" y="47"/>
                  <a:pt x="95" y="47"/>
                </a:cubicBezTo>
                <a:cubicBezTo>
                  <a:pt x="97" y="49"/>
                  <a:pt x="100" y="48"/>
                  <a:pt x="101" y="45"/>
                </a:cubicBezTo>
                <a:cubicBezTo>
                  <a:pt x="102" y="42"/>
                  <a:pt x="102" y="40"/>
                  <a:pt x="99" y="39"/>
                </a:cubicBezTo>
                <a:cubicBezTo>
                  <a:pt x="93" y="36"/>
                  <a:pt x="87" y="33"/>
                  <a:pt x="82" y="30"/>
                </a:cubicBezTo>
                <a:cubicBezTo>
                  <a:pt x="79" y="29"/>
                  <a:pt x="79" y="28"/>
                  <a:pt x="79" y="26"/>
                </a:cubicBezTo>
                <a:cubicBezTo>
                  <a:pt x="79" y="22"/>
                  <a:pt x="79" y="17"/>
                  <a:pt x="79" y="13"/>
                </a:cubicBezTo>
                <a:cubicBezTo>
                  <a:pt x="110" y="26"/>
                  <a:pt x="135" y="46"/>
                  <a:pt x="152" y="76"/>
                </a:cubicBezTo>
                <a:cubicBezTo>
                  <a:pt x="146" y="71"/>
                  <a:pt x="140" y="66"/>
                  <a:pt x="134" y="61"/>
                </a:cubicBezTo>
                <a:cubicBezTo>
                  <a:pt x="132" y="59"/>
                  <a:pt x="130" y="58"/>
                  <a:pt x="127" y="56"/>
                </a:cubicBezTo>
                <a:cubicBezTo>
                  <a:pt x="124" y="54"/>
                  <a:pt x="122" y="54"/>
                  <a:pt x="120" y="57"/>
                </a:cubicBezTo>
                <a:cubicBezTo>
                  <a:pt x="118" y="59"/>
                  <a:pt x="118" y="62"/>
                  <a:pt x="121" y="64"/>
                </a:cubicBezTo>
                <a:cubicBezTo>
                  <a:pt x="133" y="72"/>
                  <a:pt x="143" y="81"/>
                  <a:pt x="152" y="92"/>
                </a:cubicBezTo>
                <a:cubicBezTo>
                  <a:pt x="155" y="96"/>
                  <a:pt x="158" y="101"/>
                  <a:pt x="162" y="105"/>
                </a:cubicBezTo>
                <a:cubicBezTo>
                  <a:pt x="155" y="106"/>
                  <a:pt x="150" y="106"/>
                  <a:pt x="144" y="103"/>
                </a:cubicBezTo>
                <a:close/>
                <a:moveTo>
                  <a:pt x="187" y="328"/>
                </a:moveTo>
                <a:cubicBezTo>
                  <a:pt x="187" y="329"/>
                  <a:pt x="185" y="330"/>
                  <a:pt x="184" y="330"/>
                </a:cubicBezTo>
                <a:cubicBezTo>
                  <a:pt x="175" y="330"/>
                  <a:pt x="165" y="330"/>
                  <a:pt x="155" y="330"/>
                </a:cubicBezTo>
                <a:cubicBezTo>
                  <a:pt x="153" y="330"/>
                  <a:pt x="152" y="329"/>
                  <a:pt x="152" y="327"/>
                </a:cubicBezTo>
                <a:cubicBezTo>
                  <a:pt x="152" y="324"/>
                  <a:pt x="152" y="321"/>
                  <a:pt x="152" y="317"/>
                </a:cubicBezTo>
                <a:cubicBezTo>
                  <a:pt x="187" y="317"/>
                  <a:pt x="187" y="317"/>
                  <a:pt x="187" y="317"/>
                </a:cubicBezTo>
                <a:cubicBezTo>
                  <a:pt x="187" y="321"/>
                  <a:pt x="187" y="325"/>
                  <a:pt x="187" y="328"/>
                </a:cubicBezTo>
                <a:close/>
                <a:moveTo>
                  <a:pt x="187" y="295"/>
                </a:moveTo>
                <a:cubicBezTo>
                  <a:pt x="187" y="307"/>
                  <a:pt x="187" y="307"/>
                  <a:pt x="187" y="307"/>
                </a:cubicBezTo>
                <a:cubicBezTo>
                  <a:pt x="153" y="307"/>
                  <a:pt x="153" y="307"/>
                  <a:pt x="153" y="307"/>
                </a:cubicBezTo>
                <a:cubicBezTo>
                  <a:pt x="153" y="295"/>
                  <a:pt x="153" y="295"/>
                  <a:pt x="153" y="295"/>
                </a:cubicBezTo>
                <a:lnTo>
                  <a:pt x="187" y="295"/>
                </a:lnTo>
                <a:close/>
                <a:moveTo>
                  <a:pt x="153" y="285"/>
                </a:moveTo>
                <a:cubicBezTo>
                  <a:pt x="153" y="161"/>
                  <a:pt x="153" y="161"/>
                  <a:pt x="153" y="161"/>
                </a:cubicBezTo>
                <a:cubicBezTo>
                  <a:pt x="187" y="161"/>
                  <a:pt x="187" y="161"/>
                  <a:pt x="187" y="161"/>
                </a:cubicBezTo>
                <a:cubicBezTo>
                  <a:pt x="187" y="285"/>
                  <a:pt x="187" y="285"/>
                  <a:pt x="187" y="285"/>
                </a:cubicBezTo>
                <a:lnTo>
                  <a:pt x="153" y="285"/>
                </a:lnTo>
                <a:close/>
                <a:moveTo>
                  <a:pt x="187" y="151"/>
                </a:moveTo>
                <a:cubicBezTo>
                  <a:pt x="152" y="151"/>
                  <a:pt x="152" y="151"/>
                  <a:pt x="152" y="151"/>
                </a:cubicBezTo>
                <a:cubicBezTo>
                  <a:pt x="152" y="139"/>
                  <a:pt x="152" y="139"/>
                  <a:pt x="152" y="139"/>
                </a:cubicBezTo>
                <a:cubicBezTo>
                  <a:pt x="187" y="139"/>
                  <a:pt x="187" y="139"/>
                  <a:pt x="187" y="139"/>
                </a:cubicBezTo>
                <a:lnTo>
                  <a:pt x="187" y="151"/>
                </a:lnTo>
                <a:close/>
                <a:moveTo>
                  <a:pt x="187" y="129"/>
                </a:moveTo>
                <a:cubicBezTo>
                  <a:pt x="152" y="129"/>
                  <a:pt x="152" y="129"/>
                  <a:pt x="152" y="129"/>
                </a:cubicBezTo>
                <a:cubicBezTo>
                  <a:pt x="152" y="125"/>
                  <a:pt x="152" y="121"/>
                  <a:pt x="152" y="117"/>
                </a:cubicBezTo>
                <a:cubicBezTo>
                  <a:pt x="153" y="117"/>
                  <a:pt x="154" y="116"/>
                  <a:pt x="155" y="116"/>
                </a:cubicBezTo>
                <a:cubicBezTo>
                  <a:pt x="165" y="116"/>
                  <a:pt x="175" y="116"/>
                  <a:pt x="185" y="116"/>
                </a:cubicBezTo>
                <a:cubicBezTo>
                  <a:pt x="185" y="116"/>
                  <a:pt x="187" y="117"/>
                  <a:pt x="187" y="118"/>
                </a:cubicBezTo>
                <a:cubicBezTo>
                  <a:pt x="187" y="121"/>
                  <a:pt x="187" y="125"/>
                  <a:pt x="187" y="129"/>
                </a:cubicBezTo>
                <a:close/>
                <a:moveTo>
                  <a:pt x="178" y="105"/>
                </a:moveTo>
                <a:cubicBezTo>
                  <a:pt x="180" y="101"/>
                  <a:pt x="183" y="98"/>
                  <a:pt x="186" y="95"/>
                </a:cubicBezTo>
                <a:cubicBezTo>
                  <a:pt x="203" y="73"/>
                  <a:pt x="226" y="57"/>
                  <a:pt x="251" y="44"/>
                </a:cubicBezTo>
                <a:cubicBezTo>
                  <a:pt x="265" y="38"/>
                  <a:pt x="279" y="32"/>
                  <a:pt x="294" y="28"/>
                </a:cubicBezTo>
                <a:cubicBezTo>
                  <a:pt x="296" y="27"/>
                  <a:pt x="297" y="27"/>
                  <a:pt x="299" y="29"/>
                </a:cubicBezTo>
                <a:cubicBezTo>
                  <a:pt x="302" y="32"/>
                  <a:pt x="306" y="35"/>
                  <a:pt x="310" y="39"/>
                </a:cubicBezTo>
                <a:cubicBezTo>
                  <a:pt x="305" y="41"/>
                  <a:pt x="301" y="44"/>
                  <a:pt x="297" y="46"/>
                </a:cubicBezTo>
                <a:cubicBezTo>
                  <a:pt x="264" y="65"/>
                  <a:pt x="230" y="83"/>
                  <a:pt x="197" y="102"/>
                </a:cubicBezTo>
                <a:cubicBezTo>
                  <a:pt x="191" y="106"/>
                  <a:pt x="185" y="106"/>
                  <a:pt x="178" y="105"/>
                </a:cubicBezTo>
                <a:close/>
                <a:moveTo>
                  <a:pt x="211" y="175"/>
                </a:moveTo>
                <a:cubicBezTo>
                  <a:pt x="211" y="181"/>
                  <a:pt x="215" y="183"/>
                  <a:pt x="220" y="180"/>
                </a:cubicBezTo>
                <a:cubicBezTo>
                  <a:pt x="229" y="175"/>
                  <a:pt x="238" y="170"/>
                  <a:pt x="246" y="165"/>
                </a:cubicBezTo>
                <a:cubicBezTo>
                  <a:pt x="268" y="153"/>
                  <a:pt x="289" y="141"/>
                  <a:pt x="310" y="129"/>
                </a:cubicBezTo>
                <a:cubicBezTo>
                  <a:pt x="313" y="127"/>
                  <a:pt x="315" y="126"/>
                  <a:pt x="314" y="122"/>
                </a:cubicBezTo>
                <a:cubicBezTo>
                  <a:pt x="314" y="112"/>
                  <a:pt x="315" y="102"/>
                  <a:pt x="314" y="92"/>
                </a:cubicBezTo>
                <a:cubicBezTo>
                  <a:pt x="314" y="87"/>
                  <a:pt x="311" y="85"/>
                  <a:pt x="306" y="88"/>
                </a:cubicBezTo>
                <a:cubicBezTo>
                  <a:pt x="300" y="91"/>
                  <a:pt x="294" y="94"/>
                  <a:pt x="288" y="98"/>
                </a:cubicBezTo>
                <a:cubicBezTo>
                  <a:pt x="264" y="112"/>
                  <a:pt x="240" y="125"/>
                  <a:pt x="216" y="139"/>
                </a:cubicBezTo>
                <a:cubicBezTo>
                  <a:pt x="213" y="141"/>
                  <a:pt x="211" y="143"/>
                  <a:pt x="211" y="147"/>
                </a:cubicBezTo>
                <a:cubicBezTo>
                  <a:pt x="212" y="151"/>
                  <a:pt x="211" y="156"/>
                  <a:pt x="211" y="160"/>
                </a:cubicBezTo>
                <a:cubicBezTo>
                  <a:pt x="211" y="165"/>
                  <a:pt x="211" y="170"/>
                  <a:pt x="211" y="175"/>
                </a:cubicBezTo>
                <a:close/>
                <a:moveTo>
                  <a:pt x="227" y="144"/>
                </a:moveTo>
                <a:cubicBezTo>
                  <a:pt x="252" y="130"/>
                  <a:pt x="276" y="116"/>
                  <a:pt x="301" y="102"/>
                </a:cubicBezTo>
                <a:cubicBezTo>
                  <a:pt x="302" y="101"/>
                  <a:pt x="303" y="101"/>
                  <a:pt x="304" y="100"/>
                </a:cubicBezTo>
                <a:cubicBezTo>
                  <a:pt x="304" y="107"/>
                  <a:pt x="305" y="113"/>
                  <a:pt x="304" y="119"/>
                </a:cubicBezTo>
                <a:cubicBezTo>
                  <a:pt x="304" y="120"/>
                  <a:pt x="303" y="121"/>
                  <a:pt x="302" y="122"/>
                </a:cubicBezTo>
                <a:cubicBezTo>
                  <a:pt x="282" y="133"/>
                  <a:pt x="263" y="144"/>
                  <a:pt x="243" y="155"/>
                </a:cubicBezTo>
                <a:cubicBezTo>
                  <a:pt x="236" y="159"/>
                  <a:pt x="229" y="164"/>
                  <a:pt x="221" y="168"/>
                </a:cubicBezTo>
                <a:cubicBezTo>
                  <a:pt x="221" y="163"/>
                  <a:pt x="222" y="158"/>
                  <a:pt x="221" y="154"/>
                </a:cubicBezTo>
                <a:cubicBezTo>
                  <a:pt x="221" y="149"/>
                  <a:pt x="223" y="147"/>
                  <a:pt x="227" y="144"/>
                </a:cubicBezTo>
                <a:close/>
                <a:moveTo>
                  <a:pt x="174" y="191"/>
                </a:moveTo>
                <a:cubicBezTo>
                  <a:pt x="173" y="190"/>
                  <a:pt x="172" y="188"/>
                  <a:pt x="170" y="188"/>
                </a:cubicBezTo>
                <a:cubicBezTo>
                  <a:pt x="169" y="188"/>
                  <a:pt x="167" y="189"/>
                  <a:pt x="166" y="190"/>
                </a:cubicBezTo>
                <a:cubicBezTo>
                  <a:pt x="165" y="191"/>
                  <a:pt x="165" y="193"/>
                  <a:pt x="165" y="195"/>
                </a:cubicBezTo>
                <a:cubicBezTo>
                  <a:pt x="165" y="204"/>
                  <a:pt x="165" y="214"/>
                  <a:pt x="165" y="223"/>
                </a:cubicBezTo>
                <a:cubicBezTo>
                  <a:pt x="165" y="226"/>
                  <a:pt x="165" y="230"/>
                  <a:pt x="165" y="234"/>
                </a:cubicBezTo>
                <a:cubicBezTo>
                  <a:pt x="165" y="240"/>
                  <a:pt x="164" y="246"/>
                  <a:pt x="165" y="252"/>
                </a:cubicBezTo>
                <a:cubicBezTo>
                  <a:pt x="165" y="256"/>
                  <a:pt x="167" y="258"/>
                  <a:pt x="170" y="258"/>
                </a:cubicBezTo>
                <a:cubicBezTo>
                  <a:pt x="173" y="258"/>
                  <a:pt x="175" y="256"/>
                  <a:pt x="175" y="252"/>
                </a:cubicBezTo>
                <a:cubicBezTo>
                  <a:pt x="175" y="252"/>
                  <a:pt x="175" y="251"/>
                  <a:pt x="175" y="250"/>
                </a:cubicBezTo>
                <a:cubicBezTo>
                  <a:pt x="175" y="232"/>
                  <a:pt x="175" y="214"/>
                  <a:pt x="175" y="195"/>
                </a:cubicBezTo>
                <a:cubicBezTo>
                  <a:pt x="175" y="194"/>
                  <a:pt x="175" y="192"/>
                  <a:pt x="174" y="19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TextBox 54">
            <a:extLst>
              <a:ext uri="{FF2B5EF4-FFF2-40B4-BE49-F238E27FC236}">
                <a16:creationId xmlns:a16="http://schemas.microsoft.com/office/drawing/2014/main" id="{B824BA4B-5DCF-74F4-77EB-D5D72382C301}"/>
              </a:ext>
            </a:extLst>
          </p:cNvPr>
          <p:cNvSpPr txBox="1"/>
          <p:nvPr/>
        </p:nvSpPr>
        <p:spPr>
          <a:xfrm>
            <a:off x="1879605" y="4544501"/>
            <a:ext cx="2130420" cy="553998"/>
          </a:xfrm>
          <a:prstGeom prst="rect">
            <a:avLst/>
          </a:prstGeom>
          <a:noFill/>
        </p:spPr>
        <p:txBody>
          <a:bodyPr wrap="square" rtlCol="0">
            <a:spAutoFit/>
          </a:bodyPr>
          <a:lstStyle/>
          <a:p>
            <a:pPr>
              <a:lnSpc>
                <a:spcPts val="1200"/>
              </a:lnSpc>
            </a:pPr>
            <a:r>
              <a:rPr lang="en-US" sz="10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1000" dirty="0">
                <a:solidFill>
                  <a:schemeClr val="tx1">
                    <a:alpha val="80000"/>
                  </a:schemeClr>
                </a:solidFill>
                <a:latin typeface="Epilogue" pitchFamily="2" charset="0"/>
                <a:ea typeface="Arimo" panose="020B0604020202020204" pitchFamily="34" charset="0"/>
                <a:cs typeface="Arimo" panose="020B0604020202020204" pitchFamily="34" charset="0"/>
              </a:rPr>
              <a:t>raise and purify our thoughts like </a:t>
            </a:r>
          </a:p>
        </p:txBody>
      </p:sp>
      <p:sp>
        <p:nvSpPr>
          <p:cNvPr id="56" name="TextBox 55">
            <a:extLst>
              <a:ext uri="{FF2B5EF4-FFF2-40B4-BE49-F238E27FC236}">
                <a16:creationId xmlns:a16="http://schemas.microsoft.com/office/drawing/2014/main" id="{E0BDE2B5-D0FD-9EF3-5F5B-FF13DEC123AF}"/>
              </a:ext>
            </a:extLst>
          </p:cNvPr>
          <p:cNvSpPr txBox="1"/>
          <p:nvPr/>
        </p:nvSpPr>
        <p:spPr>
          <a:xfrm>
            <a:off x="1879604" y="4175069"/>
            <a:ext cx="2130420" cy="338554"/>
          </a:xfrm>
          <a:prstGeom prst="rect">
            <a:avLst/>
          </a:prstGeom>
          <a:noFill/>
        </p:spPr>
        <p:txBody>
          <a:bodyPr wrap="square" rtlCol="0">
            <a:spAutoFit/>
          </a:bodyPr>
          <a:lstStyle/>
          <a:p>
            <a:r>
              <a:rPr lang="en-US" sz="1600" dirty="0">
                <a:latin typeface="Epilogue Bold" pitchFamily="2" charset="0"/>
                <a:ea typeface="Ebrima" panose="02000000000000000000" pitchFamily="2" charset="0"/>
                <a:cs typeface="Ebrima" panose="02000000000000000000" pitchFamily="2" charset="0"/>
              </a:rPr>
              <a:t>Description</a:t>
            </a:r>
          </a:p>
        </p:txBody>
      </p:sp>
      <p:sp>
        <p:nvSpPr>
          <p:cNvPr id="57" name="TextBox 56">
            <a:extLst>
              <a:ext uri="{FF2B5EF4-FFF2-40B4-BE49-F238E27FC236}">
                <a16:creationId xmlns:a16="http://schemas.microsoft.com/office/drawing/2014/main" id="{5A9F31CA-46B6-0732-F2C6-7E8B60A40B9F}"/>
              </a:ext>
            </a:extLst>
          </p:cNvPr>
          <p:cNvSpPr txBox="1"/>
          <p:nvPr/>
        </p:nvSpPr>
        <p:spPr>
          <a:xfrm>
            <a:off x="4968512" y="4544501"/>
            <a:ext cx="2130420" cy="553998"/>
          </a:xfrm>
          <a:prstGeom prst="rect">
            <a:avLst/>
          </a:prstGeom>
          <a:noFill/>
        </p:spPr>
        <p:txBody>
          <a:bodyPr wrap="square" rtlCol="0">
            <a:spAutoFit/>
          </a:bodyPr>
          <a:lstStyle/>
          <a:p>
            <a:pPr>
              <a:lnSpc>
                <a:spcPts val="1200"/>
              </a:lnSpc>
            </a:pPr>
            <a:r>
              <a:rPr lang="en-US" sz="10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1000" dirty="0">
                <a:solidFill>
                  <a:schemeClr val="tx1">
                    <a:alpha val="80000"/>
                  </a:schemeClr>
                </a:solidFill>
                <a:latin typeface="Epilogue" pitchFamily="2" charset="0"/>
                <a:ea typeface="Arimo" panose="020B0604020202020204" pitchFamily="34" charset="0"/>
                <a:cs typeface="Arimo" panose="020B0604020202020204" pitchFamily="34" charset="0"/>
              </a:rPr>
              <a:t>raise and purify our thoughts</a:t>
            </a:r>
          </a:p>
        </p:txBody>
      </p:sp>
      <p:sp>
        <p:nvSpPr>
          <p:cNvPr id="58" name="TextBox 57">
            <a:extLst>
              <a:ext uri="{FF2B5EF4-FFF2-40B4-BE49-F238E27FC236}">
                <a16:creationId xmlns:a16="http://schemas.microsoft.com/office/drawing/2014/main" id="{94E9C833-9B09-E7AD-38C3-EA48FEF17757}"/>
              </a:ext>
            </a:extLst>
          </p:cNvPr>
          <p:cNvSpPr txBox="1"/>
          <p:nvPr/>
        </p:nvSpPr>
        <p:spPr>
          <a:xfrm>
            <a:off x="4968511" y="4175069"/>
            <a:ext cx="2130420" cy="338554"/>
          </a:xfrm>
          <a:prstGeom prst="rect">
            <a:avLst/>
          </a:prstGeom>
          <a:noFill/>
        </p:spPr>
        <p:txBody>
          <a:bodyPr wrap="square" rtlCol="0">
            <a:spAutoFit/>
          </a:bodyPr>
          <a:lstStyle/>
          <a:p>
            <a:r>
              <a:rPr lang="en-US" sz="1600" dirty="0">
                <a:latin typeface="Epilogue Bold" pitchFamily="2" charset="0"/>
                <a:ea typeface="Ebrima" panose="02000000000000000000" pitchFamily="2" charset="0"/>
                <a:cs typeface="Ebrima" panose="02000000000000000000" pitchFamily="2" charset="0"/>
              </a:rPr>
              <a:t>Description</a:t>
            </a:r>
          </a:p>
        </p:txBody>
      </p:sp>
      <p:sp>
        <p:nvSpPr>
          <p:cNvPr id="59" name="TextBox 58">
            <a:extLst>
              <a:ext uri="{FF2B5EF4-FFF2-40B4-BE49-F238E27FC236}">
                <a16:creationId xmlns:a16="http://schemas.microsoft.com/office/drawing/2014/main" id="{C35FD81E-BDF1-34B2-B387-A6068C74EF24}"/>
              </a:ext>
            </a:extLst>
          </p:cNvPr>
          <p:cNvSpPr txBox="1"/>
          <p:nvPr/>
        </p:nvSpPr>
        <p:spPr>
          <a:xfrm>
            <a:off x="8039739" y="4544501"/>
            <a:ext cx="2130420" cy="400110"/>
          </a:xfrm>
          <a:prstGeom prst="rect">
            <a:avLst/>
          </a:prstGeom>
          <a:noFill/>
        </p:spPr>
        <p:txBody>
          <a:bodyPr wrap="square" rtlCol="0">
            <a:spAutoFit/>
          </a:bodyPr>
          <a:lstStyle/>
          <a:p>
            <a:pPr>
              <a:lnSpc>
                <a:spcPts val="1200"/>
              </a:lnSpc>
            </a:pPr>
            <a:r>
              <a:rPr lang="en-US" sz="10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 </a:t>
            </a:r>
            <a:r>
              <a:rPr lang="en-US" sz="1000" dirty="0">
                <a:solidFill>
                  <a:schemeClr val="tx1">
                    <a:alpha val="80000"/>
                  </a:schemeClr>
                </a:solidFill>
                <a:latin typeface="Epilogue" pitchFamily="2" charset="0"/>
                <a:ea typeface="Arimo" panose="020B0604020202020204" pitchFamily="34" charset="0"/>
                <a:cs typeface="Arimo" panose="020B0604020202020204" pitchFamily="34" charset="0"/>
              </a:rPr>
              <a:t>raise</a:t>
            </a:r>
          </a:p>
        </p:txBody>
      </p:sp>
      <p:sp>
        <p:nvSpPr>
          <p:cNvPr id="60" name="TextBox 59">
            <a:extLst>
              <a:ext uri="{FF2B5EF4-FFF2-40B4-BE49-F238E27FC236}">
                <a16:creationId xmlns:a16="http://schemas.microsoft.com/office/drawing/2014/main" id="{B4FFF159-0EE6-0635-149F-9706817E5FFB}"/>
              </a:ext>
            </a:extLst>
          </p:cNvPr>
          <p:cNvSpPr txBox="1"/>
          <p:nvPr/>
        </p:nvSpPr>
        <p:spPr>
          <a:xfrm>
            <a:off x="8039739" y="4175069"/>
            <a:ext cx="2130420" cy="338554"/>
          </a:xfrm>
          <a:prstGeom prst="rect">
            <a:avLst/>
          </a:prstGeom>
          <a:noFill/>
        </p:spPr>
        <p:txBody>
          <a:bodyPr wrap="square" rtlCol="0">
            <a:spAutoFit/>
          </a:bodyPr>
          <a:lstStyle/>
          <a:p>
            <a:r>
              <a:rPr lang="en-US" sz="1600" dirty="0">
                <a:latin typeface="Epilogue Bold" pitchFamily="2" charset="0"/>
                <a:ea typeface="Ebrima" panose="02000000000000000000" pitchFamily="2" charset="0"/>
                <a:cs typeface="Ebrima" panose="02000000000000000000" pitchFamily="2" charset="0"/>
              </a:rPr>
              <a:t>Description</a:t>
            </a:r>
          </a:p>
        </p:txBody>
      </p:sp>
      <p:sp>
        <p:nvSpPr>
          <p:cNvPr id="61" name="TextBox 60">
            <a:extLst>
              <a:ext uri="{FF2B5EF4-FFF2-40B4-BE49-F238E27FC236}">
                <a16:creationId xmlns:a16="http://schemas.microsoft.com/office/drawing/2014/main" id="{79FB10D4-7211-16C6-2A70-4C75F173A449}"/>
              </a:ext>
            </a:extLst>
          </p:cNvPr>
          <p:cNvSpPr txBox="1"/>
          <p:nvPr/>
        </p:nvSpPr>
        <p:spPr>
          <a:xfrm>
            <a:off x="1911354" y="5148387"/>
            <a:ext cx="2098670" cy="553998"/>
          </a:xfrm>
          <a:prstGeom prst="rect">
            <a:avLst/>
          </a:prstGeom>
          <a:noFill/>
        </p:spPr>
        <p:txBody>
          <a:bodyPr wrap="square" rtlCol="0">
            <a:spAutoFit/>
          </a:bodyPr>
          <a:lstStyle/>
          <a:p>
            <a:pPr marL="171450" indent="-171450">
              <a:lnSpc>
                <a:spcPts val="1200"/>
              </a:lnSpc>
              <a:buFont typeface="Arial" panose="020B0604020202020204" pitchFamily="34" charset="0"/>
              <a:buChar char="•"/>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a:t>
            </a:r>
          </a:p>
          <a:p>
            <a:pPr marL="171450" indent="-171450">
              <a:lnSpc>
                <a:spcPts val="1200"/>
              </a:lnSpc>
              <a:buFont typeface="Arial" panose="020B0604020202020204" pitchFamily="34" charset="0"/>
              <a:buChar char="•"/>
            </a:pP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 purify our thoughts</a:t>
            </a:r>
          </a:p>
        </p:txBody>
      </p:sp>
      <p:sp>
        <p:nvSpPr>
          <p:cNvPr id="62" name="TextBox 61">
            <a:extLst>
              <a:ext uri="{FF2B5EF4-FFF2-40B4-BE49-F238E27FC236}">
                <a16:creationId xmlns:a16="http://schemas.microsoft.com/office/drawing/2014/main" id="{41B3D358-D714-026C-63AC-FF666CAAC077}"/>
              </a:ext>
            </a:extLst>
          </p:cNvPr>
          <p:cNvSpPr txBox="1"/>
          <p:nvPr/>
        </p:nvSpPr>
        <p:spPr>
          <a:xfrm>
            <a:off x="4984386" y="5148387"/>
            <a:ext cx="2098670" cy="553998"/>
          </a:xfrm>
          <a:prstGeom prst="rect">
            <a:avLst/>
          </a:prstGeom>
          <a:noFill/>
        </p:spPr>
        <p:txBody>
          <a:bodyPr wrap="square" rtlCol="0">
            <a:spAutoFit/>
          </a:bodyPr>
          <a:lstStyle/>
          <a:p>
            <a:pPr marL="171450" indent="-171450">
              <a:lnSpc>
                <a:spcPts val="1200"/>
              </a:lnSpc>
              <a:buFont typeface="Arial" panose="020B0604020202020204" pitchFamily="34" charset="0"/>
              <a:buChar char="•"/>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a:t>
            </a:r>
          </a:p>
          <a:p>
            <a:pPr marL="171450" indent="-171450">
              <a:lnSpc>
                <a:spcPts val="1200"/>
              </a:lnSpc>
              <a:buFont typeface="Arial" panose="020B0604020202020204" pitchFamily="34" charset="0"/>
              <a:buChar char="•"/>
            </a:pPr>
            <a:r>
              <a:rPr lang="en-US" sz="900" dirty="0">
                <a:solidFill>
                  <a:schemeClr val="tx1">
                    <a:alpha val="80000"/>
                  </a:schemeClr>
                </a:solidFill>
                <a:latin typeface="Epilogue" pitchFamily="2" charset="0"/>
                <a:ea typeface="Arimo" panose="020B0604020202020204" pitchFamily="34" charset="0"/>
                <a:cs typeface="Arimo" panose="020B0604020202020204" pitchFamily="34" charset="0"/>
              </a:rPr>
              <a:t>raise purify our thoughts</a:t>
            </a:r>
          </a:p>
        </p:txBody>
      </p:sp>
      <p:sp>
        <p:nvSpPr>
          <p:cNvPr id="63" name="TextBox 62">
            <a:extLst>
              <a:ext uri="{FF2B5EF4-FFF2-40B4-BE49-F238E27FC236}">
                <a16:creationId xmlns:a16="http://schemas.microsoft.com/office/drawing/2014/main" id="{82C0AFDB-5D1E-1FF4-5947-4A19210A5FD0}"/>
              </a:ext>
            </a:extLst>
          </p:cNvPr>
          <p:cNvSpPr txBox="1"/>
          <p:nvPr/>
        </p:nvSpPr>
        <p:spPr>
          <a:xfrm>
            <a:off x="8071488" y="4981263"/>
            <a:ext cx="2098670" cy="393377"/>
          </a:xfrm>
          <a:prstGeom prst="rect">
            <a:avLst/>
          </a:prstGeom>
          <a:noFill/>
        </p:spPr>
        <p:txBody>
          <a:bodyPr wrap="square" rtlCol="0">
            <a:spAutoFit/>
          </a:bodyPr>
          <a:lstStyle/>
          <a:p>
            <a:pPr marL="171450" indent="-171450">
              <a:lnSpc>
                <a:spcPts val="1200"/>
              </a:lnSpc>
              <a:buFont typeface="Arial" panose="020B0604020202020204" pitchFamily="34" charset="0"/>
              <a:buChar char="•"/>
            </a:pPr>
            <a:r>
              <a:rPr lang="en-US" sz="900" b="0" dirty="0">
                <a:solidFill>
                  <a:schemeClr val="tx1">
                    <a:alpha val="80000"/>
                  </a:schemeClr>
                </a:solidFill>
                <a:effectLst/>
                <a:latin typeface="Epilogue" pitchFamily="2" charset="0"/>
                <a:ea typeface="Arimo" panose="020B0604020202020204" pitchFamily="34" charset="0"/>
                <a:cs typeface="Arimo" panose="020B0604020202020204" pitchFamily="34" charset="0"/>
              </a:rPr>
              <a:t>A peep at some distant orb has it’s power</a:t>
            </a:r>
            <a:endParaRPr lang="en-US" sz="900" dirty="0">
              <a:solidFill>
                <a:schemeClr val="tx1">
                  <a:alpha val="80000"/>
                </a:schemeClr>
              </a:solidFill>
              <a:latin typeface="Epilogue" pitchFamily="2" charset="0"/>
              <a:ea typeface="Arimo" panose="020B0604020202020204" pitchFamily="34" charset="0"/>
              <a:cs typeface="Arimo" panose="020B0604020202020204" pitchFamily="34" charset="0"/>
            </a:endParaRPr>
          </a:p>
        </p:txBody>
      </p:sp>
    </p:spTree>
    <p:extLst>
      <p:ext uri="{BB962C8B-B14F-4D97-AF65-F5344CB8AC3E}">
        <p14:creationId xmlns:p14="http://schemas.microsoft.com/office/powerpoint/2010/main" val="3478628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left)">
                                      <p:cBhvr>
                                        <p:cTn id="10" dur="5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500"/>
                                        <p:tgtEl>
                                          <p:spTgt spid="5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ipe(left)">
                                      <p:cBhvr>
                                        <p:cTn id="18" dur="500"/>
                                        <p:tgtEl>
                                          <p:spTgt spid="5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wipe(left)">
                                      <p:cBhvr>
                                        <p:cTn id="26" dur="500"/>
                                        <p:tgtEl>
                                          <p:spTgt spid="5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wipe(left)">
                                      <p:cBhvr>
                                        <p:cTn id="32" dur="500"/>
                                        <p:tgtEl>
                                          <p:spTgt spid="6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5938269"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Certificates.</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98">
            <a:extLst>
              <a:ext uri="{FF2B5EF4-FFF2-40B4-BE49-F238E27FC236}">
                <a16:creationId xmlns:a16="http://schemas.microsoft.com/office/drawing/2014/main" id="{DC8604CE-5BFA-532F-1B75-70C8831127A1}"/>
              </a:ext>
            </a:extLst>
          </p:cNvPr>
          <p:cNvSpPr/>
          <p:nvPr/>
        </p:nvSpPr>
        <p:spPr>
          <a:xfrm>
            <a:off x="6608315" y="1026899"/>
            <a:ext cx="4341140" cy="43579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72F37C3B-134A-8831-0737-73530DA48D61}"/>
              </a:ext>
            </a:extLst>
          </p:cNvPr>
          <p:cNvSpPr/>
          <p:nvPr/>
        </p:nvSpPr>
        <p:spPr>
          <a:xfrm>
            <a:off x="5359424" y="1597938"/>
            <a:ext cx="3672114" cy="2709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73A0AAF9-C990-035C-28FB-84FEB2CB51F7}"/>
              </a:ext>
            </a:extLst>
          </p:cNvPr>
          <p:cNvSpPr txBox="1"/>
          <p:nvPr/>
        </p:nvSpPr>
        <p:spPr>
          <a:xfrm>
            <a:off x="5746186" y="2943812"/>
            <a:ext cx="2818065" cy="999889"/>
          </a:xfrm>
          <a:prstGeom prst="rect">
            <a:avLst/>
          </a:prstGeom>
          <a:noFill/>
        </p:spPr>
        <p:txBody>
          <a:bodyPr wrap="square">
            <a:spAutoFit/>
          </a:bodyPr>
          <a:lstStyle/>
          <a:p>
            <a:pPr>
              <a:lnSpc>
                <a:spcPts val="1800"/>
              </a:lnSpc>
            </a:pPr>
            <a:r>
              <a:rPr lang="en-US" sz="1200" b="0" dirty="0">
                <a:solidFill>
                  <a:schemeClr val="bg1"/>
                </a:solidFill>
                <a:effectLst/>
                <a:latin typeface="Epilogue" pitchFamily="2" charset="0"/>
                <a:ea typeface="Inter" panose="020B0502030000000004" pitchFamily="34" charset="0"/>
              </a:rPr>
              <a:t>Letraset made it popular as a dummy text in the 1960s, although McClintock says he remembers across book of old metal</a:t>
            </a:r>
            <a:endParaRPr lang="en-US" sz="1200" dirty="0">
              <a:solidFill>
                <a:schemeClr val="bg1"/>
              </a:solidFill>
            </a:endParaRPr>
          </a:p>
        </p:txBody>
      </p:sp>
      <p:sp>
        <p:nvSpPr>
          <p:cNvPr id="111" name="TextBox 110">
            <a:extLst>
              <a:ext uri="{FF2B5EF4-FFF2-40B4-BE49-F238E27FC236}">
                <a16:creationId xmlns:a16="http://schemas.microsoft.com/office/drawing/2014/main" id="{046AB82B-F6C2-4812-6F10-9223A3F1DE83}"/>
              </a:ext>
            </a:extLst>
          </p:cNvPr>
          <p:cNvSpPr txBox="1"/>
          <p:nvPr/>
        </p:nvSpPr>
        <p:spPr>
          <a:xfrm>
            <a:off x="5761914" y="2149196"/>
            <a:ext cx="2232735" cy="699492"/>
          </a:xfrm>
          <a:prstGeom prst="rect">
            <a:avLst/>
          </a:prstGeom>
          <a:noFill/>
        </p:spPr>
        <p:txBody>
          <a:bodyPr wrap="square" rtlCol="0">
            <a:spAutoFit/>
          </a:bodyPr>
          <a:lstStyle/>
          <a:p>
            <a:r>
              <a:rPr lang="en-US" sz="4400" i="0" dirty="0">
                <a:solidFill>
                  <a:schemeClr val="bg1"/>
                </a:solidFill>
                <a:effectLst/>
                <a:latin typeface="Otama.ep" panose="00000500000000000000" pitchFamily="50" charset="0"/>
                <a:ea typeface="Arimo" panose="020B0604020202020204" pitchFamily="34" charset="0"/>
                <a:cs typeface="Arimo" panose="020B0604020202020204" pitchFamily="34" charset="0"/>
              </a:rPr>
              <a:t>16756+</a:t>
            </a:r>
            <a:endParaRPr lang="en-US" sz="4400" dirty="0">
              <a:solidFill>
                <a:schemeClr val="bg1"/>
              </a:solidFill>
              <a:latin typeface="Otama.ep" panose="00000500000000000000" pitchFamily="50" charset="0"/>
              <a:ea typeface="Arimo" panose="020B0604020202020204" pitchFamily="34" charset="0"/>
              <a:cs typeface="Arimo" panose="020B0604020202020204" pitchFamily="34" charset="0"/>
            </a:endParaRPr>
          </a:p>
        </p:txBody>
      </p:sp>
      <p:sp>
        <p:nvSpPr>
          <p:cNvPr id="4" name="Picture Placeholder 3">
            <a:extLst>
              <a:ext uri="{FF2B5EF4-FFF2-40B4-BE49-F238E27FC236}">
                <a16:creationId xmlns:a16="http://schemas.microsoft.com/office/drawing/2014/main" id="{DA930188-7762-1B3D-24F3-DDFD553E538F}"/>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B80AAC89-3095-D769-3198-92241B02F520}"/>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07DE33A6-4048-B131-AE40-8E53431A4AFF}"/>
              </a:ext>
            </a:extLst>
          </p:cNvPr>
          <p:cNvSpPr>
            <a:spLocks noGrp="1"/>
          </p:cNvSpPr>
          <p:nvPr>
            <p:ph type="pic" sz="quarter" idx="12"/>
          </p:nvPr>
        </p:nvSpPr>
        <p:spPr/>
      </p:sp>
    </p:spTree>
    <p:extLst>
      <p:ext uri="{BB962C8B-B14F-4D97-AF65-F5344CB8AC3E}">
        <p14:creationId xmlns:p14="http://schemas.microsoft.com/office/powerpoint/2010/main" val="20149512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ipe(left)">
                                      <p:cBhvr>
                                        <p:cTn id="7"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4815227"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School Activity.</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TextBox 5">
            <a:extLst>
              <a:ext uri="{FF2B5EF4-FFF2-40B4-BE49-F238E27FC236}">
                <a16:creationId xmlns:a16="http://schemas.microsoft.com/office/drawing/2014/main" id="{16BAE019-22D3-1DC1-51A5-795C32D8AAE1}"/>
              </a:ext>
            </a:extLst>
          </p:cNvPr>
          <p:cNvSpPr txBox="1"/>
          <p:nvPr/>
        </p:nvSpPr>
        <p:spPr>
          <a:xfrm>
            <a:off x="7339033" y="2663310"/>
            <a:ext cx="2728253" cy="65659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clients—keep creative projects moving</a:t>
            </a:r>
            <a:endParaRPr lang="en-US" sz="1000" dirty="0">
              <a:latin typeface="Epilogue" pitchFamily="2" charset="0"/>
              <a:ea typeface="Arimo" panose="020B0604020202020204" pitchFamily="34" charset="0"/>
              <a:cs typeface="Arimo" panose="020B0604020202020204" pitchFamily="34" charset="0"/>
            </a:endParaRPr>
          </a:p>
        </p:txBody>
      </p:sp>
      <p:sp>
        <p:nvSpPr>
          <p:cNvPr id="7" name="TextBox 6">
            <a:extLst>
              <a:ext uri="{FF2B5EF4-FFF2-40B4-BE49-F238E27FC236}">
                <a16:creationId xmlns:a16="http://schemas.microsoft.com/office/drawing/2014/main" id="{4F35EA80-FAA8-1A29-A7AF-3F124C82D547}"/>
              </a:ext>
            </a:extLst>
          </p:cNvPr>
          <p:cNvSpPr txBox="1"/>
          <p:nvPr/>
        </p:nvSpPr>
        <p:spPr>
          <a:xfrm>
            <a:off x="7339033" y="2328521"/>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School Daily</a:t>
            </a:r>
          </a:p>
        </p:txBody>
      </p:sp>
      <p:sp>
        <p:nvSpPr>
          <p:cNvPr id="8" name="TextBox 7">
            <a:extLst>
              <a:ext uri="{FF2B5EF4-FFF2-40B4-BE49-F238E27FC236}">
                <a16:creationId xmlns:a16="http://schemas.microsoft.com/office/drawing/2014/main" id="{8AA67F35-0D88-2D1B-3105-8FCF6E74EA33}"/>
              </a:ext>
            </a:extLst>
          </p:cNvPr>
          <p:cNvSpPr txBox="1"/>
          <p:nvPr/>
        </p:nvSpPr>
        <p:spPr>
          <a:xfrm>
            <a:off x="7339033" y="4073599"/>
            <a:ext cx="2728254"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9" name="TextBox 8">
            <a:extLst>
              <a:ext uri="{FF2B5EF4-FFF2-40B4-BE49-F238E27FC236}">
                <a16:creationId xmlns:a16="http://schemas.microsoft.com/office/drawing/2014/main" id="{CF034752-CEE2-4103-5B2E-C255AD0FABBE}"/>
              </a:ext>
            </a:extLst>
          </p:cNvPr>
          <p:cNvSpPr txBox="1"/>
          <p:nvPr/>
        </p:nvSpPr>
        <p:spPr>
          <a:xfrm>
            <a:off x="7339033" y="3747554"/>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Learning Education</a:t>
            </a:r>
          </a:p>
        </p:txBody>
      </p:sp>
      <p:sp>
        <p:nvSpPr>
          <p:cNvPr id="10" name="TextBox 9">
            <a:extLst>
              <a:ext uri="{FF2B5EF4-FFF2-40B4-BE49-F238E27FC236}">
                <a16:creationId xmlns:a16="http://schemas.microsoft.com/office/drawing/2014/main" id="{20235767-3182-B17B-B2C1-BB5457FDBCA5}"/>
              </a:ext>
            </a:extLst>
          </p:cNvPr>
          <p:cNvSpPr txBox="1"/>
          <p:nvPr/>
        </p:nvSpPr>
        <p:spPr>
          <a:xfrm>
            <a:off x="7339033" y="5330041"/>
            <a:ext cx="2659835"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a:t>
            </a:r>
            <a:endParaRPr lang="en-US" sz="1000" dirty="0">
              <a:latin typeface="Epilogue" pitchFamily="2" charset="0"/>
              <a:ea typeface="Arimo" panose="020B0604020202020204" pitchFamily="34" charset="0"/>
              <a:cs typeface="Arimo" panose="020B0604020202020204" pitchFamily="34" charset="0"/>
            </a:endParaRPr>
          </a:p>
        </p:txBody>
      </p:sp>
      <p:sp>
        <p:nvSpPr>
          <p:cNvPr id="11" name="TextBox 10">
            <a:extLst>
              <a:ext uri="{FF2B5EF4-FFF2-40B4-BE49-F238E27FC236}">
                <a16:creationId xmlns:a16="http://schemas.microsoft.com/office/drawing/2014/main" id="{A9C5A072-82F6-4232-01DE-90527D2C9BCF}"/>
              </a:ext>
            </a:extLst>
          </p:cNvPr>
          <p:cNvSpPr txBox="1"/>
          <p:nvPr/>
        </p:nvSpPr>
        <p:spPr>
          <a:xfrm>
            <a:off x="7339033" y="5000935"/>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School Services</a:t>
            </a:r>
          </a:p>
        </p:txBody>
      </p:sp>
      <p:sp>
        <p:nvSpPr>
          <p:cNvPr id="15" name="TextBox 14">
            <a:extLst>
              <a:ext uri="{FF2B5EF4-FFF2-40B4-BE49-F238E27FC236}">
                <a16:creationId xmlns:a16="http://schemas.microsoft.com/office/drawing/2014/main" id="{89B28BB7-585A-F091-DD22-B2935BB40BD0}"/>
              </a:ext>
            </a:extLst>
          </p:cNvPr>
          <p:cNvSpPr txBox="1"/>
          <p:nvPr/>
        </p:nvSpPr>
        <p:spPr>
          <a:xfrm>
            <a:off x="6419077" y="2309273"/>
            <a:ext cx="841027" cy="769441"/>
          </a:xfrm>
          <a:prstGeom prst="rect">
            <a:avLst/>
          </a:prstGeom>
          <a:noFill/>
        </p:spPr>
        <p:txBody>
          <a:bodyPr wrap="square" rtlCol="0">
            <a:spAutoFit/>
          </a:bodyPr>
          <a:lstStyle/>
          <a:p>
            <a:pPr algn="r"/>
            <a:r>
              <a:rPr lang="en-US" sz="4400" spc="-150" dirty="0">
                <a:solidFill>
                  <a:schemeClr val="accent2"/>
                </a:solidFill>
                <a:latin typeface="Epilogue Light" pitchFamily="2" charset="0"/>
                <a:ea typeface="Open Sans" panose="020B0606030504020204" pitchFamily="34" charset="0"/>
                <a:cs typeface="Poppins SemiBold" panose="00000700000000000000" pitchFamily="2" charset="0"/>
              </a:rPr>
              <a:t>01</a:t>
            </a:r>
          </a:p>
        </p:txBody>
      </p:sp>
      <p:sp>
        <p:nvSpPr>
          <p:cNvPr id="17" name="TextBox 16">
            <a:extLst>
              <a:ext uri="{FF2B5EF4-FFF2-40B4-BE49-F238E27FC236}">
                <a16:creationId xmlns:a16="http://schemas.microsoft.com/office/drawing/2014/main" id="{BF9577CF-E266-24B2-FB8E-CE11EA3587B9}"/>
              </a:ext>
            </a:extLst>
          </p:cNvPr>
          <p:cNvSpPr txBox="1"/>
          <p:nvPr/>
        </p:nvSpPr>
        <p:spPr>
          <a:xfrm>
            <a:off x="6419077" y="3757079"/>
            <a:ext cx="841027" cy="769441"/>
          </a:xfrm>
          <a:prstGeom prst="rect">
            <a:avLst/>
          </a:prstGeom>
          <a:noFill/>
        </p:spPr>
        <p:txBody>
          <a:bodyPr wrap="square" rtlCol="0">
            <a:spAutoFit/>
          </a:bodyPr>
          <a:lstStyle/>
          <a:p>
            <a:pPr algn="r"/>
            <a:r>
              <a:rPr lang="en-US" sz="4400" spc="-150" dirty="0">
                <a:solidFill>
                  <a:schemeClr val="accent2"/>
                </a:solidFill>
                <a:latin typeface="Epilogue Light" pitchFamily="2" charset="0"/>
                <a:ea typeface="Open Sans" panose="020B0606030504020204" pitchFamily="34" charset="0"/>
                <a:cs typeface="Poppins SemiBold" panose="00000700000000000000" pitchFamily="2" charset="0"/>
              </a:rPr>
              <a:t>02</a:t>
            </a:r>
          </a:p>
        </p:txBody>
      </p:sp>
      <p:sp>
        <p:nvSpPr>
          <p:cNvPr id="18" name="TextBox 17">
            <a:extLst>
              <a:ext uri="{FF2B5EF4-FFF2-40B4-BE49-F238E27FC236}">
                <a16:creationId xmlns:a16="http://schemas.microsoft.com/office/drawing/2014/main" id="{BB9602B4-6E20-10A0-3A16-FF13642D0B5E}"/>
              </a:ext>
            </a:extLst>
          </p:cNvPr>
          <p:cNvSpPr txBox="1"/>
          <p:nvPr/>
        </p:nvSpPr>
        <p:spPr>
          <a:xfrm>
            <a:off x="6419077" y="4934011"/>
            <a:ext cx="841027" cy="769441"/>
          </a:xfrm>
          <a:prstGeom prst="rect">
            <a:avLst/>
          </a:prstGeom>
          <a:noFill/>
        </p:spPr>
        <p:txBody>
          <a:bodyPr wrap="square" rtlCol="0">
            <a:spAutoFit/>
          </a:bodyPr>
          <a:lstStyle/>
          <a:p>
            <a:pPr algn="r"/>
            <a:r>
              <a:rPr lang="en-US" sz="4400" spc="-150" dirty="0">
                <a:solidFill>
                  <a:schemeClr val="accent2"/>
                </a:solidFill>
                <a:latin typeface="Epilogue Light" pitchFamily="2" charset="0"/>
                <a:ea typeface="Open Sans" panose="020B0606030504020204" pitchFamily="34" charset="0"/>
                <a:cs typeface="Poppins SemiBold" panose="00000700000000000000" pitchFamily="2" charset="0"/>
              </a:rPr>
              <a:t>03</a:t>
            </a:r>
          </a:p>
        </p:txBody>
      </p:sp>
      <p:sp>
        <p:nvSpPr>
          <p:cNvPr id="4" name="Picture Placeholder 3">
            <a:extLst>
              <a:ext uri="{FF2B5EF4-FFF2-40B4-BE49-F238E27FC236}">
                <a16:creationId xmlns:a16="http://schemas.microsoft.com/office/drawing/2014/main" id="{F408A22E-E504-DF98-D738-3A494BEF27DD}"/>
              </a:ext>
            </a:extLst>
          </p:cNvPr>
          <p:cNvSpPr>
            <a:spLocks noGrp="1"/>
          </p:cNvSpPr>
          <p:nvPr>
            <p:ph type="pic" sz="quarter" idx="10"/>
          </p:nvPr>
        </p:nvSpPr>
        <p:spPr/>
      </p:sp>
    </p:spTree>
    <p:extLst>
      <p:ext uri="{BB962C8B-B14F-4D97-AF65-F5344CB8AC3E}">
        <p14:creationId xmlns:p14="http://schemas.microsoft.com/office/powerpoint/2010/main" val="186514026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C915B3C7-6C10-1A58-77D3-1F1E63616042}"/>
              </a:ext>
            </a:extLst>
          </p:cNvPr>
          <p:cNvSpPr txBox="1"/>
          <p:nvPr/>
        </p:nvSpPr>
        <p:spPr>
          <a:xfrm>
            <a:off x="729230" y="709741"/>
            <a:ext cx="4709545"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Be educated</a:t>
            </a:r>
          </a:p>
          <a:p>
            <a:pPr>
              <a:lnSpc>
                <a:spcPts val="4400"/>
              </a:lnSpc>
            </a:pPr>
            <a:r>
              <a:rPr lang="en-US" sz="4800" dirty="0">
                <a:latin typeface="Otama.ep" panose="00000500000000000000" pitchFamily="50" charset="0"/>
              </a:rPr>
              <a:t>Be Empowered!</a:t>
            </a:r>
            <a:endParaRPr lang="en-US" sz="4800" i="0" dirty="0">
              <a:effectLst/>
              <a:latin typeface="Otama.ep" panose="00000500000000000000" pitchFamily="50" charset="0"/>
            </a:endParaRPr>
          </a:p>
        </p:txBody>
      </p:sp>
      <p:sp>
        <p:nvSpPr>
          <p:cNvPr id="34" name="TextBox 33">
            <a:extLst>
              <a:ext uri="{FF2B5EF4-FFF2-40B4-BE49-F238E27FC236}">
                <a16:creationId xmlns:a16="http://schemas.microsoft.com/office/drawing/2014/main" id="{2B97185B-D958-48B6-154D-FCBD3DF3368D}"/>
              </a:ext>
            </a:extLst>
          </p:cNvPr>
          <p:cNvSpPr txBox="1"/>
          <p:nvPr/>
        </p:nvSpPr>
        <p:spPr>
          <a:xfrm>
            <a:off x="2097216" y="4723630"/>
            <a:ext cx="3227259" cy="545662"/>
          </a:xfrm>
          <a:prstGeom prst="rect">
            <a:avLst/>
          </a:prstGeom>
          <a:noFill/>
        </p:spPr>
        <p:txBody>
          <a:bodyPr wrap="square" rtlCol="0">
            <a:spAutoFit/>
          </a:bodyPr>
          <a:lstStyle/>
          <a:p>
            <a:pPr>
              <a:lnSpc>
                <a:spcPts val="1800"/>
              </a:lnSpc>
            </a:pPr>
            <a:r>
              <a:rPr lang="en-US" sz="13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3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35" name="Group 34">
            <a:extLst>
              <a:ext uri="{FF2B5EF4-FFF2-40B4-BE49-F238E27FC236}">
                <a16:creationId xmlns:a16="http://schemas.microsoft.com/office/drawing/2014/main" id="{7BAB6FC5-5F0B-68F0-0A41-772B3C438200}"/>
              </a:ext>
            </a:extLst>
          </p:cNvPr>
          <p:cNvGrpSpPr/>
          <p:nvPr/>
        </p:nvGrpSpPr>
        <p:grpSpPr>
          <a:xfrm>
            <a:off x="1629562" y="4837854"/>
            <a:ext cx="332679" cy="332679"/>
            <a:chOff x="2094902" y="4032420"/>
            <a:chExt cx="884237" cy="884237"/>
          </a:xfrm>
          <a:solidFill>
            <a:schemeClr val="accent2"/>
          </a:solidFill>
        </p:grpSpPr>
        <p:sp>
          <p:nvSpPr>
            <p:cNvPr id="36" name="Freeform 5">
              <a:extLst>
                <a:ext uri="{FF2B5EF4-FFF2-40B4-BE49-F238E27FC236}">
                  <a16:creationId xmlns:a16="http://schemas.microsoft.com/office/drawing/2014/main" id="{277621CC-2F6A-4264-B918-A49FB0554E49}"/>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D8A4F273-97CA-FA6D-A6E5-19198268C15D}"/>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TextBox 37">
            <a:extLst>
              <a:ext uri="{FF2B5EF4-FFF2-40B4-BE49-F238E27FC236}">
                <a16:creationId xmlns:a16="http://schemas.microsoft.com/office/drawing/2014/main" id="{B3E39DE8-409D-3A5D-6223-EB0EFF1662E4}"/>
              </a:ext>
            </a:extLst>
          </p:cNvPr>
          <p:cNvSpPr txBox="1"/>
          <p:nvPr/>
        </p:nvSpPr>
        <p:spPr>
          <a:xfrm>
            <a:off x="1573830" y="3060607"/>
            <a:ext cx="3556970" cy="1166666"/>
          </a:xfrm>
          <a:prstGeom prst="rect">
            <a:avLst/>
          </a:prstGeom>
          <a:noFill/>
        </p:spPr>
        <p:txBody>
          <a:bodyPr wrap="square" rtlCol="0">
            <a:spAutoFit/>
          </a:bodyPr>
          <a:lstStyle/>
          <a:p>
            <a:pPr>
              <a:lnSpc>
                <a:spcPts val="1700"/>
              </a:lnSpc>
            </a:pPr>
            <a:r>
              <a:rPr lang="en-US" sz="1200" i="0" dirty="0">
                <a:effectLst/>
                <a:latin typeface="Epilogue" pitchFamily="2" charset="0"/>
                <a:ea typeface="Arimo" panose="020B0604020202020204" pitchFamily="34" charset="0"/>
                <a:cs typeface="Arimo" panose="020B0604020202020204" pitchFamily="34" charset="0"/>
              </a:rPr>
              <a:t>There are many variations of passages of Lorem Ipsum available, but the majority have suffered alteration in some form by injected humor or randomized words go which don’t look achievements even</a:t>
            </a:r>
            <a:endParaRPr lang="en-US" sz="1200" dirty="0">
              <a:latin typeface="Epilogue" pitchFamily="2" charset="0"/>
              <a:ea typeface="Arimo" panose="020B0604020202020204" pitchFamily="34" charset="0"/>
              <a:cs typeface="Arimo" panose="020B0604020202020204" pitchFamily="34" charset="0"/>
            </a:endParaRPr>
          </a:p>
        </p:txBody>
      </p:sp>
      <p:sp>
        <p:nvSpPr>
          <p:cNvPr id="39" name="TextBox 38">
            <a:extLst>
              <a:ext uri="{FF2B5EF4-FFF2-40B4-BE49-F238E27FC236}">
                <a16:creationId xmlns:a16="http://schemas.microsoft.com/office/drawing/2014/main" id="{DE01E0CB-7C24-196A-A45E-B87582605EB5}"/>
              </a:ext>
            </a:extLst>
          </p:cNvPr>
          <p:cNvSpPr txBox="1"/>
          <p:nvPr/>
        </p:nvSpPr>
        <p:spPr>
          <a:xfrm>
            <a:off x="1573830" y="2563226"/>
            <a:ext cx="2853995" cy="419695"/>
          </a:xfrm>
          <a:prstGeom prst="rect">
            <a:avLst/>
          </a:prstGeom>
          <a:noFill/>
        </p:spPr>
        <p:txBody>
          <a:bodyPr wrap="square" rtlCol="0">
            <a:spAutoFit/>
          </a:bodyPr>
          <a:lstStyle/>
          <a:p>
            <a:r>
              <a:rPr lang="en-US" sz="2400" i="0" dirty="0">
                <a:effectLst/>
                <a:latin typeface="Otama.ep" panose="00000500000000000000" pitchFamily="50" charset="0"/>
                <a:ea typeface="Arimo" panose="020B0604020202020204" pitchFamily="34" charset="0"/>
                <a:cs typeface="Arimo" panose="020B0604020202020204" pitchFamily="34" charset="0"/>
              </a:rPr>
              <a:t>More Title.</a:t>
            </a:r>
            <a:endParaRPr lang="en-US" sz="2400" dirty="0">
              <a:latin typeface="Otama.ep" panose="00000500000000000000" pitchFamily="50" charset="0"/>
              <a:ea typeface="Arimo" panose="020B0604020202020204" pitchFamily="34" charset="0"/>
              <a:cs typeface="Arimo" panose="020B0604020202020204" pitchFamily="34" charset="0"/>
            </a:endParaRPr>
          </a:p>
        </p:txBody>
      </p:sp>
      <p:sp>
        <p:nvSpPr>
          <p:cNvPr id="40" name="TextBox 39">
            <a:extLst>
              <a:ext uri="{FF2B5EF4-FFF2-40B4-BE49-F238E27FC236}">
                <a16:creationId xmlns:a16="http://schemas.microsoft.com/office/drawing/2014/main" id="{69B8974E-B335-79AE-CBA3-7C0FD5C0BD39}"/>
              </a:ext>
            </a:extLst>
          </p:cNvPr>
          <p:cNvSpPr txBox="1"/>
          <p:nvPr/>
        </p:nvSpPr>
        <p:spPr>
          <a:xfrm>
            <a:off x="2097216" y="5456602"/>
            <a:ext cx="3227259" cy="545662"/>
          </a:xfrm>
          <a:prstGeom prst="rect">
            <a:avLst/>
          </a:prstGeom>
          <a:noFill/>
        </p:spPr>
        <p:txBody>
          <a:bodyPr wrap="square" rtlCol="0">
            <a:spAutoFit/>
          </a:bodyPr>
          <a:lstStyle/>
          <a:p>
            <a:pPr>
              <a:lnSpc>
                <a:spcPts val="1800"/>
              </a:lnSpc>
            </a:pPr>
            <a:r>
              <a:rPr lang="en-US" sz="1300" dirty="0">
                <a:solidFill>
                  <a:schemeClr val="tx1">
                    <a:alpha val="80000"/>
                  </a:schemeClr>
                </a:solidFill>
                <a:latin typeface="Epilogue" pitchFamily="2" charset="0"/>
                <a:ea typeface="Arimo" panose="020B0604020202020204" pitchFamily="34" charset="0"/>
                <a:cs typeface="Arimo" panose="020B0604020202020204" pitchFamily="34" charset="0"/>
              </a:rPr>
              <a:t>A peep at some distant orb has it’s</a:t>
            </a:r>
          </a:p>
          <a:p>
            <a:pPr>
              <a:lnSpc>
                <a:spcPts val="1800"/>
              </a:lnSpc>
            </a:pPr>
            <a:r>
              <a:rPr lang="en-US" sz="1300" dirty="0">
                <a:solidFill>
                  <a:schemeClr val="tx1">
                    <a:alpha val="80000"/>
                  </a:schemeClr>
                </a:solidFill>
                <a:latin typeface="Epilogue" pitchFamily="2" charset="0"/>
                <a:ea typeface="Arimo" panose="020B0604020202020204" pitchFamily="34" charset="0"/>
                <a:cs typeface="Arimo" panose="020B0604020202020204" pitchFamily="34" charset="0"/>
              </a:rPr>
              <a:t>raise &amp; purify our thoughts</a:t>
            </a:r>
          </a:p>
        </p:txBody>
      </p:sp>
      <p:grpSp>
        <p:nvGrpSpPr>
          <p:cNvPr id="41" name="Group 40">
            <a:extLst>
              <a:ext uri="{FF2B5EF4-FFF2-40B4-BE49-F238E27FC236}">
                <a16:creationId xmlns:a16="http://schemas.microsoft.com/office/drawing/2014/main" id="{691988F0-D14F-218E-A5A7-51553077C3CA}"/>
              </a:ext>
            </a:extLst>
          </p:cNvPr>
          <p:cNvGrpSpPr/>
          <p:nvPr/>
        </p:nvGrpSpPr>
        <p:grpSpPr>
          <a:xfrm>
            <a:off x="1629562" y="5570826"/>
            <a:ext cx="332679" cy="332679"/>
            <a:chOff x="2094902" y="4032420"/>
            <a:chExt cx="884237" cy="884237"/>
          </a:xfrm>
          <a:solidFill>
            <a:schemeClr val="accent2"/>
          </a:solidFill>
        </p:grpSpPr>
        <p:sp>
          <p:nvSpPr>
            <p:cNvPr id="42" name="Freeform 5">
              <a:extLst>
                <a:ext uri="{FF2B5EF4-FFF2-40B4-BE49-F238E27FC236}">
                  <a16:creationId xmlns:a16="http://schemas.microsoft.com/office/drawing/2014/main" id="{15BF0866-741C-88EA-79C1-EBC2E56C57EF}"/>
                </a:ext>
              </a:extLst>
            </p:cNvPr>
            <p:cNvSpPr>
              <a:spLocks noEditPoints="1"/>
            </p:cNvSpPr>
            <p:nvPr/>
          </p:nvSpPr>
          <p:spPr bwMode="auto">
            <a:xfrm>
              <a:off x="2094902" y="4032420"/>
              <a:ext cx="884237" cy="884237"/>
            </a:xfrm>
            <a:custGeom>
              <a:avLst/>
              <a:gdLst>
                <a:gd name="T0" fmla="*/ 514 w 1029"/>
                <a:gd name="T1" fmla="*/ 0 h 1029"/>
                <a:gd name="T2" fmla="*/ 0 w 1029"/>
                <a:gd name="T3" fmla="*/ 515 h 1029"/>
                <a:gd name="T4" fmla="*/ 514 w 1029"/>
                <a:gd name="T5" fmla="*/ 1029 h 1029"/>
                <a:gd name="T6" fmla="*/ 1029 w 1029"/>
                <a:gd name="T7" fmla="*/ 515 h 1029"/>
                <a:gd name="T8" fmla="*/ 514 w 1029"/>
                <a:gd name="T9" fmla="*/ 0 h 1029"/>
                <a:gd name="T10" fmla="*/ 514 w 1029"/>
                <a:gd name="T11" fmla="*/ 981 h 1029"/>
                <a:gd name="T12" fmla="*/ 48 w 1029"/>
                <a:gd name="T13" fmla="*/ 515 h 1029"/>
                <a:gd name="T14" fmla="*/ 514 w 1029"/>
                <a:gd name="T15" fmla="*/ 48 h 1029"/>
                <a:gd name="T16" fmla="*/ 981 w 1029"/>
                <a:gd name="T17" fmla="*/ 515 h 1029"/>
                <a:gd name="T18" fmla="*/ 514 w 1029"/>
                <a:gd name="T19" fmla="*/ 98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9" h="1029">
                  <a:moveTo>
                    <a:pt x="514" y="0"/>
                  </a:moveTo>
                  <a:cubicBezTo>
                    <a:pt x="231" y="0"/>
                    <a:pt x="0" y="231"/>
                    <a:pt x="0" y="515"/>
                  </a:cubicBezTo>
                  <a:cubicBezTo>
                    <a:pt x="0" y="798"/>
                    <a:pt x="231" y="1029"/>
                    <a:pt x="514" y="1029"/>
                  </a:cubicBezTo>
                  <a:cubicBezTo>
                    <a:pt x="798" y="1029"/>
                    <a:pt x="1029" y="798"/>
                    <a:pt x="1029" y="515"/>
                  </a:cubicBezTo>
                  <a:cubicBezTo>
                    <a:pt x="1029" y="231"/>
                    <a:pt x="798" y="0"/>
                    <a:pt x="514" y="0"/>
                  </a:cubicBezTo>
                  <a:close/>
                  <a:moveTo>
                    <a:pt x="514" y="981"/>
                  </a:moveTo>
                  <a:cubicBezTo>
                    <a:pt x="257" y="981"/>
                    <a:pt x="48" y="772"/>
                    <a:pt x="48" y="515"/>
                  </a:cubicBezTo>
                  <a:cubicBezTo>
                    <a:pt x="48" y="257"/>
                    <a:pt x="257" y="48"/>
                    <a:pt x="514" y="48"/>
                  </a:cubicBezTo>
                  <a:cubicBezTo>
                    <a:pt x="772" y="48"/>
                    <a:pt x="981" y="257"/>
                    <a:pt x="981" y="515"/>
                  </a:cubicBezTo>
                  <a:cubicBezTo>
                    <a:pt x="981" y="772"/>
                    <a:pt x="772" y="981"/>
                    <a:pt x="514" y="9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AED9C8FF-77E1-A23A-6B61-0D3E1002BBD7}"/>
                </a:ext>
              </a:extLst>
            </p:cNvPr>
            <p:cNvSpPr>
              <a:spLocks/>
            </p:cNvSpPr>
            <p:nvPr/>
          </p:nvSpPr>
          <p:spPr bwMode="auto">
            <a:xfrm>
              <a:off x="2297705" y="4220763"/>
              <a:ext cx="485499" cy="504297"/>
            </a:xfrm>
            <a:custGeom>
              <a:avLst/>
              <a:gdLst>
                <a:gd name="T0" fmla="*/ 552 w 1343"/>
                <a:gd name="T1" fmla="*/ 83 h 1395"/>
                <a:gd name="T2" fmla="*/ 1125 w 1343"/>
                <a:gd name="T3" fmla="*/ 641 h 1395"/>
                <a:gd name="T4" fmla="*/ 0 w 1343"/>
                <a:gd name="T5" fmla="*/ 641 h 1395"/>
                <a:gd name="T6" fmla="*/ 0 w 1343"/>
                <a:gd name="T7" fmla="*/ 756 h 1395"/>
                <a:gd name="T8" fmla="*/ 1118 w 1343"/>
                <a:gd name="T9" fmla="*/ 756 h 1395"/>
                <a:gd name="T10" fmla="*/ 542 w 1343"/>
                <a:gd name="T11" fmla="*/ 1312 h 1395"/>
                <a:gd name="T12" fmla="*/ 623 w 1343"/>
                <a:gd name="T13" fmla="*/ 1395 h 1395"/>
                <a:gd name="T14" fmla="*/ 1343 w 1343"/>
                <a:gd name="T15" fmla="*/ 696 h 1395"/>
                <a:gd name="T16" fmla="*/ 633 w 1343"/>
                <a:gd name="T17" fmla="*/ 0 h 1395"/>
                <a:gd name="T18" fmla="*/ 552 w 1343"/>
                <a:gd name="T19" fmla="*/ 83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3" h="1395">
                  <a:moveTo>
                    <a:pt x="552" y="83"/>
                  </a:moveTo>
                  <a:lnTo>
                    <a:pt x="1125" y="641"/>
                  </a:lnTo>
                  <a:lnTo>
                    <a:pt x="0" y="641"/>
                  </a:lnTo>
                  <a:lnTo>
                    <a:pt x="0" y="756"/>
                  </a:lnTo>
                  <a:lnTo>
                    <a:pt x="1118" y="756"/>
                  </a:lnTo>
                  <a:lnTo>
                    <a:pt x="542" y="1312"/>
                  </a:lnTo>
                  <a:lnTo>
                    <a:pt x="623" y="1395"/>
                  </a:lnTo>
                  <a:lnTo>
                    <a:pt x="1343" y="696"/>
                  </a:lnTo>
                  <a:lnTo>
                    <a:pt x="633" y="0"/>
                  </a:lnTo>
                  <a:lnTo>
                    <a:pt x="55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9565F5F-3E78-80A3-B2C2-B2FC33B521A0}"/>
              </a:ext>
            </a:extLst>
          </p:cNvPr>
          <p:cNvSpPr>
            <a:spLocks noGrp="1"/>
          </p:cNvSpPr>
          <p:nvPr>
            <p:ph type="pic" sz="quarter" idx="12"/>
          </p:nvPr>
        </p:nvSpPr>
        <p:spPr/>
      </p:sp>
    </p:spTree>
    <p:extLst>
      <p:ext uri="{BB962C8B-B14F-4D97-AF65-F5344CB8AC3E}">
        <p14:creationId xmlns:p14="http://schemas.microsoft.com/office/powerpoint/2010/main" val="321208603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left)">
                                      <p:cBhvr>
                                        <p:cTn id="3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C915B3C7-6C10-1A58-77D3-1F1E63616042}"/>
              </a:ext>
            </a:extLst>
          </p:cNvPr>
          <p:cNvSpPr txBox="1"/>
          <p:nvPr/>
        </p:nvSpPr>
        <p:spPr>
          <a:xfrm>
            <a:off x="729230" y="709741"/>
            <a:ext cx="4709545"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Be educated</a:t>
            </a:r>
          </a:p>
          <a:p>
            <a:pPr>
              <a:lnSpc>
                <a:spcPts val="4400"/>
              </a:lnSpc>
            </a:pPr>
            <a:r>
              <a:rPr lang="en-US" sz="4800" dirty="0">
                <a:latin typeface="Otama.ep" panose="00000500000000000000" pitchFamily="50" charset="0"/>
              </a:rPr>
              <a:t>Be Empowered!</a:t>
            </a:r>
            <a:endParaRPr lang="en-US" sz="4800" i="0" dirty="0">
              <a:effectLst/>
              <a:latin typeface="Otama.ep" panose="00000500000000000000" pitchFamily="50" charset="0"/>
            </a:endParaRPr>
          </a:p>
        </p:txBody>
      </p:sp>
      <p:sp>
        <p:nvSpPr>
          <p:cNvPr id="99" name="Oval 98">
            <a:extLst>
              <a:ext uri="{FF2B5EF4-FFF2-40B4-BE49-F238E27FC236}">
                <a16:creationId xmlns:a16="http://schemas.microsoft.com/office/drawing/2014/main" id="{E1C16293-FA5D-9116-3D22-CD7623AB028E}"/>
              </a:ext>
            </a:extLst>
          </p:cNvPr>
          <p:cNvSpPr/>
          <p:nvPr/>
        </p:nvSpPr>
        <p:spPr>
          <a:xfrm>
            <a:off x="5919097" y="2205040"/>
            <a:ext cx="1795948" cy="1795948"/>
          </a:xfrm>
          <a:prstGeom prst="ellipse">
            <a:avLst/>
          </a:prstGeom>
          <a:solidFill>
            <a:schemeClr val="bg1"/>
          </a:solidFill>
          <a:ln>
            <a:noFill/>
          </a:ln>
          <a:effectLst>
            <a:outerShdw blurRad="2540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B611EA54-AD35-23D9-434F-9B499CA00870}"/>
              </a:ext>
            </a:extLst>
          </p:cNvPr>
          <p:cNvSpPr/>
          <p:nvPr/>
        </p:nvSpPr>
        <p:spPr>
          <a:xfrm>
            <a:off x="9753600" y="1564157"/>
            <a:ext cx="355600" cy="355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A4B19A57-5D6A-AC2D-9A00-55BB65FFE459}"/>
              </a:ext>
            </a:extLst>
          </p:cNvPr>
          <p:cNvSpPr/>
          <p:nvPr/>
        </p:nvSpPr>
        <p:spPr>
          <a:xfrm>
            <a:off x="9404350" y="336094"/>
            <a:ext cx="698500" cy="6985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39C11C52-0F0F-D897-86FD-1E16C58DA912}"/>
              </a:ext>
            </a:extLst>
          </p:cNvPr>
          <p:cNvSpPr/>
          <p:nvPr/>
        </p:nvSpPr>
        <p:spPr>
          <a:xfrm>
            <a:off x="9010650" y="1297457"/>
            <a:ext cx="266700" cy="2667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C656EFE1-0DAC-95D1-3572-BA0D78C5ABB8}"/>
              </a:ext>
            </a:extLst>
          </p:cNvPr>
          <p:cNvSpPr/>
          <p:nvPr/>
        </p:nvSpPr>
        <p:spPr>
          <a:xfrm>
            <a:off x="7704786" y="6375669"/>
            <a:ext cx="575614" cy="57561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a:extLst>
              <a:ext uri="{FF2B5EF4-FFF2-40B4-BE49-F238E27FC236}">
                <a16:creationId xmlns:a16="http://schemas.microsoft.com/office/drawing/2014/main" id="{46118EED-8798-6E65-9186-0234C4B6C770}"/>
              </a:ext>
            </a:extLst>
          </p:cNvPr>
          <p:cNvSpPr txBox="1"/>
          <p:nvPr/>
        </p:nvSpPr>
        <p:spPr>
          <a:xfrm>
            <a:off x="1639458" y="4322570"/>
            <a:ext cx="2648594" cy="1339149"/>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p>
        </p:txBody>
      </p:sp>
      <p:sp>
        <p:nvSpPr>
          <p:cNvPr id="125" name="TextBox 124">
            <a:extLst>
              <a:ext uri="{FF2B5EF4-FFF2-40B4-BE49-F238E27FC236}">
                <a16:creationId xmlns:a16="http://schemas.microsoft.com/office/drawing/2014/main" id="{ED9905AA-CD27-0CB9-090E-CEEF7BB70140}"/>
              </a:ext>
            </a:extLst>
          </p:cNvPr>
          <p:cNvSpPr txBox="1"/>
          <p:nvPr/>
        </p:nvSpPr>
        <p:spPr>
          <a:xfrm>
            <a:off x="1639458" y="3016965"/>
            <a:ext cx="2799483" cy="1104405"/>
          </a:xfrm>
          <a:prstGeom prst="rect">
            <a:avLst/>
          </a:prstGeom>
          <a:noFill/>
        </p:spPr>
        <p:txBody>
          <a:bodyPr wrap="square" rtlCol="0">
            <a:spAutoFit/>
          </a:bodyPr>
          <a:lstStyle/>
          <a:p>
            <a:pPr>
              <a:lnSpc>
                <a:spcPts val="2600"/>
              </a:lnSpc>
            </a:pPr>
            <a:r>
              <a:rPr lang="en-US" sz="2800" i="0" dirty="0">
                <a:effectLst/>
                <a:latin typeface="Otama.ep" panose="00000500000000000000" pitchFamily="50" charset="0"/>
              </a:rPr>
              <a:t>Simplest </a:t>
            </a:r>
            <a:r>
              <a:rPr lang="en-US" sz="2800" dirty="0">
                <a:latin typeface="Otama.ep" panose="00000500000000000000" pitchFamily="50" charset="0"/>
              </a:rPr>
              <a:t>things are </a:t>
            </a:r>
            <a:r>
              <a:rPr lang="en-US" sz="2800" i="0" dirty="0">
                <a:effectLst/>
                <a:latin typeface="Otama.ep" panose="00000500000000000000" pitchFamily="50" charset="0"/>
              </a:rPr>
              <a:t>often</a:t>
            </a:r>
          </a:p>
          <a:p>
            <a:pPr>
              <a:lnSpc>
                <a:spcPts val="2600"/>
              </a:lnSpc>
            </a:pPr>
            <a:r>
              <a:rPr lang="en-US" sz="2800" i="0" dirty="0">
                <a:effectLst/>
                <a:latin typeface="Otama.ep" panose="00000500000000000000" pitchFamily="50" charset="0"/>
              </a:rPr>
              <a:t>the </a:t>
            </a:r>
            <a:r>
              <a:rPr lang="en-US" sz="2800" dirty="0">
                <a:latin typeface="Otama.ep" panose="00000500000000000000" pitchFamily="50" charset="0"/>
              </a:rPr>
              <a:t>truest title</a:t>
            </a:r>
            <a:endParaRPr lang="en-US" sz="2800" i="0" dirty="0">
              <a:effectLst/>
              <a:latin typeface="Otama.ep" panose="00000500000000000000" pitchFamily="50" charset="0"/>
            </a:endParaRPr>
          </a:p>
        </p:txBody>
      </p:sp>
      <p:sp>
        <p:nvSpPr>
          <p:cNvPr id="4" name="Picture Placeholder 3">
            <a:extLst>
              <a:ext uri="{FF2B5EF4-FFF2-40B4-BE49-F238E27FC236}">
                <a16:creationId xmlns:a16="http://schemas.microsoft.com/office/drawing/2014/main" id="{4D1984D5-50A5-B3AD-5202-51D2B5D2BDA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6FDBF631-45C1-4AD6-5614-FEFA61726180}"/>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34B37883-3148-4206-19A7-EBBCEE1001B9}"/>
              </a:ext>
            </a:extLst>
          </p:cNvPr>
          <p:cNvSpPr>
            <a:spLocks noGrp="1"/>
          </p:cNvSpPr>
          <p:nvPr>
            <p:ph type="pic" sz="quarter" idx="13"/>
          </p:nvPr>
        </p:nvSpPr>
        <p:spPr/>
      </p:sp>
    </p:spTree>
    <p:extLst>
      <p:ext uri="{BB962C8B-B14F-4D97-AF65-F5344CB8AC3E}">
        <p14:creationId xmlns:p14="http://schemas.microsoft.com/office/powerpoint/2010/main" val="34052525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C915B3C7-6C10-1A58-77D3-1F1E63616042}"/>
              </a:ext>
            </a:extLst>
          </p:cNvPr>
          <p:cNvSpPr txBox="1"/>
          <p:nvPr/>
        </p:nvSpPr>
        <p:spPr>
          <a:xfrm>
            <a:off x="729230" y="709741"/>
            <a:ext cx="4709545" cy="1242904"/>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Leading you to</a:t>
            </a:r>
          </a:p>
          <a:p>
            <a:pPr>
              <a:lnSpc>
                <a:spcPts val="4400"/>
              </a:lnSpc>
            </a:pPr>
            <a:r>
              <a:rPr lang="en-US" sz="4800" dirty="0">
                <a:latin typeface="Otama.ep" panose="00000500000000000000" pitchFamily="50" charset="0"/>
              </a:rPr>
              <a:t>better future.</a:t>
            </a:r>
            <a:endParaRPr lang="en-US" sz="4800" i="0" dirty="0">
              <a:effectLst/>
              <a:latin typeface="Otama.ep" panose="00000500000000000000" pitchFamily="50" charset="0"/>
            </a:endParaRPr>
          </a:p>
        </p:txBody>
      </p:sp>
      <p:sp>
        <p:nvSpPr>
          <p:cNvPr id="131" name="TextBox 130">
            <a:extLst>
              <a:ext uri="{FF2B5EF4-FFF2-40B4-BE49-F238E27FC236}">
                <a16:creationId xmlns:a16="http://schemas.microsoft.com/office/drawing/2014/main" id="{A1FEE5AB-1B9A-FC53-E0C2-282E2F75E76D}"/>
              </a:ext>
            </a:extLst>
          </p:cNvPr>
          <p:cNvSpPr txBox="1"/>
          <p:nvPr/>
        </p:nvSpPr>
        <p:spPr>
          <a:xfrm>
            <a:off x="1639458" y="4322570"/>
            <a:ext cx="2648594" cy="1339149"/>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p>
        </p:txBody>
      </p:sp>
      <p:sp>
        <p:nvSpPr>
          <p:cNvPr id="132" name="TextBox 131">
            <a:extLst>
              <a:ext uri="{FF2B5EF4-FFF2-40B4-BE49-F238E27FC236}">
                <a16:creationId xmlns:a16="http://schemas.microsoft.com/office/drawing/2014/main" id="{F72176C3-E441-865C-3855-7F78CDC1DA02}"/>
              </a:ext>
            </a:extLst>
          </p:cNvPr>
          <p:cNvSpPr txBox="1"/>
          <p:nvPr/>
        </p:nvSpPr>
        <p:spPr>
          <a:xfrm>
            <a:off x="1639458" y="3016965"/>
            <a:ext cx="2799483" cy="1104405"/>
          </a:xfrm>
          <a:prstGeom prst="rect">
            <a:avLst/>
          </a:prstGeom>
          <a:noFill/>
        </p:spPr>
        <p:txBody>
          <a:bodyPr wrap="square" rtlCol="0">
            <a:spAutoFit/>
          </a:bodyPr>
          <a:lstStyle/>
          <a:p>
            <a:pPr>
              <a:lnSpc>
                <a:spcPts val="2600"/>
              </a:lnSpc>
            </a:pPr>
            <a:r>
              <a:rPr lang="en-US" sz="2800" i="0" dirty="0">
                <a:effectLst/>
                <a:latin typeface="Otama.ep" panose="00000500000000000000" pitchFamily="50" charset="0"/>
              </a:rPr>
              <a:t>Simplest </a:t>
            </a:r>
            <a:r>
              <a:rPr lang="en-US" sz="2800" dirty="0">
                <a:latin typeface="Otama.ep" panose="00000500000000000000" pitchFamily="50" charset="0"/>
              </a:rPr>
              <a:t>things are </a:t>
            </a:r>
            <a:r>
              <a:rPr lang="en-US" sz="2800" i="0" dirty="0">
                <a:effectLst/>
                <a:latin typeface="Otama.ep" panose="00000500000000000000" pitchFamily="50" charset="0"/>
              </a:rPr>
              <a:t>often</a:t>
            </a:r>
          </a:p>
          <a:p>
            <a:pPr>
              <a:lnSpc>
                <a:spcPts val="2600"/>
              </a:lnSpc>
            </a:pPr>
            <a:r>
              <a:rPr lang="en-US" sz="2800" i="0" dirty="0">
                <a:effectLst/>
                <a:latin typeface="Otama.ep" panose="00000500000000000000" pitchFamily="50" charset="0"/>
              </a:rPr>
              <a:t>the </a:t>
            </a:r>
            <a:r>
              <a:rPr lang="en-US" sz="2800" dirty="0">
                <a:latin typeface="Otama.ep" panose="00000500000000000000" pitchFamily="50" charset="0"/>
              </a:rPr>
              <a:t>truest title</a:t>
            </a:r>
            <a:endParaRPr lang="en-US" sz="2800" i="0" dirty="0">
              <a:effectLst/>
              <a:latin typeface="Otama.ep" panose="00000500000000000000" pitchFamily="50" charset="0"/>
            </a:endParaRPr>
          </a:p>
        </p:txBody>
      </p:sp>
      <p:graphicFrame>
        <p:nvGraphicFramePr>
          <p:cNvPr id="2" name="Chart 1">
            <a:extLst>
              <a:ext uri="{FF2B5EF4-FFF2-40B4-BE49-F238E27FC236}">
                <a16:creationId xmlns:a16="http://schemas.microsoft.com/office/drawing/2014/main" id="{5FD368DF-2B9A-D42E-D437-D0881E0C0876}"/>
              </a:ext>
            </a:extLst>
          </p:cNvPr>
          <p:cNvGraphicFramePr/>
          <p:nvPr>
            <p:extLst>
              <p:ext uri="{D42A27DB-BD31-4B8C-83A1-F6EECF244321}">
                <p14:modId xmlns:p14="http://schemas.microsoft.com/office/powerpoint/2010/main" val="1152730846"/>
              </p:ext>
            </p:extLst>
          </p:nvPr>
        </p:nvGraphicFramePr>
        <p:xfrm>
          <a:off x="6268937" y="1988499"/>
          <a:ext cx="4283605" cy="38092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334868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7" dur="500"/>
                                        <p:tgtEl>
                                          <p:spTgt spid="2">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down)">
                                      <p:cBhvr>
                                        <p:cTn id="12" dur="500"/>
                                        <p:tgtEl>
                                          <p:spTgt spid="2">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down)">
                                      <p:cBhvr>
                                        <p:cTn id="17" dur="500"/>
                                        <p:tgtEl>
                                          <p:spTgt spid="2">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down)">
                                      <p:cBhvr>
                                        <p:cTn id="22" dur="500"/>
                                        <p:tgtEl>
                                          <p:spTgt spid="2">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5" name="Rectangle 164">
            <a:extLst>
              <a:ext uri="{FF2B5EF4-FFF2-40B4-BE49-F238E27FC236}">
                <a16:creationId xmlns:a16="http://schemas.microsoft.com/office/drawing/2014/main" id="{45072CA5-F8D6-3E29-09D0-45495F85734C}"/>
              </a:ext>
            </a:extLst>
          </p:cNvPr>
          <p:cNvSpPr/>
          <p:nvPr/>
        </p:nvSpPr>
        <p:spPr>
          <a:xfrm>
            <a:off x="5646058" y="7000"/>
            <a:ext cx="6545944" cy="6858000"/>
          </a:xfrm>
          <a:prstGeom prst="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C915B3C7-6C10-1A58-77D3-1F1E63616042}"/>
              </a:ext>
            </a:extLst>
          </p:cNvPr>
          <p:cNvSpPr txBox="1"/>
          <p:nvPr/>
        </p:nvSpPr>
        <p:spPr>
          <a:xfrm>
            <a:off x="729230" y="709741"/>
            <a:ext cx="4709545"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Device.</a:t>
            </a:r>
          </a:p>
        </p:txBody>
      </p:sp>
      <p:grpSp>
        <p:nvGrpSpPr>
          <p:cNvPr id="144" name="Group 143">
            <a:extLst>
              <a:ext uri="{FF2B5EF4-FFF2-40B4-BE49-F238E27FC236}">
                <a16:creationId xmlns:a16="http://schemas.microsoft.com/office/drawing/2014/main" id="{D8454031-C570-25E9-0E3B-305BEE3CB718}"/>
              </a:ext>
            </a:extLst>
          </p:cNvPr>
          <p:cNvGrpSpPr/>
          <p:nvPr/>
        </p:nvGrpSpPr>
        <p:grpSpPr>
          <a:xfrm>
            <a:off x="4635577" y="1872479"/>
            <a:ext cx="2020962" cy="4279684"/>
            <a:chOff x="4478336" y="0"/>
            <a:chExt cx="3238498" cy="6858031"/>
          </a:xfrm>
        </p:grpSpPr>
        <p:sp>
          <p:nvSpPr>
            <p:cNvPr id="145" name="Freeform 5">
              <a:extLst>
                <a:ext uri="{FF2B5EF4-FFF2-40B4-BE49-F238E27FC236}">
                  <a16:creationId xmlns:a16="http://schemas.microsoft.com/office/drawing/2014/main" id="{61627D6B-7523-B35C-6F5B-E0F9718A2338}"/>
                </a:ext>
              </a:extLst>
            </p:cNvPr>
            <p:cNvSpPr>
              <a:spLocks noEditPoints="1"/>
            </p:cNvSpPr>
            <p:nvPr/>
          </p:nvSpPr>
          <p:spPr bwMode="auto">
            <a:xfrm>
              <a:off x="4478336" y="0"/>
              <a:ext cx="3238498" cy="6858031"/>
            </a:xfrm>
            <a:custGeom>
              <a:avLst/>
              <a:gdLst>
                <a:gd name="T0" fmla="*/ 1381 w 1617"/>
                <a:gd name="T1" fmla="*/ 0 h 3426"/>
                <a:gd name="T2" fmla="*/ 237 w 1617"/>
                <a:gd name="T3" fmla="*/ 0 h 3426"/>
                <a:gd name="T4" fmla="*/ 0 w 1617"/>
                <a:gd name="T5" fmla="*/ 239 h 3426"/>
                <a:gd name="T6" fmla="*/ 0 w 1617"/>
                <a:gd name="T7" fmla="*/ 3187 h 3426"/>
                <a:gd name="T8" fmla="*/ 237 w 1617"/>
                <a:gd name="T9" fmla="*/ 3426 h 3426"/>
                <a:gd name="T10" fmla="*/ 1381 w 1617"/>
                <a:gd name="T11" fmla="*/ 3426 h 3426"/>
                <a:gd name="T12" fmla="*/ 1617 w 1617"/>
                <a:gd name="T13" fmla="*/ 3187 h 3426"/>
                <a:gd name="T14" fmla="*/ 1617 w 1617"/>
                <a:gd name="T15" fmla="*/ 239 h 3426"/>
                <a:gd name="T16" fmla="*/ 1381 w 1617"/>
                <a:gd name="T17" fmla="*/ 0 h 3426"/>
                <a:gd name="T18" fmla="*/ 1575 w 1617"/>
                <a:gd name="T19" fmla="*/ 3193 h 3426"/>
                <a:gd name="T20" fmla="*/ 1385 w 1617"/>
                <a:gd name="T21" fmla="*/ 3383 h 3426"/>
                <a:gd name="T22" fmla="*/ 233 w 1617"/>
                <a:gd name="T23" fmla="*/ 3383 h 3426"/>
                <a:gd name="T24" fmla="*/ 43 w 1617"/>
                <a:gd name="T25" fmla="*/ 3193 h 3426"/>
                <a:gd name="T26" fmla="*/ 43 w 1617"/>
                <a:gd name="T27" fmla="*/ 233 h 3426"/>
                <a:gd name="T28" fmla="*/ 233 w 1617"/>
                <a:gd name="T29" fmla="*/ 43 h 3426"/>
                <a:gd name="T30" fmla="*/ 417 w 1617"/>
                <a:gd name="T31" fmla="*/ 43 h 3426"/>
                <a:gd name="T32" fmla="*/ 417 w 1617"/>
                <a:gd name="T33" fmla="*/ 77 h 3426"/>
                <a:gd name="T34" fmla="*/ 487 w 1617"/>
                <a:gd name="T35" fmla="*/ 153 h 3426"/>
                <a:gd name="T36" fmla="*/ 1130 w 1617"/>
                <a:gd name="T37" fmla="*/ 153 h 3426"/>
                <a:gd name="T38" fmla="*/ 1201 w 1617"/>
                <a:gd name="T39" fmla="*/ 77 h 3426"/>
                <a:gd name="T40" fmla="*/ 1201 w 1617"/>
                <a:gd name="T41" fmla="*/ 43 h 3426"/>
                <a:gd name="T42" fmla="*/ 1385 w 1617"/>
                <a:gd name="T43" fmla="*/ 43 h 3426"/>
                <a:gd name="T44" fmla="*/ 1575 w 1617"/>
                <a:gd name="T45" fmla="*/ 233 h 3426"/>
                <a:gd name="T46" fmla="*/ 1575 w 1617"/>
                <a:gd name="T47" fmla="*/ 3193 h 3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17" h="3426">
                  <a:moveTo>
                    <a:pt x="1381" y="0"/>
                  </a:moveTo>
                  <a:cubicBezTo>
                    <a:pt x="237" y="0"/>
                    <a:pt x="237" y="0"/>
                    <a:pt x="237" y="0"/>
                  </a:cubicBezTo>
                  <a:cubicBezTo>
                    <a:pt x="98" y="0"/>
                    <a:pt x="0" y="99"/>
                    <a:pt x="0" y="239"/>
                  </a:cubicBezTo>
                  <a:cubicBezTo>
                    <a:pt x="0" y="3187"/>
                    <a:pt x="0" y="3187"/>
                    <a:pt x="0" y="3187"/>
                  </a:cubicBezTo>
                  <a:cubicBezTo>
                    <a:pt x="0" y="3328"/>
                    <a:pt x="98" y="3426"/>
                    <a:pt x="237" y="3426"/>
                  </a:cubicBezTo>
                  <a:cubicBezTo>
                    <a:pt x="1381" y="3426"/>
                    <a:pt x="1381" y="3426"/>
                    <a:pt x="1381" y="3426"/>
                  </a:cubicBezTo>
                  <a:cubicBezTo>
                    <a:pt x="1520" y="3426"/>
                    <a:pt x="1617" y="3328"/>
                    <a:pt x="1617" y="3187"/>
                  </a:cubicBezTo>
                  <a:cubicBezTo>
                    <a:pt x="1617" y="239"/>
                    <a:pt x="1617" y="239"/>
                    <a:pt x="1617" y="239"/>
                  </a:cubicBezTo>
                  <a:cubicBezTo>
                    <a:pt x="1617" y="99"/>
                    <a:pt x="1520" y="0"/>
                    <a:pt x="1381" y="0"/>
                  </a:cubicBezTo>
                  <a:moveTo>
                    <a:pt x="1575" y="3193"/>
                  </a:moveTo>
                  <a:cubicBezTo>
                    <a:pt x="1575" y="3298"/>
                    <a:pt x="1490" y="3383"/>
                    <a:pt x="1385" y="3383"/>
                  </a:cubicBezTo>
                  <a:cubicBezTo>
                    <a:pt x="233" y="3383"/>
                    <a:pt x="233" y="3383"/>
                    <a:pt x="233" y="3383"/>
                  </a:cubicBezTo>
                  <a:cubicBezTo>
                    <a:pt x="128" y="3383"/>
                    <a:pt x="43" y="3298"/>
                    <a:pt x="43" y="3193"/>
                  </a:cubicBezTo>
                  <a:cubicBezTo>
                    <a:pt x="43" y="233"/>
                    <a:pt x="43" y="233"/>
                    <a:pt x="43" y="233"/>
                  </a:cubicBezTo>
                  <a:cubicBezTo>
                    <a:pt x="43" y="128"/>
                    <a:pt x="128" y="43"/>
                    <a:pt x="233" y="43"/>
                  </a:cubicBezTo>
                  <a:cubicBezTo>
                    <a:pt x="417" y="43"/>
                    <a:pt x="417" y="43"/>
                    <a:pt x="417" y="43"/>
                  </a:cubicBezTo>
                  <a:cubicBezTo>
                    <a:pt x="417" y="77"/>
                    <a:pt x="417" y="77"/>
                    <a:pt x="417" y="77"/>
                  </a:cubicBezTo>
                  <a:cubicBezTo>
                    <a:pt x="417" y="108"/>
                    <a:pt x="436" y="153"/>
                    <a:pt x="487" y="153"/>
                  </a:cubicBezTo>
                  <a:cubicBezTo>
                    <a:pt x="1130" y="153"/>
                    <a:pt x="1130" y="153"/>
                    <a:pt x="1130" y="153"/>
                  </a:cubicBezTo>
                  <a:cubicBezTo>
                    <a:pt x="1181" y="153"/>
                    <a:pt x="1201" y="108"/>
                    <a:pt x="1201" y="77"/>
                  </a:cubicBezTo>
                  <a:cubicBezTo>
                    <a:pt x="1201" y="43"/>
                    <a:pt x="1201" y="43"/>
                    <a:pt x="1201" y="43"/>
                  </a:cubicBezTo>
                  <a:cubicBezTo>
                    <a:pt x="1385" y="43"/>
                    <a:pt x="1385" y="43"/>
                    <a:pt x="1385" y="43"/>
                  </a:cubicBezTo>
                  <a:cubicBezTo>
                    <a:pt x="1490" y="43"/>
                    <a:pt x="1575" y="128"/>
                    <a:pt x="1575" y="233"/>
                  </a:cubicBezTo>
                  <a:lnTo>
                    <a:pt x="1575" y="3193"/>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6" name="Freeform 6">
              <a:extLst>
                <a:ext uri="{FF2B5EF4-FFF2-40B4-BE49-F238E27FC236}">
                  <a16:creationId xmlns:a16="http://schemas.microsoft.com/office/drawing/2014/main" id="{C79FA85D-5E12-7A02-0891-23BC9E7AE1FF}"/>
                </a:ext>
              </a:extLst>
            </p:cNvPr>
            <p:cNvSpPr>
              <a:spLocks noEditPoints="1"/>
            </p:cNvSpPr>
            <p:nvPr/>
          </p:nvSpPr>
          <p:spPr bwMode="auto">
            <a:xfrm>
              <a:off x="5710238" y="101600"/>
              <a:ext cx="774699" cy="84138"/>
            </a:xfrm>
            <a:custGeom>
              <a:avLst/>
              <a:gdLst>
                <a:gd name="T0" fmla="*/ 22 w 387"/>
                <a:gd name="T1" fmla="*/ 0 h 42"/>
                <a:gd name="T2" fmla="*/ 0 w 387"/>
                <a:gd name="T3" fmla="*/ 21 h 42"/>
                <a:gd name="T4" fmla="*/ 22 w 387"/>
                <a:gd name="T5" fmla="*/ 42 h 42"/>
                <a:gd name="T6" fmla="*/ 43 w 387"/>
                <a:gd name="T7" fmla="*/ 21 h 42"/>
                <a:gd name="T8" fmla="*/ 22 w 387"/>
                <a:gd name="T9" fmla="*/ 0 h 42"/>
                <a:gd name="T10" fmla="*/ 376 w 387"/>
                <a:gd name="T11" fmla="*/ 9 h 42"/>
                <a:gd name="T12" fmla="*/ 99 w 387"/>
                <a:gd name="T13" fmla="*/ 9 h 42"/>
                <a:gd name="T14" fmla="*/ 88 w 387"/>
                <a:gd name="T15" fmla="*/ 21 h 42"/>
                <a:gd name="T16" fmla="*/ 88 w 387"/>
                <a:gd name="T17" fmla="*/ 22 h 42"/>
                <a:gd name="T18" fmla="*/ 99 w 387"/>
                <a:gd name="T19" fmla="*/ 33 h 42"/>
                <a:gd name="T20" fmla="*/ 376 w 387"/>
                <a:gd name="T21" fmla="*/ 33 h 42"/>
                <a:gd name="T22" fmla="*/ 387 w 387"/>
                <a:gd name="T23" fmla="*/ 22 h 42"/>
                <a:gd name="T24" fmla="*/ 387 w 387"/>
                <a:gd name="T25" fmla="*/ 21 h 42"/>
                <a:gd name="T26" fmla="*/ 376 w 387"/>
                <a:gd name="T2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2">
                  <a:moveTo>
                    <a:pt x="22" y="0"/>
                  </a:moveTo>
                  <a:cubicBezTo>
                    <a:pt x="10" y="0"/>
                    <a:pt x="0" y="9"/>
                    <a:pt x="0" y="21"/>
                  </a:cubicBezTo>
                  <a:cubicBezTo>
                    <a:pt x="0" y="33"/>
                    <a:pt x="10" y="42"/>
                    <a:pt x="22" y="42"/>
                  </a:cubicBezTo>
                  <a:cubicBezTo>
                    <a:pt x="33" y="42"/>
                    <a:pt x="43" y="33"/>
                    <a:pt x="43" y="21"/>
                  </a:cubicBezTo>
                  <a:cubicBezTo>
                    <a:pt x="43" y="9"/>
                    <a:pt x="33" y="0"/>
                    <a:pt x="22" y="0"/>
                  </a:cubicBezTo>
                  <a:moveTo>
                    <a:pt x="376" y="9"/>
                  </a:moveTo>
                  <a:cubicBezTo>
                    <a:pt x="99" y="9"/>
                    <a:pt x="99" y="9"/>
                    <a:pt x="99" y="9"/>
                  </a:cubicBezTo>
                  <a:cubicBezTo>
                    <a:pt x="93" y="9"/>
                    <a:pt x="88" y="14"/>
                    <a:pt x="88" y="21"/>
                  </a:cubicBezTo>
                  <a:cubicBezTo>
                    <a:pt x="88" y="22"/>
                    <a:pt x="88" y="22"/>
                    <a:pt x="88" y="22"/>
                  </a:cubicBezTo>
                  <a:cubicBezTo>
                    <a:pt x="88" y="28"/>
                    <a:pt x="93" y="33"/>
                    <a:pt x="99" y="33"/>
                  </a:cubicBezTo>
                  <a:cubicBezTo>
                    <a:pt x="376" y="33"/>
                    <a:pt x="376" y="33"/>
                    <a:pt x="376" y="33"/>
                  </a:cubicBezTo>
                  <a:cubicBezTo>
                    <a:pt x="382" y="33"/>
                    <a:pt x="387" y="28"/>
                    <a:pt x="387" y="22"/>
                  </a:cubicBezTo>
                  <a:cubicBezTo>
                    <a:pt x="387" y="21"/>
                    <a:pt x="387" y="21"/>
                    <a:pt x="387" y="21"/>
                  </a:cubicBezTo>
                  <a:cubicBezTo>
                    <a:pt x="387" y="14"/>
                    <a:pt x="382" y="9"/>
                    <a:pt x="376" y="9"/>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8" name="Rectangle 5">
            <a:extLst>
              <a:ext uri="{FF2B5EF4-FFF2-40B4-BE49-F238E27FC236}">
                <a16:creationId xmlns:a16="http://schemas.microsoft.com/office/drawing/2014/main" id="{A230E1E3-BBBF-74D4-BFE0-E8A4C554AA83}"/>
              </a:ext>
            </a:extLst>
          </p:cNvPr>
          <p:cNvSpPr>
            <a:spLocks noChangeArrowheads="1"/>
          </p:cNvSpPr>
          <p:nvPr/>
        </p:nvSpPr>
        <p:spPr bwMode="auto">
          <a:xfrm>
            <a:off x="7993133" y="2151484"/>
            <a:ext cx="73809" cy="76493"/>
          </a:xfrm>
          <a:prstGeom prst="rect">
            <a:avLst/>
          </a:prstGeom>
          <a:solidFill>
            <a:srgbClr val="5CB4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Rectangle 6">
            <a:extLst>
              <a:ext uri="{FF2B5EF4-FFF2-40B4-BE49-F238E27FC236}">
                <a16:creationId xmlns:a16="http://schemas.microsoft.com/office/drawing/2014/main" id="{7A33170D-FF44-E9B8-5150-D71651E2293E}"/>
              </a:ext>
            </a:extLst>
          </p:cNvPr>
          <p:cNvSpPr>
            <a:spLocks noChangeArrowheads="1"/>
          </p:cNvSpPr>
          <p:nvPr/>
        </p:nvSpPr>
        <p:spPr bwMode="auto">
          <a:xfrm>
            <a:off x="8758573" y="2151484"/>
            <a:ext cx="73809" cy="76493"/>
          </a:xfrm>
          <a:prstGeom prst="rect">
            <a:avLst/>
          </a:prstGeom>
          <a:solidFill>
            <a:srgbClr val="EFEF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TextBox 150">
            <a:extLst>
              <a:ext uri="{FF2B5EF4-FFF2-40B4-BE49-F238E27FC236}">
                <a16:creationId xmlns:a16="http://schemas.microsoft.com/office/drawing/2014/main" id="{5DA141E8-69C0-445C-A97A-544EE0BDE3C8}"/>
              </a:ext>
            </a:extLst>
          </p:cNvPr>
          <p:cNvSpPr txBox="1"/>
          <p:nvPr/>
        </p:nvSpPr>
        <p:spPr>
          <a:xfrm>
            <a:off x="8042036" y="1988386"/>
            <a:ext cx="757019" cy="333236"/>
          </a:xfrm>
          <a:prstGeom prst="rect">
            <a:avLst/>
          </a:prstGeom>
          <a:noFill/>
        </p:spPr>
        <p:txBody>
          <a:bodyPr wrap="square" rtlCol="0">
            <a:spAutoFit/>
          </a:bodyPr>
          <a:lstStyle/>
          <a:p>
            <a:pPr>
              <a:lnSpc>
                <a:spcPct val="150000"/>
              </a:lnSpc>
            </a:pPr>
            <a:r>
              <a:rPr lang="en-US" sz="1000" dirty="0">
                <a:latin typeface="Inter" panose="020B0502030000000004" pitchFamily="34" charset="0"/>
                <a:ea typeface="Inter" panose="020B0502030000000004" pitchFamily="34" charset="0"/>
                <a:cs typeface="Arimo" panose="020B0604020202020204" pitchFamily="34" charset="0"/>
              </a:rPr>
              <a:t>Series 1</a:t>
            </a:r>
          </a:p>
        </p:txBody>
      </p:sp>
      <p:sp>
        <p:nvSpPr>
          <p:cNvPr id="152" name="TextBox 151">
            <a:extLst>
              <a:ext uri="{FF2B5EF4-FFF2-40B4-BE49-F238E27FC236}">
                <a16:creationId xmlns:a16="http://schemas.microsoft.com/office/drawing/2014/main" id="{60AF036E-D3D0-7CE6-F98E-A28EA9AD6680}"/>
              </a:ext>
            </a:extLst>
          </p:cNvPr>
          <p:cNvSpPr txBox="1"/>
          <p:nvPr/>
        </p:nvSpPr>
        <p:spPr>
          <a:xfrm>
            <a:off x="8778668" y="1988386"/>
            <a:ext cx="757019" cy="333236"/>
          </a:xfrm>
          <a:prstGeom prst="rect">
            <a:avLst/>
          </a:prstGeom>
          <a:noFill/>
        </p:spPr>
        <p:txBody>
          <a:bodyPr wrap="square" rtlCol="0">
            <a:spAutoFit/>
          </a:bodyPr>
          <a:lstStyle/>
          <a:p>
            <a:pPr>
              <a:lnSpc>
                <a:spcPct val="150000"/>
              </a:lnSpc>
            </a:pPr>
            <a:r>
              <a:rPr lang="en-US" sz="1000" dirty="0">
                <a:latin typeface="Inter" panose="020B0502030000000004" pitchFamily="34" charset="0"/>
                <a:ea typeface="Inter" panose="020B0502030000000004" pitchFamily="34" charset="0"/>
                <a:cs typeface="Arimo" panose="020B0604020202020204" pitchFamily="34" charset="0"/>
              </a:rPr>
              <a:t>Series 2</a:t>
            </a:r>
          </a:p>
        </p:txBody>
      </p:sp>
      <p:sp>
        <p:nvSpPr>
          <p:cNvPr id="153" name="TextBox 152">
            <a:extLst>
              <a:ext uri="{FF2B5EF4-FFF2-40B4-BE49-F238E27FC236}">
                <a16:creationId xmlns:a16="http://schemas.microsoft.com/office/drawing/2014/main" id="{C6E6971F-FA03-E7C4-5D74-A77B68933FCA}"/>
              </a:ext>
            </a:extLst>
          </p:cNvPr>
          <p:cNvSpPr txBox="1"/>
          <p:nvPr/>
        </p:nvSpPr>
        <p:spPr>
          <a:xfrm>
            <a:off x="7800741" y="2462834"/>
            <a:ext cx="301708" cy="3495510"/>
          </a:xfrm>
          <a:prstGeom prst="rect">
            <a:avLst/>
          </a:prstGeom>
          <a:noFill/>
        </p:spPr>
        <p:txBody>
          <a:bodyPr wrap="square" rtlCol="0">
            <a:spAutoFit/>
          </a:bodyPr>
          <a:lstStyle/>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8</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7</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6</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5</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4</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3</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2</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1</a:t>
            </a:r>
          </a:p>
          <a:p>
            <a:pPr algn="r">
              <a:lnSpc>
                <a:spcPts val="3000"/>
              </a:lnSpc>
            </a:pPr>
            <a:r>
              <a:rPr lang="en-US" sz="1200" dirty="0">
                <a:latin typeface="Inter" panose="020B0502030000000004" pitchFamily="34" charset="0"/>
                <a:ea typeface="Inter" panose="020B0502030000000004" pitchFamily="34" charset="0"/>
                <a:cs typeface="Arimo" panose="020B0604020202020204" pitchFamily="34" charset="0"/>
              </a:rPr>
              <a:t>0</a:t>
            </a:r>
          </a:p>
        </p:txBody>
      </p:sp>
      <p:sp>
        <p:nvSpPr>
          <p:cNvPr id="154" name="TextBox 153">
            <a:extLst>
              <a:ext uri="{FF2B5EF4-FFF2-40B4-BE49-F238E27FC236}">
                <a16:creationId xmlns:a16="http://schemas.microsoft.com/office/drawing/2014/main" id="{9D17F033-4A00-AA80-A56F-F04CD6C01A8A}"/>
              </a:ext>
            </a:extLst>
          </p:cNvPr>
          <p:cNvSpPr txBox="1"/>
          <p:nvPr/>
        </p:nvSpPr>
        <p:spPr>
          <a:xfrm>
            <a:off x="8133714" y="5862914"/>
            <a:ext cx="667857" cy="261610"/>
          </a:xfrm>
          <a:prstGeom prst="rect">
            <a:avLst/>
          </a:prstGeom>
          <a:noFill/>
        </p:spPr>
        <p:txBody>
          <a:bodyPr wrap="square" rtlCol="0">
            <a:spAutoFit/>
          </a:bodyPr>
          <a:lstStyle/>
          <a:p>
            <a:pPr algn="ctr"/>
            <a:r>
              <a:rPr lang="en-US" sz="1100" dirty="0">
                <a:latin typeface="Epilogue" pitchFamily="2" charset="0"/>
                <a:ea typeface="Inter" panose="020B0502030000000004" pitchFamily="34" charset="0"/>
                <a:cs typeface="Arimo" panose="020B0604020202020204" pitchFamily="34" charset="0"/>
              </a:rPr>
              <a:t>2018</a:t>
            </a:r>
          </a:p>
        </p:txBody>
      </p:sp>
      <p:sp>
        <p:nvSpPr>
          <p:cNvPr id="155" name="TextBox 154">
            <a:extLst>
              <a:ext uri="{FF2B5EF4-FFF2-40B4-BE49-F238E27FC236}">
                <a16:creationId xmlns:a16="http://schemas.microsoft.com/office/drawing/2014/main" id="{876EC2AA-46D6-E635-77CA-CCF450600A4D}"/>
              </a:ext>
            </a:extLst>
          </p:cNvPr>
          <p:cNvSpPr txBox="1"/>
          <p:nvPr/>
        </p:nvSpPr>
        <p:spPr>
          <a:xfrm>
            <a:off x="8832999" y="5862914"/>
            <a:ext cx="667857" cy="261610"/>
          </a:xfrm>
          <a:prstGeom prst="rect">
            <a:avLst/>
          </a:prstGeom>
          <a:noFill/>
        </p:spPr>
        <p:txBody>
          <a:bodyPr wrap="square" rtlCol="0">
            <a:spAutoFit/>
          </a:bodyPr>
          <a:lstStyle/>
          <a:p>
            <a:pPr algn="ctr"/>
            <a:r>
              <a:rPr lang="en-US" sz="1100" dirty="0">
                <a:latin typeface="Epilogue" pitchFamily="2" charset="0"/>
                <a:ea typeface="Inter" panose="020B0502030000000004" pitchFamily="34" charset="0"/>
                <a:cs typeface="Arimo" panose="020B0604020202020204" pitchFamily="34" charset="0"/>
              </a:rPr>
              <a:t>2020</a:t>
            </a:r>
          </a:p>
        </p:txBody>
      </p:sp>
      <p:sp>
        <p:nvSpPr>
          <p:cNvPr id="156" name="TextBox 155">
            <a:extLst>
              <a:ext uri="{FF2B5EF4-FFF2-40B4-BE49-F238E27FC236}">
                <a16:creationId xmlns:a16="http://schemas.microsoft.com/office/drawing/2014/main" id="{61248DEA-011B-0C5D-CE12-5C13F4A22BEB}"/>
              </a:ext>
            </a:extLst>
          </p:cNvPr>
          <p:cNvSpPr txBox="1"/>
          <p:nvPr/>
        </p:nvSpPr>
        <p:spPr>
          <a:xfrm>
            <a:off x="9530156" y="5862914"/>
            <a:ext cx="667857" cy="261610"/>
          </a:xfrm>
          <a:prstGeom prst="rect">
            <a:avLst/>
          </a:prstGeom>
          <a:noFill/>
        </p:spPr>
        <p:txBody>
          <a:bodyPr wrap="square" rtlCol="0">
            <a:spAutoFit/>
          </a:bodyPr>
          <a:lstStyle/>
          <a:p>
            <a:pPr algn="ctr"/>
            <a:r>
              <a:rPr lang="en-US" sz="1100" dirty="0">
                <a:latin typeface="Epilogue" pitchFamily="2" charset="0"/>
                <a:ea typeface="Inter" panose="020B0502030000000004" pitchFamily="34" charset="0"/>
                <a:cs typeface="Arimo" panose="020B0604020202020204" pitchFamily="34" charset="0"/>
              </a:rPr>
              <a:t>2022</a:t>
            </a:r>
          </a:p>
        </p:txBody>
      </p:sp>
      <p:sp>
        <p:nvSpPr>
          <p:cNvPr id="157" name="Rectangle 11">
            <a:extLst>
              <a:ext uri="{FF2B5EF4-FFF2-40B4-BE49-F238E27FC236}">
                <a16:creationId xmlns:a16="http://schemas.microsoft.com/office/drawing/2014/main" id="{30BC3E93-1F75-B383-A091-524A6877D8B5}"/>
              </a:ext>
            </a:extLst>
          </p:cNvPr>
          <p:cNvSpPr>
            <a:spLocks noChangeArrowheads="1"/>
          </p:cNvSpPr>
          <p:nvPr/>
        </p:nvSpPr>
        <p:spPr bwMode="auto">
          <a:xfrm>
            <a:off x="8387343" y="5448599"/>
            <a:ext cx="187549" cy="37866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Rectangle 12">
            <a:extLst>
              <a:ext uri="{FF2B5EF4-FFF2-40B4-BE49-F238E27FC236}">
                <a16:creationId xmlns:a16="http://schemas.microsoft.com/office/drawing/2014/main" id="{FAD0C4DE-F123-53A3-91E6-7356B0DB021B}"/>
              </a:ext>
            </a:extLst>
          </p:cNvPr>
          <p:cNvSpPr>
            <a:spLocks noChangeArrowheads="1"/>
          </p:cNvSpPr>
          <p:nvPr/>
        </p:nvSpPr>
        <p:spPr bwMode="auto">
          <a:xfrm>
            <a:off x="9787702" y="4698407"/>
            <a:ext cx="187549" cy="1128860"/>
          </a:xfrm>
          <a:prstGeom prst="rect">
            <a:avLst/>
          </a:prstGeom>
          <a:solidFill>
            <a:srgbClr val="80BAA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Rectangle 13">
            <a:extLst>
              <a:ext uri="{FF2B5EF4-FFF2-40B4-BE49-F238E27FC236}">
                <a16:creationId xmlns:a16="http://schemas.microsoft.com/office/drawing/2014/main" id="{90DAFC36-8C3A-18AC-94DE-5BD3965EF782}"/>
              </a:ext>
            </a:extLst>
          </p:cNvPr>
          <p:cNvSpPr>
            <a:spLocks noChangeArrowheads="1"/>
          </p:cNvSpPr>
          <p:nvPr/>
        </p:nvSpPr>
        <p:spPr bwMode="auto">
          <a:xfrm>
            <a:off x="9787702" y="4698407"/>
            <a:ext cx="187549" cy="112886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Rectangle 14">
            <a:extLst>
              <a:ext uri="{FF2B5EF4-FFF2-40B4-BE49-F238E27FC236}">
                <a16:creationId xmlns:a16="http://schemas.microsoft.com/office/drawing/2014/main" id="{2CC34E52-816B-0E96-1704-79F336CCC74D}"/>
              </a:ext>
            </a:extLst>
          </p:cNvPr>
          <p:cNvSpPr>
            <a:spLocks noChangeArrowheads="1"/>
          </p:cNvSpPr>
          <p:nvPr/>
        </p:nvSpPr>
        <p:spPr bwMode="auto">
          <a:xfrm>
            <a:off x="9089308" y="5075289"/>
            <a:ext cx="183976" cy="751979"/>
          </a:xfrm>
          <a:prstGeom prst="rect">
            <a:avLst/>
          </a:prstGeom>
          <a:solidFill>
            <a:srgbClr val="5CB4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15">
            <a:extLst>
              <a:ext uri="{FF2B5EF4-FFF2-40B4-BE49-F238E27FC236}">
                <a16:creationId xmlns:a16="http://schemas.microsoft.com/office/drawing/2014/main" id="{36A35625-D23A-A1F4-C544-229D313323B8}"/>
              </a:ext>
            </a:extLst>
          </p:cNvPr>
          <p:cNvSpPr>
            <a:spLocks noChangeArrowheads="1"/>
          </p:cNvSpPr>
          <p:nvPr/>
        </p:nvSpPr>
        <p:spPr bwMode="auto">
          <a:xfrm>
            <a:off x="9089308" y="5075289"/>
            <a:ext cx="183976" cy="751979"/>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2" name="Freeform 16">
            <a:extLst>
              <a:ext uri="{FF2B5EF4-FFF2-40B4-BE49-F238E27FC236}">
                <a16:creationId xmlns:a16="http://schemas.microsoft.com/office/drawing/2014/main" id="{23BF48AC-8F0D-D15D-19CE-DC1E512674BE}"/>
              </a:ext>
            </a:extLst>
          </p:cNvPr>
          <p:cNvSpPr>
            <a:spLocks noEditPoints="1"/>
          </p:cNvSpPr>
          <p:nvPr/>
        </p:nvSpPr>
        <p:spPr bwMode="auto">
          <a:xfrm>
            <a:off x="8387343" y="3190878"/>
            <a:ext cx="1587907" cy="2257720"/>
          </a:xfrm>
          <a:custGeom>
            <a:avLst/>
            <a:gdLst>
              <a:gd name="T0" fmla="*/ 105 w 889"/>
              <a:gd name="T1" fmla="*/ 844 h 1264"/>
              <a:gd name="T2" fmla="*/ 0 w 889"/>
              <a:gd name="T3" fmla="*/ 844 h 1264"/>
              <a:gd name="T4" fmla="*/ 0 w 889"/>
              <a:gd name="T5" fmla="*/ 1264 h 1264"/>
              <a:gd name="T6" fmla="*/ 105 w 889"/>
              <a:gd name="T7" fmla="*/ 1264 h 1264"/>
              <a:gd name="T8" fmla="*/ 105 w 889"/>
              <a:gd name="T9" fmla="*/ 844 h 1264"/>
              <a:gd name="T10" fmla="*/ 496 w 889"/>
              <a:gd name="T11" fmla="*/ 423 h 1264"/>
              <a:gd name="T12" fmla="*/ 393 w 889"/>
              <a:gd name="T13" fmla="*/ 423 h 1264"/>
              <a:gd name="T14" fmla="*/ 393 w 889"/>
              <a:gd name="T15" fmla="*/ 1055 h 1264"/>
              <a:gd name="T16" fmla="*/ 496 w 889"/>
              <a:gd name="T17" fmla="*/ 1055 h 1264"/>
              <a:gd name="T18" fmla="*/ 496 w 889"/>
              <a:gd name="T19" fmla="*/ 423 h 1264"/>
              <a:gd name="T20" fmla="*/ 889 w 889"/>
              <a:gd name="T21" fmla="*/ 0 h 1264"/>
              <a:gd name="T22" fmla="*/ 784 w 889"/>
              <a:gd name="T23" fmla="*/ 0 h 1264"/>
              <a:gd name="T24" fmla="*/ 784 w 889"/>
              <a:gd name="T25" fmla="*/ 844 h 1264"/>
              <a:gd name="T26" fmla="*/ 889 w 889"/>
              <a:gd name="T27" fmla="*/ 844 h 1264"/>
              <a:gd name="T28" fmla="*/ 889 w 889"/>
              <a:gd name="T29" fmla="*/ 0 h 1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9" h="1264">
                <a:moveTo>
                  <a:pt x="105" y="844"/>
                </a:moveTo>
                <a:lnTo>
                  <a:pt x="0" y="844"/>
                </a:lnTo>
                <a:lnTo>
                  <a:pt x="0" y="1264"/>
                </a:lnTo>
                <a:lnTo>
                  <a:pt x="105" y="1264"/>
                </a:lnTo>
                <a:lnTo>
                  <a:pt x="105" y="844"/>
                </a:lnTo>
                <a:close/>
                <a:moveTo>
                  <a:pt x="496" y="423"/>
                </a:moveTo>
                <a:lnTo>
                  <a:pt x="393" y="423"/>
                </a:lnTo>
                <a:lnTo>
                  <a:pt x="393" y="1055"/>
                </a:lnTo>
                <a:lnTo>
                  <a:pt x="496" y="1055"/>
                </a:lnTo>
                <a:lnTo>
                  <a:pt x="496" y="423"/>
                </a:lnTo>
                <a:close/>
                <a:moveTo>
                  <a:pt x="889" y="0"/>
                </a:moveTo>
                <a:lnTo>
                  <a:pt x="784" y="0"/>
                </a:lnTo>
                <a:lnTo>
                  <a:pt x="784" y="844"/>
                </a:lnTo>
                <a:lnTo>
                  <a:pt x="889" y="844"/>
                </a:lnTo>
                <a:lnTo>
                  <a:pt x="889" y="0"/>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3" name="Freeform 17">
            <a:extLst>
              <a:ext uri="{FF2B5EF4-FFF2-40B4-BE49-F238E27FC236}">
                <a16:creationId xmlns:a16="http://schemas.microsoft.com/office/drawing/2014/main" id="{BFDD5611-6531-8A46-B106-AB82E2FE7617}"/>
              </a:ext>
            </a:extLst>
          </p:cNvPr>
          <p:cNvSpPr>
            <a:spLocks noEditPoints="1"/>
          </p:cNvSpPr>
          <p:nvPr/>
        </p:nvSpPr>
        <p:spPr bwMode="auto">
          <a:xfrm>
            <a:off x="8387343" y="3190878"/>
            <a:ext cx="1587907" cy="2257720"/>
          </a:xfrm>
          <a:custGeom>
            <a:avLst/>
            <a:gdLst>
              <a:gd name="T0" fmla="*/ 105 w 889"/>
              <a:gd name="T1" fmla="*/ 844 h 1264"/>
              <a:gd name="T2" fmla="*/ 0 w 889"/>
              <a:gd name="T3" fmla="*/ 844 h 1264"/>
              <a:gd name="T4" fmla="*/ 0 w 889"/>
              <a:gd name="T5" fmla="*/ 1264 h 1264"/>
              <a:gd name="T6" fmla="*/ 105 w 889"/>
              <a:gd name="T7" fmla="*/ 1264 h 1264"/>
              <a:gd name="T8" fmla="*/ 105 w 889"/>
              <a:gd name="T9" fmla="*/ 844 h 1264"/>
              <a:gd name="T10" fmla="*/ 496 w 889"/>
              <a:gd name="T11" fmla="*/ 423 h 1264"/>
              <a:gd name="T12" fmla="*/ 393 w 889"/>
              <a:gd name="T13" fmla="*/ 423 h 1264"/>
              <a:gd name="T14" fmla="*/ 393 w 889"/>
              <a:gd name="T15" fmla="*/ 1055 h 1264"/>
              <a:gd name="T16" fmla="*/ 496 w 889"/>
              <a:gd name="T17" fmla="*/ 1055 h 1264"/>
              <a:gd name="T18" fmla="*/ 496 w 889"/>
              <a:gd name="T19" fmla="*/ 423 h 1264"/>
              <a:gd name="T20" fmla="*/ 889 w 889"/>
              <a:gd name="T21" fmla="*/ 0 h 1264"/>
              <a:gd name="T22" fmla="*/ 784 w 889"/>
              <a:gd name="T23" fmla="*/ 0 h 1264"/>
              <a:gd name="T24" fmla="*/ 784 w 889"/>
              <a:gd name="T25" fmla="*/ 844 h 1264"/>
              <a:gd name="T26" fmla="*/ 889 w 889"/>
              <a:gd name="T27" fmla="*/ 844 h 1264"/>
              <a:gd name="T28" fmla="*/ 889 w 889"/>
              <a:gd name="T29" fmla="*/ 0 h 1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9" h="1264">
                <a:moveTo>
                  <a:pt x="105" y="844"/>
                </a:moveTo>
                <a:lnTo>
                  <a:pt x="0" y="844"/>
                </a:lnTo>
                <a:lnTo>
                  <a:pt x="0" y="1264"/>
                </a:lnTo>
                <a:lnTo>
                  <a:pt x="105" y="1264"/>
                </a:lnTo>
                <a:lnTo>
                  <a:pt x="105" y="844"/>
                </a:lnTo>
                <a:moveTo>
                  <a:pt x="496" y="423"/>
                </a:moveTo>
                <a:lnTo>
                  <a:pt x="393" y="423"/>
                </a:lnTo>
                <a:lnTo>
                  <a:pt x="393" y="1055"/>
                </a:lnTo>
                <a:lnTo>
                  <a:pt x="496" y="1055"/>
                </a:lnTo>
                <a:lnTo>
                  <a:pt x="496" y="423"/>
                </a:lnTo>
                <a:moveTo>
                  <a:pt x="889" y="0"/>
                </a:moveTo>
                <a:lnTo>
                  <a:pt x="784" y="0"/>
                </a:lnTo>
                <a:lnTo>
                  <a:pt x="784" y="844"/>
                </a:lnTo>
                <a:lnTo>
                  <a:pt x="889" y="844"/>
                </a:lnTo>
                <a:lnTo>
                  <a:pt x="8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Rectangle 18">
            <a:extLst>
              <a:ext uri="{FF2B5EF4-FFF2-40B4-BE49-F238E27FC236}">
                <a16:creationId xmlns:a16="http://schemas.microsoft.com/office/drawing/2014/main" id="{BF91F344-616D-BF80-7B67-8BDCD31B42F3}"/>
              </a:ext>
            </a:extLst>
          </p:cNvPr>
          <p:cNvSpPr>
            <a:spLocks noChangeArrowheads="1"/>
          </p:cNvSpPr>
          <p:nvPr/>
        </p:nvSpPr>
        <p:spPr bwMode="auto">
          <a:xfrm>
            <a:off x="8131920" y="5820122"/>
            <a:ext cx="2098752" cy="10717"/>
          </a:xfrm>
          <a:prstGeom prst="rect">
            <a:avLst/>
          </a:prstGeom>
          <a:solidFill>
            <a:srgbClr val="D9D9D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TextBox 168">
            <a:extLst>
              <a:ext uri="{FF2B5EF4-FFF2-40B4-BE49-F238E27FC236}">
                <a16:creationId xmlns:a16="http://schemas.microsoft.com/office/drawing/2014/main" id="{8E1F0510-06D3-1AFD-3D4C-F23E4A74B14A}"/>
              </a:ext>
            </a:extLst>
          </p:cNvPr>
          <p:cNvSpPr txBox="1"/>
          <p:nvPr/>
        </p:nvSpPr>
        <p:spPr>
          <a:xfrm>
            <a:off x="1598387" y="2654601"/>
            <a:ext cx="2569164" cy="617798"/>
          </a:xfrm>
          <a:prstGeom prst="rect">
            <a:avLst/>
          </a:prstGeom>
          <a:noFill/>
        </p:spPr>
        <p:txBody>
          <a:bodyPr wrap="square" rtlCol="0">
            <a:spAutoFit/>
          </a:bodyPr>
          <a:lstStyle/>
          <a:p>
            <a:pPr>
              <a:lnSpc>
                <a:spcPts val="1400"/>
              </a:lnSpc>
            </a:pPr>
            <a:r>
              <a:rPr lang="en-US" sz="900" b="0" i="0" dirty="0">
                <a:effectLst/>
                <a:latin typeface="Epilogue" pitchFamily="2" charset="0"/>
                <a:ea typeface="Arimo" panose="020B0604020202020204" pitchFamily="34" charset="0"/>
                <a:cs typeface="Arimo" panose="020B0604020202020204" pitchFamily="34" charset="0"/>
              </a:rPr>
              <a:t>Whether you’re sending big files for fun delivering work for clients—keep creative projects moving</a:t>
            </a:r>
            <a:endParaRPr lang="en-US" sz="900" dirty="0">
              <a:latin typeface="Epilogue" pitchFamily="2" charset="0"/>
              <a:ea typeface="Arimo" panose="020B0604020202020204" pitchFamily="34" charset="0"/>
              <a:cs typeface="Arimo" panose="020B0604020202020204" pitchFamily="34" charset="0"/>
            </a:endParaRPr>
          </a:p>
        </p:txBody>
      </p:sp>
      <p:sp>
        <p:nvSpPr>
          <p:cNvPr id="170" name="TextBox 169">
            <a:extLst>
              <a:ext uri="{FF2B5EF4-FFF2-40B4-BE49-F238E27FC236}">
                <a16:creationId xmlns:a16="http://schemas.microsoft.com/office/drawing/2014/main" id="{68C4E3AE-A830-47E9-498F-C4DF58DE121B}"/>
              </a:ext>
            </a:extLst>
          </p:cNvPr>
          <p:cNvSpPr txBox="1"/>
          <p:nvPr/>
        </p:nvSpPr>
        <p:spPr>
          <a:xfrm>
            <a:off x="1598386" y="2328521"/>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School Daily</a:t>
            </a:r>
          </a:p>
        </p:txBody>
      </p:sp>
      <p:sp>
        <p:nvSpPr>
          <p:cNvPr id="171" name="TextBox 170">
            <a:extLst>
              <a:ext uri="{FF2B5EF4-FFF2-40B4-BE49-F238E27FC236}">
                <a16:creationId xmlns:a16="http://schemas.microsoft.com/office/drawing/2014/main" id="{5DAB2C06-F562-383A-315C-B93D57E5826D}"/>
              </a:ext>
            </a:extLst>
          </p:cNvPr>
          <p:cNvSpPr txBox="1"/>
          <p:nvPr/>
        </p:nvSpPr>
        <p:spPr>
          <a:xfrm>
            <a:off x="1598386" y="4064890"/>
            <a:ext cx="2504737" cy="438262"/>
          </a:xfrm>
          <a:prstGeom prst="rect">
            <a:avLst/>
          </a:prstGeom>
          <a:noFill/>
        </p:spPr>
        <p:txBody>
          <a:bodyPr wrap="square" rtlCol="0">
            <a:spAutoFit/>
          </a:bodyPr>
          <a:lstStyle/>
          <a:p>
            <a:pPr>
              <a:lnSpc>
                <a:spcPts val="1400"/>
              </a:lnSpc>
            </a:pPr>
            <a:r>
              <a:rPr lang="en-US" sz="900" b="0" i="0" dirty="0">
                <a:effectLst/>
                <a:latin typeface="Epilogue" pitchFamily="2" charset="0"/>
                <a:ea typeface="Arimo" panose="020B0604020202020204" pitchFamily="34" charset="0"/>
                <a:cs typeface="Arimo" panose="020B0604020202020204" pitchFamily="34" charset="0"/>
              </a:rPr>
              <a:t>Whether you’re sending big files for fun</a:t>
            </a:r>
          </a:p>
          <a:p>
            <a:pPr>
              <a:lnSpc>
                <a:spcPts val="1400"/>
              </a:lnSpc>
            </a:pPr>
            <a:r>
              <a:rPr lang="en-US" sz="900" b="0" i="0" dirty="0">
                <a:effectLst/>
                <a:latin typeface="Epilogue" pitchFamily="2" charset="0"/>
                <a:ea typeface="Arimo" panose="020B0604020202020204" pitchFamily="34" charset="0"/>
                <a:cs typeface="Arimo" panose="020B0604020202020204" pitchFamily="34" charset="0"/>
              </a:rPr>
              <a:t>delivering work for clients</a:t>
            </a:r>
            <a:endParaRPr lang="en-US" sz="900" dirty="0">
              <a:latin typeface="Epilogue" pitchFamily="2" charset="0"/>
              <a:ea typeface="Arimo" panose="020B0604020202020204" pitchFamily="34" charset="0"/>
              <a:cs typeface="Arimo" panose="020B0604020202020204" pitchFamily="34" charset="0"/>
            </a:endParaRPr>
          </a:p>
        </p:txBody>
      </p:sp>
      <p:sp>
        <p:nvSpPr>
          <p:cNvPr id="172" name="TextBox 171">
            <a:extLst>
              <a:ext uri="{FF2B5EF4-FFF2-40B4-BE49-F238E27FC236}">
                <a16:creationId xmlns:a16="http://schemas.microsoft.com/office/drawing/2014/main" id="{707F8616-14EE-39BD-0435-F7C852C598BA}"/>
              </a:ext>
            </a:extLst>
          </p:cNvPr>
          <p:cNvSpPr txBox="1"/>
          <p:nvPr/>
        </p:nvSpPr>
        <p:spPr>
          <a:xfrm>
            <a:off x="1598386" y="3747554"/>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Learning Education</a:t>
            </a:r>
          </a:p>
        </p:txBody>
      </p:sp>
      <p:sp>
        <p:nvSpPr>
          <p:cNvPr id="173" name="TextBox 172">
            <a:extLst>
              <a:ext uri="{FF2B5EF4-FFF2-40B4-BE49-F238E27FC236}">
                <a16:creationId xmlns:a16="http://schemas.microsoft.com/office/drawing/2014/main" id="{7E4F86E7-F876-2686-B04C-B5F55BD15252}"/>
              </a:ext>
            </a:extLst>
          </p:cNvPr>
          <p:cNvSpPr txBox="1"/>
          <p:nvPr/>
        </p:nvSpPr>
        <p:spPr>
          <a:xfrm>
            <a:off x="1598387" y="5321332"/>
            <a:ext cx="2471972" cy="438262"/>
          </a:xfrm>
          <a:prstGeom prst="rect">
            <a:avLst/>
          </a:prstGeom>
          <a:noFill/>
        </p:spPr>
        <p:txBody>
          <a:bodyPr wrap="square" rtlCol="0">
            <a:spAutoFit/>
          </a:bodyPr>
          <a:lstStyle/>
          <a:p>
            <a:pPr>
              <a:lnSpc>
                <a:spcPts val="1400"/>
              </a:lnSpc>
            </a:pPr>
            <a:r>
              <a:rPr lang="en-US" sz="900" b="0" i="0" dirty="0">
                <a:effectLst/>
                <a:latin typeface="Epilogue" pitchFamily="2" charset="0"/>
                <a:ea typeface="Arimo" panose="020B0604020202020204" pitchFamily="34" charset="0"/>
                <a:cs typeface="Arimo" panose="020B0604020202020204" pitchFamily="34" charset="0"/>
              </a:rPr>
              <a:t>Whether you’re sending big files for fun delivering work</a:t>
            </a:r>
            <a:endParaRPr lang="en-US" sz="900" dirty="0">
              <a:latin typeface="Epilogue" pitchFamily="2" charset="0"/>
              <a:ea typeface="Arimo" panose="020B0604020202020204" pitchFamily="34" charset="0"/>
              <a:cs typeface="Arimo" panose="020B0604020202020204" pitchFamily="34" charset="0"/>
            </a:endParaRPr>
          </a:p>
        </p:txBody>
      </p:sp>
      <p:sp>
        <p:nvSpPr>
          <p:cNvPr id="174" name="TextBox 173">
            <a:extLst>
              <a:ext uri="{FF2B5EF4-FFF2-40B4-BE49-F238E27FC236}">
                <a16:creationId xmlns:a16="http://schemas.microsoft.com/office/drawing/2014/main" id="{23AE4F57-C002-0A52-50CE-F9720BA01909}"/>
              </a:ext>
            </a:extLst>
          </p:cNvPr>
          <p:cNvSpPr txBox="1"/>
          <p:nvPr/>
        </p:nvSpPr>
        <p:spPr>
          <a:xfrm>
            <a:off x="1598386" y="5000935"/>
            <a:ext cx="2289745" cy="323165"/>
          </a:xfrm>
          <a:prstGeom prst="rect">
            <a:avLst/>
          </a:prstGeom>
          <a:noFill/>
        </p:spPr>
        <p:txBody>
          <a:bodyPr wrap="square" rtlCol="0">
            <a:spAutoFit/>
          </a:bodyPr>
          <a:lstStyle/>
          <a:p>
            <a:pPr>
              <a:lnSpc>
                <a:spcPts val="1800"/>
              </a:lnSpc>
            </a:pPr>
            <a:r>
              <a:rPr lang="en-US" sz="1600" dirty="0">
                <a:latin typeface="Epilogue Bold" pitchFamily="2" charset="0"/>
                <a:ea typeface="Open Sans" panose="020B0606030504020204" pitchFamily="34" charset="0"/>
                <a:cs typeface="Poppins SemiBold" panose="00000700000000000000" pitchFamily="2" charset="0"/>
              </a:rPr>
              <a:t>School Services</a:t>
            </a:r>
          </a:p>
        </p:txBody>
      </p:sp>
      <p:sp>
        <p:nvSpPr>
          <p:cNvPr id="175" name="TextBox 174">
            <a:extLst>
              <a:ext uri="{FF2B5EF4-FFF2-40B4-BE49-F238E27FC236}">
                <a16:creationId xmlns:a16="http://schemas.microsoft.com/office/drawing/2014/main" id="{1E843353-59F5-9DEF-3092-3B176919C27C}"/>
              </a:ext>
            </a:extLst>
          </p:cNvPr>
          <p:cNvSpPr txBox="1"/>
          <p:nvPr/>
        </p:nvSpPr>
        <p:spPr>
          <a:xfrm>
            <a:off x="805558" y="2309273"/>
            <a:ext cx="764570" cy="707886"/>
          </a:xfrm>
          <a:prstGeom prst="rect">
            <a:avLst/>
          </a:prstGeom>
          <a:noFill/>
        </p:spPr>
        <p:txBody>
          <a:bodyPr wrap="square" rtlCol="0">
            <a:spAutoFit/>
          </a:bodyPr>
          <a:lstStyle/>
          <a:p>
            <a:pPr algn="r"/>
            <a:r>
              <a:rPr lang="en-US" sz="4000" spc="-150" dirty="0">
                <a:solidFill>
                  <a:schemeClr val="bg1">
                    <a:lumMod val="85000"/>
                  </a:schemeClr>
                </a:solidFill>
                <a:latin typeface="Epilogue Light" pitchFamily="2" charset="0"/>
                <a:ea typeface="Open Sans" panose="020B0606030504020204" pitchFamily="34" charset="0"/>
                <a:cs typeface="Poppins SemiBold" panose="00000700000000000000" pitchFamily="2" charset="0"/>
              </a:rPr>
              <a:t>01</a:t>
            </a:r>
          </a:p>
        </p:txBody>
      </p:sp>
      <p:sp>
        <p:nvSpPr>
          <p:cNvPr id="176" name="TextBox 175">
            <a:extLst>
              <a:ext uri="{FF2B5EF4-FFF2-40B4-BE49-F238E27FC236}">
                <a16:creationId xmlns:a16="http://schemas.microsoft.com/office/drawing/2014/main" id="{28F23C65-A120-0E67-A41E-8624A05BC0A0}"/>
              </a:ext>
            </a:extLst>
          </p:cNvPr>
          <p:cNvSpPr txBox="1"/>
          <p:nvPr/>
        </p:nvSpPr>
        <p:spPr>
          <a:xfrm>
            <a:off x="805558" y="3757079"/>
            <a:ext cx="764570" cy="707886"/>
          </a:xfrm>
          <a:prstGeom prst="rect">
            <a:avLst/>
          </a:prstGeom>
          <a:noFill/>
        </p:spPr>
        <p:txBody>
          <a:bodyPr wrap="square" rtlCol="0">
            <a:spAutoFit/>
          </a:bodyPr>
          <a:lstStyle/>
          <a:p>
            <a:pPr algn="r"/>
            <a:r>
              <a:rPr lang="en-US" sz="4000" spc="-150" dirty="0">
                <a:solidFill>
                  <a:schemeClr val="bg1">
                    <a:lumMod val="85000"/>
                  </a:schemeClr>
                </a:solidFill>
                <a:latin typeface="Epilogue Light" pitchFamily="2" charset="0"/>
                <a:ea typeface="Open Sans" panose="020B0606030504020204" pitchFamily="34" charset="0"/>
                <a:cs typeface="Poppins SemiBold" panose="00000700000000000000" pitchFamily="2" charset="0"/>
              </a:rPr>
              <a:t>02</a:t>
            </a:r>
          </a:p>
        </p:txBody>
      </p:sp>
      <p:sp>
        <p:nvSpPr>
          <p:cNvPr id="177" name="TextBox 176">
            <a:extLst>
              <a:ext uri="{FF2B5EF4-FFF2-40B4-BE49-F238E27FC236}">
                <a16:creationId xmlns:a16="http://schemas.microsoft.com/office/drawing/2014/main" id="{8BAD53C9-FA18-A022-33DF-A4E606002558}"/>
              </a:ext>
            </a:extLst>
          </p:cNvPr>
          <p:cNvSpPr txBox="1"/>
          <p:nvPr/>
        </p:nvSpPr>
        <p:spPr>
          <a:xfrm>
            <a:off x="805558" y="4934011"/>
            <a:ext cx="764570" cy="707886"/>
          </a:xfrm>
          <a:prstGeom prst="rect">
            <a:avLst/>
          </a:prstGeom>
          <a:noFill/>
        </p:spPr>
        <p:txBody>
          <a:bodyPr wrap="square" rtlCol="0">
            <a:spAutoFit/>
          </a:bodyPr>
          <a:lstStyle/>
          <a:p>
            <a:pPr algn="r"/>
            <a:r>
              <a:rPr lang="en-US" sz="4000" spc="-150" dirty="0">
                <a:solidFill>
                  <a:schemeClr val="bg1">
                    <a:lumMod val="85000"/>
                  </a:schemeClr>
                </a:solidFill>
                <a:latin typeface="Epilogue Light" pitchFamily="2" charset="0"/>
                <a:ea typeface="Open Sans" panose="020B0606030504020204" pitchFamily="34" charset="0"/>
                <a:cs typeface="Poppins SemiBold" panose="00000700000000000000" pitchFamily="2" charset="0"/>
              </a:rPr>
              <a:t>03</a:t>
            </a:r>
          </a:p>
        </p:txBody>
      </p:sp>
      <p:sp>
        <p:nvSpPr>
          <p:cNvPr id="4" name="Picture Placeholder 3">
            <a:extLst>
              <a:ext uri="{FF2B5EF4-FFF2-40B4-BE49-F238E27FC236}">
                <a16:creationId xmlns:a16="http://schemas.microsoft.com/office/drawing/2014/main" id="{5E5F6C86-8FF1-7CC6-2433-A39CE8BC9F0D}"/>
              </a:ext>
            </a:extLst>
          </p:cNvPr>
          <p:cNvSpPr>
            <a:spLocks noGrp="1"/>
          </p:cNvSpPr>
          <p:nvPr>
            <p:ph type="pic" sz="quarter" idx="14"/>
          </p:nvPr>
        </p:nvSpPr>
        <p:spPr/>
      </p:sp>
    </p:spTree>
    <p:extLst>
      <p:ext uri="{BB962C8B-B14F-4D97-AF65-F5344CB8AC3E}">
        <p14:creationId xmlns:p14="http://schemas.microsoft.com/office/powerpoint/2010/main" val="41345201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0">
            <a:extLst>
              <a:ext uri="{FF2B5EF4-FFF2-40B4-BE49-F238E27FC236}">
                <a16:creationId xmlns:a16="http://schemas.microsoft.com/office/drawing/2014/main" id="{8BFA2DB5-1B03-0459-2C59-62FF03ADC991}"/>
              </a:ext>
            </a:extLst>
          </p:cNvPr>
          <p:cNvSpPr>
            <a:spLocks noEditPoints="1"/>
          </p:cNvSpPr>
          <p:nvPr/>
        </p:nvSpPr>
        <p:spPr bwMode="auto">
          <a:xfrm rot="5400000">
            <a:off x="984508" y="5042214"/>
            <a:ext cx="1001713" cy="2033588"/>
          </a:xfrm>
          <a:custGeom>
            <a:avLst/>
            <a:gdLst>
              <a:gd name="T0" fmla="*/ 139 w 275"/>
              <a:gd name="T1" fmla="*/ 1 h 559"/>
              <a:gd name="T2" fmla="*/ 75 w 275"/>
              <a:gd name="T3" fmla="*/ 1 h 559"/>
              <a:gd name="T4" fmla="*/ 10 w 275"/>
              <a:gd name="T5" fmla="*/ 1 h 559"/>
              <a:gd name="T6" fmla="*/ 203 w 275"/>
              <a:gd name="T7" fmla="*/ 1 h 559"/>
              <a:gd name="T8" fmla="*/ 264 w 275"/>
              <a:gd name="T9" fmla="*/ 17 h 559"/>
              <a:gd name="T10" fmla="*/ 75 w 275"/>
              <a:gd name="T11" fmla="*/ 55 h 559"/>
              <a:gd name="T12" fmla="*/ 203 w 275"/>
              <a:gd name="T13" fmla="*/ 55 h 559"/>
              <a:gd name="T14" fmla="*/ 139 w 275"/>
              <a:gd name="T15" fmla="*/ 55 h 559"/>
              <a:gd name="T16" fmla="*/ 10 w 275"/>
              <a:gd name="T17" fmla="*/ 55 h 559"/>
              <a:gd name="T18" fmla="*/ 267 w 275"/>
              <a:gd name="T19" fmla="*/ 55 h 559"/>
              <a:gd name="T20" fmla="*/ 267 w 275"/>
              <a:gd name="T21" fmla="*/ 109 h 559"/>
              <a:gd name="T22" fmla="*/ 10 w 275"/>
              <a:gd name="T23" fmla="*/ 109 h 559"/>
              <a:gd name="T24" fmla="*/ 139 w 275"/>
              <a:gd name="T25" fmla="*/ 109 h 559"/>
              <a:gd name="T26" fmla="*/ 75 w 275"/>
              <a:gd name="T27" fmla="*/ 109 h 559"/>
              <a:gd name="T28" fmla="*/ 203 w 275"/>
              <a:gd name="T29" fmla="*/ 109 h 559"/>
              <a:gd name="T30" fmla="*/ 10 w 275"/>
              <a:gd name="T31" fmla="*/ 163 h 559"/>
              <a:gd name="T32" fmla="*/ 267 w 275"/>
              <a:gd name="T33" fmla="*/ 163 h 559"/>
              <a:gd name="T34" fmla="*/ 203 w 275"/>
              <a:gd name="T35" fmla="*/ 163 h 559"/>
              <a:gd name="T36" fmla="*/ 75 w 275"/>
              <a:gd name="T37" fmla="*/ 163 h 559"/>
              <a:gd name="T38" fmla="*/ 139 w 275"/>
              <a:gd name="T39" fmla="*/ 163 h 559"/>
              <a:gd name="T40" fmla="*/ 75 w 275"/>
              <a:gd name="T41" fmla="*/ 217 h 559"/>
              <a:gd name="T42" fmla="*/ 139 w 275"/>
              <a:gd name="T43" fmla="*/ 217 h 559"/>
              <a:gd name="T44" fmla="*/ 267 w 275"/>
              <a:gd name="T45" fmla="*/ 217 h 559"/>
              <a:gd name="T46" fmla="*/ 10 w 275"/>
              <a:gd name="T47" fmla="*/ 217 h 559"/>
              <a:gd name="T48" fmla="*/ 203 w 275"/>
              <a:gd name="T49" fmla="*/ 217 h 559"/>
              <a:gd name="T50" fmla="*/ 10 w 275"/>
              <a:gd name="T51" fmla="*/ 271 h 559"/>
              <a:gd name="T52" fmla="*/ 203 w 275"/>
              <a:gd name="T53" fmla="*/ 271 h 559"/>
              <a:gd name="T54" fmla="*/ 75 w 275"/>
              <a:gd name="T55" fmla="*/ 271 h 559"/>
              <a:gd name="T56" fmla="*/ 139 w 275"/>
              <a:gd name="T57" fmla="*/ 271 h 559"/>
              <a:gd name="T58" fmla="*/ 267 w 275"/>
              <a:gd name="T59" fmla="*/ 271 h 559"/>
              <a:gd name="T60" fmla="*/ 203 w 275"/>
              <a:gd name="T61" fmla="*/ 326 h 559"/>
              <a:gd name="T62" fmla="*/ 267 w 275"/>
              <a:gd name="T63" fmla="*/ 326 h 559"/>
              <a:gd name="T64" fmla="*/ 139 w 275"/>
              <a:gd name="T65" fmla="*/ 326 h 559"/>
              <a:gd name="T66" fmla="*/ 10 w 275"/>
              <a:gd name="T67" fmla="*/ 326 h 559"/>
              <a:gd name="T68" fmla="*/ 75 w 275"/>
              <a:gd name="T69" fmla="*/ 326 h 559"/>
              <a:gd name="T70" fmla="*/ 10 w 275"/>
              <a:gd name="T71" fmla="*/ 380 h 559"/>
              <a:gd name="T72" fmla="*/ 75 w 275"/>
              <a:gd name="T73" fmla="*/ 380 h 559"/>
              <a:gd name="T74" fmla="*/ 203 w 275"/>
              <a:gd name="T75" fmla="*/ 380 h 559"/>
              <a:gd name="T76" fmla="*/ 267 w 275"/>
              <a:gd name="T77" fmla="*/ 380 h 559"/>
              <a:gd name="T78" fmla="*/ 139 w 275"/>
              <a:gd name="T79" fmla="*/ 380 h 559"/>
              <a:gd name="T80" fmla="*/ 139 w 275"/>
              <a:gd name="T81" fmla="*/ 434 h 559"/>
              <a:gd name="T82" fmla="*/ 10 w 275"/>
              <a:gd name="T83" fmla="*/ 434 h 559"/>
              <a:gd name="T84" fmla="*/ 203 w 275"/>
              <a:gd name="T85" fmla="*/ 434 h 559"/>
              <a:gd name="T86" fmla="*/ 75 w 275"/>
              <a:gd name="T87" fmla="*/ 434 h 559"/>
              <a:gd name="T88" fmla="*/ 267 w 275"/>
              <a:gd name="T89" fmla="*/ 434 h 559"/>
              <a:gd name="T90" fmla="*/ 139 w 275"/>
              <a:gd name="T91" fmla="*/ 488 h 559"/>
              <a:gd name="T92" fmla="*/ 10 w 275"/>
              <a:gd name="T93" fmla="*/ 488 h 559"/>
              <a:gd name="T94" fmla="*/ 267 w 275"/>
              <a:gd name="T95" fmla="*/ 488 h 559"/>
              <a:gd name="T96" fmla="*/ 75 w 275"/>
              <a:gd name="T97" fmla="*/ 488 h 559"/>
              <a:gd name="T98" fmla="*/ 203 w 275"/>
              <a:gd name="T99" fmla="*/ 488 h 559"/>
              <a:gd name="T100" fmla="*/ 10 w 275"/>
              <a:gd name="T101" fmla="*/ 542 h 559"/>
              <a:gd name="T102" fmla="*/ 203 w 275"/>
              <a:gd name="T103" fmla="*/ 542 h 559"/>
              <a:gd name="T104" fmla="*/ 75 w 275"/>
              <a:gd name="T105" fmla="*/ 542 h 559"/>
              <a:gd name="T106" fmla="*/ 267 w 275"/>
              <a:gd name="T107" fmla="*/ 542 h 559"/>
              <a:gd name="T108" fmla="*/ 139 w 275"/>
              <a:gd name="T109" fmla="*/ 542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59">
                <a:moveTo>
                  <a:pt x="139" y="1"/>
                </a:moveTo>
                <a:cubicBezTo>
                  <a:pt x="134" y="0"/>
                  <a:pt x="130" y="3"/>
                  <a:pt x="129" y="7"/>
                </a:cubicBezTo>
                <a:cubicBezTo>
                  <a:pt x="128" y="12"/>
                  <a:pt x="131" y="16"/>
                  <a:pt x="136" y="17"/>
                </a:cubicBezTo>
                <a:cubicBezTo>
                  <a:pt x="140" y="18"/>
                  <a:pt x="145" y="15"/>
                  <a:pt x="146" y="10"/>
                </a:cubicBezTo>
                <a:cubicBezTo>
                  <a:pt x="146" y="6"/>
                  <a:pt x="143" y="2"/>
                  <a:pt x="139" y="1"/>
                </a:cubicBezTo>
                <a:close/>
                <a:moveTo>
                  <a:pt x="75" y="1"/>
                </a:moveTo>
                <a:cubicBezTo>
                  <a:pt x="70" y="0"/>
                  <a:pt x="66" y="3"/>
                  <a:pt x="65" y="7"/>
                </a:cubicBezTo>
                <a:cubicBezTo>
                  <a:pt x="64" y="12"/>
                  <a:pt x="67" y="16"/>
                  <a:pt x="72" y="17"/>
                </a:cubicBezTo>
                <a:cubicBezTo>
                  <a:pt x="76" y="18"/>
                  <a:pt x="81" y="15"/>
                  <a:pt x="81" y="10"/>
                </a:cubicBezTo>
                <a:cubicBezTo>
                  <a:pt x="82" y="6"/>
                  <a:pt x="79" y="2"/>
                  <a:pt x="75" y="1"/>
                </a:cubicBezTo>
                <a:close/>
                <a:moveTo>
                  <a:pt x="10" y="1"/>
                </a:moveTo>
                <a:cubicBezTo>
                  <a:pt x="6" y="0"/>
                  <a:pt x="2" y="3"/>
                  <a:pt x="1" y="7"/>
                </a:cubicBezTo>
                <a:cubicBezTo>
                  <a:pt x="0" y="12"/>
                  <a:pt x="3" y="16"/>
                  <a:pt x="7" y="17"/>
                </a:cubicBezTo>
                <a:cubicBezTo>
                  <a:pt x="12" y="18"/>
                  <a:pt x="16" y="15"/>
                  <a:pt x="17" y="10"/>
                </a:cubicBezTo>
                <a:cubicBezTo>
                  <a:pt x="18" y="6"/>
                  <a:pt x="15" y="2"/>
                  <a:pt x="10" y="1"/>
                </a:cubicBezTo>
                <a:close/>
                <a:moveTo>
                  <a:pt x="203" y="1"/>
                </a:moveTo>
                <a:cubicBezTo>
                  <a:pt x="199" y="0"/>
                  <a:pt x="194" y="3"/>
                  <a:pt x="194" y="7"/>
                </a:cubicBezTo>
                <a:cubicBezTo>
                  <a:pt x="193" y="12"/>
                  <a:pt x="196" y="16"/>
                  <a:pt x="200" y="17"/>
                </a:cubicBezTo>
                <a:cubicBezTo>
                  <a:pt x="205" y="18"/>
                  <a:pt x="209" y="15"/>
                  <a:pt x="210" y="10"/>
                </a:cubicBezTo>
                <a:cubicBezTo>
                  <a:pt x="211" y="6"/>
                  <a:pt x="208" y="2"/>
                  <a:pt x="203" y="1"/>
                </a:cubicBezTo>
                <a:close/>
                <a:moveTo>
                  <a:pt x="264" y="17"/>
                </a:moveTo>
                <a:cubicBezTo>
                  <a:pt x="269" y="18"/>
                  <a:pt x="273" y="15"/>
                  <a:pt x="274" y="10"/>
                </a:cubicBezTo>
                <a:cubicBezTo>
                  <a:pt x="275" y="6"/>
                  <a:pt x="272" y="2"/>
                  <a:pt x="267" y="1"/>
                </a:cubicBezTo>
                <a:cubicBezTo>
                  <a:pt x="263" y="0"/>
                  <a:pt x="259" y="3"/>
                  <a:pt x="258" y="7"/>
                </a:cubicBezTo>
                <a:cubicBezTo>
                  <a:pt x="257" y="12"/>
                  <a:pt x="260" y="16"/>
                  <a:pt x="264" y="17"/>
                </a:cubicBezTo>
                <a:close/>
                <a:moveTo>
                  <a:pt x="75" y="55"/>
                </a:moveTo>
                <a:cubicBezTo>
                  <a:pt x="70" y="54"/>
                  <a:pt x="66" y="57"/>
                  <a:pt x="65" y="62"/>
                </a:cubicBezTo>
                <a:cubicBezTo>
                  <a:pt x="64" y="66"/>
                  <a:pt x="67" y="70"/>
                  <a:pt x="72" y="71"/>
                </a:cubicBezTo>
                <a:cubicBezTo>
                  <a:pt x="76" y="72"/>
                  <a:pt x="81" y="69"/>
                  <a:pt x="81" y="65"/>
                </a:cubicBezTo>
                <a:cubicBezTo>
                  <a:pt x="82" y="60"/>
                  <a:pt x="79" y="56"/>
                  <a:pt x="75" y="55"/>
                </a:cubicBezTo>
                <a:close/>
                <a:moveTo>
                  <a:pt x="203" y="55"/>
                </a:moveTo>
                <a:cubicBezTo>
                  <a:pt x="199" y="54"/>
                  <a:pt x="194" y="57"/>
                  <a:pt x="194" y="62"/>
                </a:cubicBezTo>
                <a:cubicBezTo>
                  <a:pt x="193" y="66"/>
                  <a:pt x="196" y="70"/>
                  <a:pt x="200" y="71"/>
                </a:cubicBezTo>
                <a:cubicBezTo>
                  <a:pt x="205" y="72"/>
                  <a:pt x="209" y="69"/>
                  <a:pt x="210" y="65"/>
                </a:cubicBezTo>
                <a:cubicBezTo>
                  <a:pt x="211" y="60"/>
                  <a:pt x="208" y="56"/>
                  <a:pt x="203" y="55"/>
                </a:cubicBezTo>
                <a:close/>
                <a:moveTo>
                  <a:pt x="139" y="55"/>
                </a:moveTo>
                <a:cubicBezTo>
                  <a:pt x="134" y="54"/>
                  <a:pt x="130" y="57"/>
                  <a:pt x="129" y="62"/>
                </a:cubicBezTo>
                <a:cubicBezTo>
                  <a:pt x="128" y="66"/>
                  <a:pt x="131" y="70"/>
                  <a:pt x="136" y="71"/>
                </a:cubicBezTo>
                <a:cubicBezTo>
                  <a:pt x="140" y="72"/>
                  <a:pt x="145" y="69"/>
                  <a:pt x="146" y="65"/>
                </a:cubicBezTo>
                <a:cubicBezTo>
                  <a:pt x="146" y="60"/>
                  <a:pt x="143" y="56"/>
                  <a:pt x="139" y="55"/>
                </a:cubicBezTo>
                <a:close/>
                <a:moveTo>
                  <a:pt x="10" y="55"/>
                </a:moveTo>
                <a:cubicBezTo>
                  <a:pt x="6" y="54"/>
                  <a:pt x="2" y="57"/>
                  <a:pt x="1" y="62"/>
                </a:cubicBezTo>
                <a:cubicBezTo>
                  <a:pt x="0" y="66"/>
                  <a:pt x="3" y="70"/>
                  <a:pt x="7" y="71"/>
                </a:cubicBezTo>
                <a:cubicBezTo>
                  <a:pt x="12" y="72"/>
                  <a:pt x="16" y="69"/>
                  <a:pt x="17" y="65"/>
                </a:cubicBezTo>
                <a:cubicBezTo>
                  <a:pt x="18" y="60"/>
                  <a:pt x="15" y="56"/>
                  <a:pt x="10" y="55"/>
                </a:cubicBezTo>
                <a:close/>
                <a:moveTo>
                  <a:pt x="267" y="55"/>
                </a:moveTo>
                <a:cubicBezTo>
                  <a:pt x="263" y="54"/>
                  <a:pt x="259" y="57"/>
                  <a:pt x="258" y="62"/>
                </a:cubicBezTo>
                <a:cubicBezTo>
                  <a:pt x="257" y="66"/>
                  <a:pt x="260" y="70"/>
                  <a:pt x="264" y="71"/>
                </a:cubicBezTo>
                <a:cubicBezTo>
                  <a:pt x="269" y="72"/>
                  <a:pt x="273" y="69"/>
                  <a:pt x="274" y="65"/>
                </a:cubicBezTo>
                <a:cubicBezTo>
                  <a:pt x="275" y="60"/>
                  <a:pt x="272" y="56"/>
                  <a:pt x="267" y="55"/>
                </a:cubicBezTo>
                <a:close/>
                <a:moveTo>
                  <a:pt x="267" y="109"/>
                </a:moveTo>
                <a:cubicBezTo>
                  <a:pt x="263" y="108"/>
                  <a:pt x="259" y="111"/>
                  <a:pt x="258" y="116"/>
                </a:cubicBezTo>
                <a:cubicBezTo>
                  <a:pt x="257" y="120"/>
                  <a:pt x="260" y="125"/>
                  <a:pt x="264" y="125"/>
                </a:cubicBezTo>
                <a:cubicBezTo>
                  <a:pt x="269" y="126"/>
                  <a:pt x="273" y="123"/>
                  <a:pt x="274" y="119"/>
                </a:cubicBezTo>
                <a:cubicBezTo>
                  <a:pt x="275" y="114"/>
                  <a:pt x="272" y="110"/>
                  <a:pt x="267" y="109"/>
                </a:cubicBezTo>
                <a:close/>
                <a:moveTo>
                  <a:pt x="10" y="109"/>
                </a:moveTo>
                <a:cubicBezTo>
                  <a:pt x="6" y="108"/>
                  <a:pt x="2" y="111"/>
                  <a:pt x="1" y="116"/>
                </a:cubicBezTo>
                <a:cubicBezTo>
                  <a:pt x="0" y="120"/>
                  <a:pt x="3" y="125"/>
                  <a:pt x="7" y="125"/>
                </a:cubicBezTo>
                <a:cubicBezTo>
                  <a:pt x="12" y="126"/>
                  <a:pt x="16" y="123"/>
                  <a:pt x="17" y="119"/>
                </a:cubicBezTo>
                <a:cubicBezTo>
                  <a:pt x="18" y="114"/>
                  <a:pt x="15" y="110"/>
                  <a:pt x="10" y="109"/>
                </a:cubicBezTo>
                <a:close/>
                <a:moveTo>
                  <a:pt x="139" y="109"/>
                </a:moveTo>
                <a:cubicBezTo>
                  <a:pt x="134" y="108"/>
                  <a:pt x="130" y="111"/>
                  <a:pt x="129" y="116"/>
                </a:cubicBezTo>
                <a:cubicBezTo>
                  <a:pt x="128" y="120"/>
                  <a:pt x="131" y="125"/>
                  <a:pt x="136" y="125"/>
                </a:cubicBezTo>
                <a:cubicBezTo>
                  <a:pt x="140" y="126"/>
                  <a:pt x="145" y="123"/>
                  <a:pt x="146" y="119"/>
                </a:cubicBezTo>
                <a:cubicBezTo>
                  <a:pt x="146" y="114"/>
                  <a:pt x="143" y="110"/>
                  <a:pt x="139" y="109"/>
                </a:cubicBezTo>
                <a:close/>
                <a:moveTo>
                  <a:pt x="75" y="109"/>
                </a:moveTo>
                <a:cubicBezTo>
                  <a:pt x="70" y="108"/>
                  <a:pt x="66" y="111"/>
                  <a:pt x="65" y="116"/>
                </a:cubicBezTo>
                <a:cubicBezTo>
                  <a:pt x="64" y="120"/>
                  <a:pt x="67" y="125"/>
                  <a:pt x="72" y="125"/>
                </a:cubicBezTo>
                <a:cubicBezTo>
                  <a:pt x="76" y="126"/>
                  <a:pt x="81" y="123"/>
                  <a:pt x="81" y="119"/>
                </a:cubicBezTo>
                <a:cubicBezTo>
                  <a:pt x="82" y="114"/>
                  <a:pt x="79" y="110"/>
                  <a:pt x="75" y="109"/>
                </a:cubicBezTo>
                <a:close/>
                <a:moveTo>
                  <a:pt x="203" y="109"/>
                </a:moveTo>
                <a:cubicBezTo>
                  <a:pt x="199" y="108"/>
                  <a:pt x="194" y="111"/>
                  <a:pt x="194" y="116"/>
                </a:cubicBezTo>
                <a:cubicBezTo>
                  <a:pt x="193" y="120"/>
                  <a:pt x="196" y="125"/>
                  <a:pt x="200" y="125"/>
                </a:cubicBezTo>
                <a:cubicBezTo>
                  <a:pt x="205" y="126"/>
                  <a:pt x="209" y="123"/>
                  <a:pt x="210" y="119"/>
                </a:cubicBezTo>
                <a:cubicBezTo>
                  <a:pt x="211" y="114"/>
                  <a:pt x="208" y="110"/>
                  <a:pt x="203" y="109"/>
                </a:cubicBezTo>
                <a:close/>
                <a:moveTo>
                  <a:pt x="10" y="163"/>
                </a:moveTo>
                <a:cubicBezTo>
                  <a:pt x="6" y="162"/>
                  <a:pt x="2" y="165"/>
                  <a:pt x="1" y="170"/>
                </a:cubicBezTo>
                <a:cubicBezTo>
                  <a:pt x="0" y="174"/>
                  <a:pt x="3" y="179"/>
                  <a:pt x="7" y="179"/>
                </a:cubicBezTo>
                <a:cubicBezTo>
                  <a:pt x="12" y="180"/>
                  <a:pt x="16" y="177"/>
                  <a:pt x="17" y="173"/>
                </a:cubicBezTo>
                <a:cubicBezTo>
                  <a:pt x="18" y="168"/>
                  <a:pt x="15" y="164"/>
                  <a:pt x="10" y="163"/>
                </a:cubicBezTo>
                <a:close/>
                <a:moveTo>
                  <a:pt x="267" y="163"/>
                </a:moveTo>
                <a:cubicBezTo>
                  <a:pt x="263" y="162"/>
                  <a:pt x="259" y="165"/>
                  <a:pt x="258" y="170"/>
                </a:cubicBezTo>
                <a:cubicBezTo>
                  <a:pt x="257" y="174"/>
                  <a:pt x="260" y="179"/>
                  <a:pt x="264" y="179"/>
                </a:cubicBezTo>
                <a:cubicBezTo>
                  <a:pt x="269" y="180"/>
                  <a:pt x="273" y="177"/>
                  <a:pt x="274" y="173"/>
                </a:cubicBezTo>
                <a:cubicBezTo>
                  <a:pt x="275" y="168"/>
                  <a:pt x="272" y="164"/>
                  <a:pt x="267" y="163"/>
                </a:cubicBezTo>
                <a:close/>
                <a:moveTo>
                  <a:pt x="203" y="163"/>
                </a:moveTo>
                <a:cubicBezTo>
                  <a:pt x="199" y="162"/>
                  <a:pt x="194" y="165"/>
                  <a:pt x="194" y="170"/>
                </a:cubicBezTo>
                <a:cubicBezTo>
                  <a:pt x="193" y="174"/>
                  <a:pt x="196" y="179"/>
                  <a:pt x="200" y="179"/>
                </a:cubicBezTo>
                <a:cubicBezTo>
                  <a:pt x="205" y="180"/>
                  <a:pt x="209" y="177"/>
                  <a:pt x="210" y="173"/>
                </a:cubicBezTo>
                <a:cubicBezTo>
                  <a:pt x="211" y="168"/>
                  <a:pt x="208" y="164"/>
                  <a:pt x="203" y="163"/>
                </a:cubicBezTo>
                <a:close/>
                <a:moveTo>
                  <a:pt x="75" y="163"/>
                </a:moveTo>
                <a:cubicBezTo>
                  <a:pt x="70" y="162"/>
                  <a:pt x="66" y="165"/>
                  <a:pt x="65" y="170"/>
                </a:cubicBezTo>
                <a:cubicBezTo>
                  <a:pt x="64" y="174"/>
                  <a:pt x="67" y="179"/>
                  <a:pt x="72" y="179"/>
                </a:cubicBezTo>
                <a:cubicBezTo>
                  <a:pt x="76" y="180"/>
                  <a:pt x="81" y="177"/>
                  <a:pt x="81" y="173"/>
                </a:cubicBezTo>
                <a:cubicBezTo>
                  <a:pt x="82" y="168"/>
                  <a:pt x="79" y="164"/>
                  <a:pt x="75" y="163"/>
                </a:cubicBezTo>
                <a:close/>
                <a:moveTo>
                  <a:pt x="139" y="163"/>
                </a:moveTo>
                <a:cubicBezTo>
                  <a:pt x="134" y="162"/>
                  <a:pt x="130" y="165"/>
                  <a:pt x="129" y="170"/>
                </a:cubicBezTo>
                <a:cubicBezTo>
                  <a:pt x="128" y="174"/>
                  <a:pt x="131" y="179"/>
                  <a:pt x="136" y="179"/>
                </a:cubicBezTo>
                <a:cubicBezTo>
                  <a:pt x="140" y="180"/>
                  <a:pt x="145" y="177"/>
                  <a:pt x="146" y="173"/>
                </a:cubicBezTo>
                <a:cubicBezTo>
                  <a:pt x="146" y="168"/>
                  <a:pt x="143" y="164"/>
                  <a:pt x="139" y="163"/>
                </a:cubicBezTo>
                <a:close/>
                <a:moveTo>
                  <a:pt x="75" y="217"/>
                </a:moveTo>
                <a:cubicBezTo>
                  <a:pt x="70" y="216"/>
                  <a:pt x="66" y="219"/>
                  <a:pt x="65" y="224"/>
                </a:cubicBezTo>
                <a:cubicBezTo>
                  <a:pt x="64" y="228"/>
                  <a:pt x="67" y="233"/>
                  <a:pt x="72" y="234"/>
                </a:cubicBezTo>
                <a:cubicBezTo>
                  <a:pt x="76" y="234"/>
                  <a:pt x="81" y="231"/>
                  <a:pt x="81" y="227"/>
                </a:cubicBezTo>
                <a:cubicBezTo>
                  <a:pt x="82" y="222"/>
                  <a:pt x="79" y="218"/>
                  <a:pt x="75" y="217"/>
                </a:cubicBezTo>
                <a:close/>
                <a:moveTo>
                  <a:pt x="139" y="217"/>
                </a:moveTo>
                <a:cubicBezTo>
                  <a:pt x="134" y="216"/>
                  <a:pt x="130" y="219"/>
                  <a:pt x="129" y="224"/>
                </a:cubicBezTo>
                <a:cubicBezTo>
                  <a:pt x="128" y="228"/>
                  <a:pt x="131" y="233"/>
                  <a:pt x="136" y="234"/>
                </a:cubicBezTo>
                <a:cubicBezTo>
                  <a:pt x="140" y="234"/>
                  <a:pt x="145" y="231"/>
                  <a:pt x="146" y="227"/>
                </a:cubicBezTo>
                <a:cubicBezTo>
                  <a:pt x="146" y="222"/>
                  <a:pt x="143" y="218"/>
                  <a:pt x="139" y="217"/>
                </a:cubicBezTo>
                <a:close/>
                <a:moveTo>
                  <a:pt x="267" y="217"/>
                </a:moveTo>
                <a:cubicBezTo>
                  <a:pt x="263" y="216"/>
                  <a:pt x="259" y="219"/>
                  <a:pt x="258" y="224"/>
                </a:cubicBezTo>
                <a:cubicBezTo>
                  <a:pt x="257" y="228"/>
                  <a:pt x="260" y="233"/>
                  <a:pt x="264" y="234"/>
                </a:cubicBezTo>
                <a:cubicBezTo>
                  <a:pt x="269" y="234"/>
                  <a:pt x="273" y="231"/>
                  <a:pt x="274" y="227"/>
                </a:cubicBezTo>
                <a:cubicBezTo>
                  <a:pt x="275" y="222"/>
                  <a:pt x="272" y="218"/>
                  <a:pt x="267" y="217"/>
                </a:cubicBezTo>
                <a:close/>
                <a:moveTo>
                  <a:pt x="10" y="217"/>
                </a:moveTo>
                <a:cubicBezTo>
                  <a:pt x="6" y="216"/>
                  <a:pt x="2" y="219"/>
                  <a:pt x="1" y="224"/>
                </a:cubicBezTo>
                <a:cubicBezTo>
                  <a:pt x="0" y="228"/>
                  <a:pt x="3" y="233"/>
                  <a:pt x="7" y="234"/>
                </a:cubicBezTo>
                <a:cubicBezTo>
                  <a:pt x="12" y="234"/>
                  <a:pt x="16" y="231"/>
                  <a:pt x="17" y="227"/>
                </a:cubicBezTo>
                <a:cubicBezTo>
                  <a:pt x="18" y="222"/>
                  <a:pt x="15" y="218"/>
                  <a:pt x="10" y="217"/>
                </a:cubicBezTo>
                <a:close/>
                <a:moveTo>
                  <a:pt x="203" y="217"/>
                </a:moveTo>
                <a:cubicBezTo>
                  <a:pt x="199" y="216"/>
                  <a:pt x="194" y="219"/>
                  <a:pt x="194" y="224"/>
                </a:cubicBezTo>
                <a:cubicBezTo>
                  <a:pt x="193" y="228"/>
                  <a:pt x="196" y="233"/>
                  <a:pt x="200" y="234"/>
                </a:cubicBezTo>
                <a:cubicBezTo>
                  <a:pt x="205" y="234"/>
                  <a:pt x="209" y="231"/>
                  <a:pt x="210" y="227"/>
                </a:cubicBezTo>
                <a:cubicBezTo>
                  <a:pt x="211" y="222"/>
                  <a:pt x="208" y="218"/>
                  <a:pt x="203" y="217"/>
                </a:cubicBezTo>
                <a:close/>
                <a:moveTo>
                  <a:pt x="10" y="271"/>
                </a:moveTo>
                <a:cubicBezTo>
                  <a:pt x="6" y="271"/>
                  <a:pt x="2" y="274"/>
                  <a:pt x="1" y="278"/>
                </a:cubicBezTo>
                <a:cubicBezTo>
                  <a:pt x="0" y="283"/>
                  <a:pt x="3" y="287"/>
                  <a:pt x="7" y="288"/>
                </a:cubicBezTo>
                <a:cubicBezTo>
                  <a:pt x="12" y="289"/>
                  <a:pt x="16" y="286"/>
                  <a:pt x="17" y="281"/>
                </a:cubicBezTo>
                <a:cubicBezTo>
                  <a:pt x="18" y="277"/>
                  <a:pt x="15" y="272"/>
                  <a:pt x="10" y="271"/>
                </a:cubicBezTo>
                <a:close/>
                <a:moveTo>
                  <a:pt x="203" y="271"/>
                </a:moveTo>
                <a:cubicBezTo>
                  <a:pt x="199" y="271"/>
                  <a:pt x="194" y="274"/>
                  <a:pt x="194" y="278"/>
                </a:cubicBezTo>
                <a:cubicBezTo>
                  <a:pt x="193" y="283"/>
                  <a:pt x="196" y="287"/>
                  <a:pt x="200" y="288"/>
                </a:cubicBezTo>
                <a:cubicBezTo>
                  <a:pt x="205" y="289"/>
                  <a:pt x="209" y="286"/>
                  <a:pt x="210" y="281"/>
                </a:cubicBezTo>
                <a:cubicBezTo>
                  <a:pt x="211" y="277"/>
                  <a:pt x="208" y="272"/>
                  <a:pt x="203" y="271"/>
                </a:cubicBezTo>
                <a:close/>
                <a:moveTo>
                  <a:pt x="75" y="271"/>
                </a:moveTo>
                <a:cubicBezTo>
                  <a:pt x="70" y="271"/>
                  <a:pt x="66" y="274"/>
                  <a:pt x="65" y="278"/>
                </a:cubicBezTo>
                <a:cubicBezTo>
                  <a:pt x="64" y="283"/>
                  <a:pt x="67" y="287"/>
                  <a:pt x="72" y="288"/>
                </a:cubicBezTo>
                <a:cubicBezTo>
                  <a:pt x="76" y="289"/>
                  <a:pt x="81" y="286"/>
                  <a:pt x="81" y="281"/>
                </a:cubicBezTo>
                <a:cubicBezTo>
                  <a:pt x="82" y="277"/>
                  <a:pt x="79" y="272"/>
                  <a:pt x="75" y="271"/>
                </a:cubicBezTo>
                <a:close/>
                <a:moveTo>
                  <a:pt x="139" y="271"/>
                </a:moveTo>
                <a:cubicBezTo>
                  <a:pt x="134" y="271"/>
                  <a:pt x="130" y="274"/>
                  <a:pt x="129" y="278"/>
                </a:cubicBezTo>
                <a:cubicBezTo>
                  <a:pt x="128" y="283"/>
                  <a:pt x="131" y="287"/>
                  <a:pt x="136" y="288"/>
                </a:cubicBezTo>
                <a:cubicBezTo>
                  <a:pt x="140" y="289"/>
                  <a:pt x="145" y="286"/>
                  <a:pt x="146" y="281"/>
                </a:cubicBezTo>
                <a:cubicBezTo>
                  <a:pt x="146" y="277"/>
                  <a:pt x="143" y="272"/>
                  <a:pt x="139" y="271"/>
                </a:cubicBezTo>
                <a:close/>
                <a:moveTo>
                  <a:pt x="267" y="271"/>
                </a:moveTo>
                <a:cubicBezTo>
                  <a:pt x="263" y="271"/>
                  <a:pt x="259" y="274"/>
                  <a:pt x="258" y="278"/>
                </a:cubicBezTo>
                <a:cubicBezTo>
                  <a:pt x="257" y="283"/>
                  <a:pt x="260" y="287"/>
                  <a:pt x="264" y="288"/>
                </a:cubicBezTo>
                <a:cubicBezTo>
                  <a:pt x="269" y="289"/>
                  <a:pt x="273" y="286"/>
                  <a:pt x="274" y="281"/>
                </a:cubicBezTo>
                <a:cubicBezTo>
                  <a:pt x="275" y="277"/>
                  <a:pt x="272" y="272"/>
                  <a:pt x="267" y="271"/>
                </a:cubicBezTo>
                <a:close/>
                <a:moveTo>
                  <a:pt x="203" y="326"/>
                </a:moveTo>
                <a:cubicBezTo>
                  <a:pt x="199" y="325"/>
                  <a:pt x="194" y="328"/>
                  <a:pt x="194" y="332"/>
                </a:cubicBezTo>
                <a:cubicBezTo>
                  <a:pt x="193" y="337"/>
                  <a:pt x="196" y="341"/>
                  <a:pt x="200" y="342"/>
                </a:cubicBezTo>
                <a:cubicBezTo>
                  <a:pt x="205" y="343"/>
                  <a:pt x="209" y="340"/>
                  <a:pt x="210" y="335"/>
                </a:cubicBezTo>
                <a:cubicBezTo>
                  <a:pt x="211" y="331"/>
                  <a:pt x="208" y="326"/>
                  <a:pt x="203" y="326"/>
                </a:cubicBezTo>
                <a:close/>
                <a:moveTo>
                  <a:pt x="267" y="326"/>
                </a:moveTo>
                <a:cubicBezTo>
                  <a:pt x="263" y="325"/>
                  <a:pt x="259" y="328"/>
                  <a:pt x="258" y="332"/>
                </a:cubicBezTo>
                <a:cubicBezTo>
                  <a:pt x="257" y="337"/>
                  <a:pt x="260" y="341"/>
                  <a:pt x="264" y="342"/>
                </a:cubicBezTo>
                <a:cubicBezTo>
                  <a:pt x="269" y="343"/>
                  <a:pt x="273" y="340"/>
                  <a:pt x="274" y="335"/>
                </a:cubicBezTo>
                <a:cubicBezTo>
                  <a:pt x="275" y="331"/>
                  <a:pt x="272" y="326"/>
                  <a:pt x="267" y="326"/>
                </a:cubicBezTo>
                <a:close/>
                <a:moveTo>
                  <a:pt x="139" y="326"/>
                </a:moveTo>
                <a:cubicBezTo>
                  <a:pt x="134" y="325"/>
                  <a:pt x="130" y="328"/>
                  <a:pt x="129" y="332"/>
                </a:cubicBezTo>
                <a:cubicBezTo>
                  <a:pt x="128" y="337"/>
                  <a:pt x="131" y="341"/>
                  <a:pt x="136" y="342"/>
                </a:cubicBezTo>
                <a:cubicBezTo>
                  <a:pt x="140" y="343"/>
                  <a:pt x="145" y="340"/>
                  <a:pt x="146" y="335"/>
                </a:cubicBezTo>
                <a:cubicBezTo>
                  <a:pt x="146" y="331"/>
                  <a:pt x="143" y="326"/>
                  <a:pt x="139" y="326"/>
                </a:cubicBezTo>
                <a:close/>
                <a:moveTo>
                  <a:pt x="10" y="326"/>
                </a:moveTo>
                <a:cubicBezTo>
                  <a:pt x="6" y="325"/>
                  <a:pt x="2" y="328"/>
                  <a:pt x="1" y="332"/>
                </a:cubicBezTo>
                <a:cubicBezTo>
                  <a:pt x="0" y="337"/>
                  <a:pt x="3" y="341"/>
                  <a:pt x="7" y="342"/>
                </a:cubicBezTo>
                <a:cubicBezTo>
                  <a:pt x="12" y="343"/>
                  <a:pt x="16" y="340"/>
                  <a:pt x="17" y="335"/>
                </a:cubicBezTo>
                <a:cubicBezTo>
                  <a:pt x="18" y="331"/>
                  <a:pt x="15" y="326"/>
                  <a:pt x="10" y="326"/>
                </a:cubicBezTo>
                <a:close/>
                <a:moveTo>
                  <a:pt x="75" y="326"/>
                </a:moveTo>
                <a:cubicBezTo>
                  <a:pt x="70" y="325"/>
                  <a:pt x="66" y="328"/>
                  <a:pt x="65" y="332"/>
                </a:cubicBezTo>
                <a:cubicBezTo>
                  <a:pt x="64" y="337"/>
                  <a:pt x="67" y="341"/>
                  <a:pt x="72" y="342"/>
                </a:cubicBezTo>
                <a:cubicBezTo>
                  <a:pt x="76" y="343"/>
                  <a:pt x="81" y="340"/>
                  <a:pt x="81" y="335"/>
                </a:cubicBezTo>
                <a:cubicBezTo>
                  <a:pt x="82" y="331"/>
                  <a:pt x="79" y="326"/>
                  <a:pt x="75" y="326"/>
                </a:cubicBezTo>
                <a:close/>
                <a:moveTo>
                  <a:pt x="10" y="380"/>
                </a:moveTo>
                <a:cubicBezTo>
                  <a:pt x="6" y="379"/>
                  <a:pt x="2" y="382"/>
                  <a:pt x="1" y="386"/>
                </a:cubicBezTo>
                <a:cubicBezTo>
                  <a:pt x="0" y="391"/>
                  <a:pt x="3" y="395"/>
                  <a:pt x="7" y="396"/>
                </a:cubicBezTo>
                <a:cubicBezTo>
                  <a:pt x="12" y="397"/>
                  <a:pt x="16" y="394"/>
                  <a:pt x="17" y="389"/>
                </a:cubicBezTo>
                <a:cubicBezTo>
                  <a:pt x="18" y="385"/>
                  <a:pt x="15" y="380"/>
                  <a:pt x="10" y="380"/>
                </a:cubicBezTo>
                <a:close/>
                <a:moveTo>
                  <a:pt x="75" y="380"/>
                </a:moveTo>
                <a:cubicBezTo>
                  <a:pt x="70" y="379"/>
                  <a:pt x="66" y="382"/>
                  <a:pt x="65" y="386"/>
                </a:cubicBezTo>
                <a:cubicBezTo>
                  <a:pt x="64" y="391"/>
                  <a:pt x="67" y="395"/>
                  <a:pt x="72" y="396"/>
                </a:cubicBezTo>
                <a:cubicBezTo>
                  <a:pt x="76" y="397"/>
                  <a:pt x="81" y="394"/>
                  <a:pt x="81" y="389"/>
                </a:cubicBezTo>
                <a:cubicBezTo>
                  <a:pt x="82" y="385"/>
                  <a:pt x="79" y="380"/>
                  <a:pt x="75" y="380"/>
                </a:cubicBezTo>
                <a:close/>
                <a:moveTo>
                  <a:pt x="203" y="380"/>
                </a:moveTo>
                <a:cubicBezTo>
                  <a:pt x="199" y="379"/>
                  <a:pt x="194" y="382"/>
                  <a:pt x="194" y="386"/>
                </a:cubicBezTo>
                <a:cubicBezTo>
                  <a:pt x="193" y="391"/>
                  <a:pt x="196" y="395"/>
                  <a:pt x="200" y="396"/>
                </a:cubicBezTo>
                <a:cubicBezTo>
                  <a:pt x="205" y="397"/>
                  <a:pt x="209" y="394"/>
                  <a:pt x="210" y="389"/>
                </a:cubicBezTo>
                <a:cubicBezTo>
                  <a:pt x="211" y="385"/>
                  <a:pt x="208" y="380"/>
                  <a:pt x="203" y="380"/>
                </a:cubicBezTo>
                <a:close/>
                <a:moveTo>
                  <a:pt x="267" y="380"/>
                </a:moveTo>
                <a:cubicBezTo>
                  <a:pt x="263" y="379"/>
                  <a:pt x="259" y="382"/>
                  <a:pt x="258" y="386"/>
                </a:cubicBezTo>
                <a:cubicBezTo>
                  <a:pt x="257" y="391"/>
                  <a:pt x="260" y="395"/>
                  <a:pt x="264" y="396"/>
                </a:cubicBezTo>
                <a:cubicBezTo>
                  <a:pt x="269" y="397"/>
                  <a:pt x="273" y="394"/>
                  <a:pt x="274" y="389"/>
                </a:cubicBezTo>
                <a:cubicBezTo>
                  <a:pt x="275" y="385"/>
                  <a:pt x="272" y="380"/>
                  <a:pt x="267" y="380"/>
                </a:cubicBezTo>
                <a:close/>
                <a:moveTo>
                  <a:pt x="139" y="380"/>
                </a:moveTo>
                <a:cubicBezTo>
                  <a:pt x="134" y="379"/>
                  <a:pt x="130" y="382"/>
                  <a:pt x="129" y="386"/>
                </a:cubicBezTo>
                <a:cubicBezTo>
                  <a:pt x="128" y="391"/>
                  <a:pt x="131" y="395"/>
                  <a:pt x="136" y="396"/>
                </a:cubicBezTo>
                <a:cubicBezTo>
                  <a:pt x="140" y="397"/>
                  <a:pt x="145" y="394"/>
                  <a:pt x="146" y="389"/>
                </a:cubicBezTo>
                <a:cubicBezTo>
                  <a:pt x="146" y="385"/>
                  <a:pt x="143" y="380"/>
                  <a:pt x="139" y="380"/>
                </a:cubicBezTo>
                <a:close/>
                <a:moveTo>
                  <a:pt x="139" y="434"/>
                </a:moveTo>
                <a:cubicBezTo>
                  <a:pt x="134" y="433"/>
                  <a:pt x="130" y="436"/>
                  <a:pt x="129" y="440"/>
                </a:cubicBezTo>
                <a:cubicBezTo>
                  <a:pt x="128" y="445"/>
                  <a:pt x="131" y="449"/>
                  <a:pt x="136" y="450"/>
                </a:cubicBezTo>
                <a:cubicBezTo>
                  <a:pt x="140" y="451"/>
                  <a:pt x="145" y="448"/>
                  <a:pt x="146" y="443"/>
                </a:cubicBezTo>
                <a:cubicBezTo>
                  <a:pt x="146" y="439"/>
                  <a:pt x="143" y="435"/>
                  <a:pt x="139" y="434"/>
                </a:cubicBezTo>
                <a:close/>
                <a:moveTo>
                  <a:pt x="10" y="434"/>
                </a:moveTo>
                <a:cubicBezTo>
                  <a:pt x="6" y="433"/>
                  <a:pt x="2" y="436"/>
                  <a:pt x="1" y="440"/>
                </a:cubicBezTo>
                <a:cubicBezTo>
                  <a:pt x="0" y="445"/>
                  <a:pt x="3" y="449"/>
                  <a:pt x="7" y="450"/>
                </a:cubicBezTo>
                <a:cubicBezTo>
                  <a:pt x="12" y="451"/>
                  <a:pt x="16" y="448"/>
                  <a:pt x="17" y="443"/>
                </a:cubicBezTo>
                <a:cubicBezTo>
                  <a:pt x="18" y="439"/>
                  <a:pt x="15" y="435"/>
                  <a:pt x="10" y="434"/>
                </a:cubicBezTo>
                <a:close/>
                <a:moveTo>
                  <a:pt x="203" y="434"/>
                </a:moveTo>
                <a:cubicBezTo>
                  <a:pt x="199" y="433"/>
                  <a:pt x="194" y="436"/>
                  <a:pt x="194" y="440"/>
                </a:cubicBezTo>
                <a:cubicBezTo>
                  <a:pt x="193" y="445"/>
                  <a:pt x="196" y="449"/>
                  <a:pt x="200" y="450"/>
                </a:cubicBezTo>
                <a:cubicBezTo>
                  <a:pt x="205" y="451"/>
                  <a:pt x="209" y="448"/>
                  <a:pt x="210" y="443"/>
                </a:cubicBezTo>
                <a:cubicBezTo>
                  <a:pt x="211" y="439"/>
                  <a:pt x="208" y="435"/>
                  <a:pt x="203" y="434"/>
                </a:cubicBezTo>
                <a:close/>
                <a:moveTo>
                  <a:pt x="75" y="434"/>
                </a:moveTo>
                <a:cubicBezTo>
                  <a:pt x="70" y="433"/>
                  <a:pt x="66" y="436"/>
                  <a:pt x="65" y="440"/>
                </a:cubicBezTo>
                <a:cubicBezTo>
                  <a:pt x="64" y="445"/>
                  <a:pt x="67" y="449"/>
                  <a:pt x="72" y="450"/>
                </a:cubicBezTo>
                <a:cubicBezTo>
                  <a:pt x="76" y="451"/>
                  <a:pt x="81" y="448"/>
                  <a:pt x="81" y="443"/>
                </a:cubicBezTo>
                <a:cubicBezTo>
                  <a:pt x="82" y="439"/>
                  <a:pt x="79" y="435"/>
                  <a:pt x="75" y="434"/>
                </a:cubicBezTo>
                <a:close/>
                <a:moveTo>
                  <a:pt x="267" y="434"/>
                </a:moveTo>
                <a:cubicBezTo>
                  <a:pt x="263" y="433"/>
                  <a:pt x="259" y="436"/>
                  <a:pt x="258" y="440"/>
                </a:cubicBezTo>
                <a:cubicBezTo>
                  <a:pt x="257" y="445"/>
                  <a:pt x="260" y="449"/>
                  <a:pt x="264" y="450"/>
                </a:cubicBezTo>
                <a:cubicBezTo>
                  <a:pt x="269" y="451"/>
                  <a:pt x="273" y="448"/>
                  <a:pt x="274" y="443"/>
                </a:cubicBezTo>
                <a:cubicBezTo>
                  <a:pt x="275" y="439"/>
                  <a:pt x="272" y="435"/>
                  <a:pt x="267" y="434"/>
                </a:cubicBezTo>
                <a:close/>
                <a:moveTo>
                  <a:pt x="139" y="488"/>
                </a:moveTo>
                <a:cubicBezTo>
                  <a:pt x="134" y="487"/>
                  <a:pt x="130" y="490"/>
                  <a:pt x="129" y="495"/>
                </a:cubicBezTo>
                <a:cubicBezTo>
                  <a:pt x="128" y="499"/>
                  <a:pt x="131" y="503"/>
                  <a:pt x="136" y="504"/>
                </a:cubicBezTo>
                <a:cubicBezTo>
                  <a:pt x="140" y="505"/>
                  <a:pt x="145" y="502"/>
                  <a:pt x="146" y="498"/>
                </a:cubicBezTo>
                <a:cubicBezTo>
                  <a:pt x="146" y="493"/>
                  <a:pt x="143" y="489"/>
                  <a:pt x="139" y="488"/>
                </a:cubicBezTo>
                <a:close/>
                <a:moveTo>
                  <a:pt x="10" y="488"/>
                </a:moveTo>
                <a:cubicBezTo>
                  <a:pt x="6" y="487"/>
                  <a:pt x="2" y="490"/>
                  <a:pt x="1" y="495"/>
                </a:cubicBezTo>
                <a:cubicBezTo>
                  <a:pt x="0" y="499"/>
                  <a:pt x="3" y="503"/>
                  <a:pt x="7" y="504"/>
                </a:cubicBezTo>
                <a:cubicBezTo>
                  <a:pt x="12" y="505"/>
                  <a:pt x="16" y="502"/>
                  <a:pt x="17" y="498"/>
                </a:cubicBezTo>
                <a:cubicBezTo>
                  <a:pt x="18" y="493"/>
                  <a:pt x="15" y="489"/>
                  <a:pt x="10" y="488"/>
                </a:cubicBezTo>
                <a:close/>
                <a:moveTo>
                  <a:pt x="267" y="488"/>
                </a:moveTo>
                <a:cubicBezTo>
                  <a:pt x="263" y="487"/>
                  <a:pt x="259" y="490"/>
                  <a:pt x="258" y="495"/>
                </a:cubicBezTo>
                <a:cubicBezTo>
                  <a:pt x="257" y="499"/>
                  <a:pt x="260" y="503"/>
                  <a:pt x="264" y="504"/>
                </a:cubicBezTo>
                <a:cubicBezTo>
                  <a:pt x="269" y="505"/>
                  <a:pt x="273" y="502"/>
                  <a:pt x="274" y="498"/>
                </a:cubicBezTo>
                <a:cubicBezTo>
                  <a:pt x="275" y="493"/>
                  <a:pt x="272" y="489"/>
                  <a:pt x="267" y="488"/>
                </a:cubicBezTo>
                <a:close/>
                <a:moveTo>
                  <a:pt x="75" y="488"/>
                </a:moveTo>
                <a:cubicBezTo>
                  <a:pt x="70" y="487"/>
                  <a:pt x="66" y="490"/>
                  <a:pt x="65" y="495"/>
                </a:cubicBezTo>
                <a:cubicBezTo>
                  <a:pt x="64" y="499"/>
                  <a:pt x="67" y="503"/>
                  <a:pt x="72" y="504"/>
                </a:cubicBezTo>
                <a:cubicBezTo>
                  <a:pt x="76" y="505"/>
                  <a:pt x="81" y="502"/>
                  <a:pt x="81" y="498"/>
                </a:cubicBezTo>
                <a:cubicBezTo>
                  <a:pt x="82" y="493"/>
                  <a:pt x="79" y="489"/>
                  <a:pt x="75" y="488"/>
                </a:cubicBezTo>
                <a:close/>
                <a:moveTo>
                  <a:pt x="203" y="488"/>
                </a:moveTo>
                <a:cubicBezTo>
                  <a:pt x="199" y="487"/>
                  <a:pt x="194" y="490"/>
                  <a:pt x="194" y="495"/>
                </a:cubicBezTo>
                <a:cubicBezTo>
                  <a:pt x="193" y="499"/>
                  <a:pt x="196" y="503"/>
                  <a:pt x="200" y="504"/>
                </a:cubicBezTo>
                <a:cubicBezTo>
                  <a:pt x="205" y="505"/>
                  <a:pt x="209" y="502"/>
                  <a:pt x="210" y="498"/>
                </a:cubicBezTo>
                <a:cubicBezTo>
                  <a:pt x="211" y="493"/>
                  <a:pt x="208" y="489"/>
                  <a:pt x="203" y="488"/>
                </a:cubicBezTo>
                <a:close/>
                <a:moveTo>
                  <a:pt x="10" y="542"/>
                </a:moveTo>
                <a:cubicBezTo>
                  <a:pt x="6" y="541"/>
                  <a:pt x="2" y="544"/>
                  <a:pt x="1" y="549"/>
                </a:cubicBezTo>
                <a:cubicBezTo>
                  <a:pt x="0" y="553"/>
                  <a:pt x="3" y="557"/>
                  <a:pt x="7" y="558"/>
                </a:cubicBezTo>
                <a:cubicBezTo>
                  <a:pt x="12" y="559"/>
                  <a:pt x="16" y="556"/>
                  <a:pt x="17" y="552"/>
                </a:cubicBezTo>
                <a:cubicBezTo>
                  <a:pt x="18" y="547"/>
                  <a:pt x="15" y="543"/>
                  <a:pt x="10" y="542"/>
                </a:cubicBezTo>
                <a:close/>
                <a:moveTo>
                  <a:pt x="203" y="542"/>
                </a:moveTo>
                <a:cubicBezTo>
                  <a:pt x="199" y="541"/>
                  <a:pt x="194" y="544"/>
                  <a:pt x="194" y="549"/>
                </a:cubicBezTo>
                <a:cubicBezTo>
                  <a:pt x="193" y="553"/>
                  <a:pt x="196" y="557"/>
                  <a:pt x="200" y="558"/>
                </a:cubicBezTo>
                <a:cubicBezTo>
                  <a:pt x="205" y="559"/>
                  <a:pt x="209" y="556"/>
                  <a:pt x="210" y="552"/>
                </a:cubicBezTo>
                <a:cubicBezTo>
                  <a:pt x="211" y="547"/>
                  <a:pt x="208" y="543"/>
                  <a:pt x="203" y="542"/>
                </a:cubicBezTo>
                <a:close/>
                <a:moveTo>
                  <a:pt x="75" y="542"/>
                </a:moveTo>
                <a:cubicBezTo>
                  <a:pt x="70" y="541"/>
                  <a:pt x="66" y="544"/>
                  <a:pt x="65" y="549"/>
                </a:cubicBezTo>
                <a:cubicBezTo>
                  <a:pt x="64" y="553"/>
                  <a:pt x="67" y="557"/>
                  <a:pt x="72" y="558"/>
                </a:cubicBezTo>
                <a:cubicBezTo>
                  <a:pt x="76" y="559"/>
                  <a:pt x="81" y="556"/>
                  <a:pt x="81" y="552"/>
                </a:cubicBezTo>
                <a:cubicBezTo>
                  <a:pt x="82" y="547"/>
                  <a:pt x="79" y="543"/>
                  <a:pt x="75" y="542"/>
                </a:cubicBezTo>
                <a:close/>
                <a:moveTo>
                  <a:pt x="267" y="542"/>
                </a:moveTo>
                <a:cubicBezTo>
                  <a:pt x="263" y="541"/>
                  <a:pt x="259" y="544"/>
                  <a:pt x="258" y="549"/>
                </a:cubicBezTo>
                <a:cubicBezTo>
                  <a:pt x="257" y="553"/>
                  <a:pt x="260" y="557"/>
                  <a:pt x="264" y="558"/>
                </a:cubicBezTo>
                <a:cubicBezTo>
                  <a:pt x="269" y="559"/>
                  <a:pt x="273" y="556"/>
                  <a:pt x="274" y="552"/>
                </a:cubicBezTo>
                <a:cubicBezTo>
                  <a:pt x="275" y="547"/>
                  <a:pt x="272" y="543"/>
                  <a:pt x="267" y="542"/>
                </a:cubicBezTo>
                <a:close/>
                <a:moveTo>
                  <a:pt x="139" y="542"/>
                </a:moveTo>
                <a:cubicBezTo>
                  <a:pt x="134" y="541"/>
                  <a:pt x="130" y="544"/>
                  <a:pt x="129" y="549"/>
                </a:cubicBezTo>
                <a:cubicBezTo>
                  <a:pt x="128" y="553"/>
                  <a:pt x="131" y="557"/>
                  <a:pt x="136" y="558"/>
                </a:cubicBezTo>
                <a:cubicBezTo>
                  <a:pt x="140" y="559"/>
                  <a:pt x="145" y="556"/>
                  <a:pt x="146" y="552"/>
                </a:cubicBezTo>
                <a:cubicBezTo>
                  <a:pt x="146" y="547"/>
                  <a:pt x="143" y="543"/>
                  <a:pt x="139" y="542"/>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5">
            <a:extLst>
              <a:ext uri="{FF2B5EF4-FFF2-40B4-BE49-F238E27FC236}">
                <a16:creationId xmlns:a16="http://schemas.microsoft.com/office/drawing/2014/main" id="{F0902378-C640-BA03-F13E-F12B038E3D46}"/>
              </a:ext>
            </a:extLst>
          </p:cNvPr>
          <p:cNvSpPr>
            <a:spLocks noEditPoints="1"/>
          </p:cNvSpPr>
          <p:nvPr/>
        </p:nvSpPr>
        <p:spPr bwMode="auto">
          <a:xfrm>
            <a:off x="1112301" y="5558151"/>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6">
            <a:extLst>
              <a:ext uri="{FF2B5EF4-FFF2-40B4-BE49-F238E27FC236}">
                <a16:creationId xmlns:a16="http://schemas.microsoft.com/office/drawing/2014/main" id="{B541BEB0-1E4E-84E5-5311-B3C1CD646917}"/>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bg1">
              <a:lumMod val="85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TextBox 21">
            <a:extLst>
              <a:ext uri="{FF2B5EF4-FFF2-40B4-BE49-F238E27FC236}">
                <a16:creationId xmlns:a16="http://schemas.microsoft.com/office/drawing/2014/main" id="{69CE555F-7BE2-1FAD-9391-36E972F606F0}"/>
              </a:ext>
            </a:extLst>
          </p:cNvPr>
          <p:cNvSpPr txBox="1"/>
          <p:nvPr/>
        </p:nvSpPr>
        <p:spPr>
          <a:xfrm>
            <a:off x="729230" y="1227520"/>
            <a:ext cx="4433319" cy="1652504"/>
          </a:xfrm>
          <a:prstGeom prst="rect">
            <a:avLst/>
          </a:prstGeom>
          <a:noFill/>
        </p:spPr>
        <p:txBody>
          <a:bodyPr wrap="square" rtlCol="0">
            <a:spAutoFit/>
          </a:bodyPr>
          <a:lstStyle/>
          <a:p>
            <a:pPr>
              <a:lnSpc>
                <a:spcPts val="4000"/>
              </a:lnSpc>
            </a:pPr>
            <a:r>
              <a:rPr lang="en-US" sz="4400" i="0" dirty="0">
                <a:effectLst/>
                <a:latin typeface="Otama.ep" panose="00000500000000000000" pitchFamily="50" charset="0"/>
              </a:rPr>
              <a:t>Education is a way </a:t>
            </a:r>
            <a:r>
              <a:rPr lang="en-US" sz="4400" dirty="0">
                <a:latin typeface="Otama.ep" panose="00000500000000000000" pitchFamily="50" charset="0"/>
              </a:rPr>
              <a:t>To success In life</a:t>
            </a:r>
            <a:endParaRPr lang="en-US" sz="4400" i="0" dirty="0">
              <a:effectLst/>
              <a:latin typeface="Otama.ep" panose="00000500000000000000" pitchFamily="50" charset="0"/>
            </a:endParaRPr>
          </a:p>
        </p:txBody>
      </p:sp>
      <p:sp>
        <p:nvSpPr>
          <p:cNvPr id="23" name="TextBox 22">
            <a:extLst>
              <a:ext uri="{FF2B5EF4-FFF2-40B4-BE49-F238E27FC236}">
                <a16:creationId xmlns:a16="http://schemas.microsoft.com/office/drawing/2014/main" id="{1F92D673-A407-2B1D-0082-928AF89C7957}"/>
              </a:ext>
            </a:extLst>
          </p:cNvPr>
          <p:cNvSpPr txBox="1"/>
          <p:nvPr/>
        </p:nvSpPr>
        <p:spPr>
          <a:xfrm>
            <a:off x="729231" y="794829"/>
            <a:ext cx="3314065" cy="279797"/>
          </a:xfrm>
          <a:prstGeom prst="rect">
            <a:avLst/>
          </a:prstGeom>
          <a:noFill/>
        </p:spPr>
        <p:txBody>
          <a:bodyPr wrap="square" rtlCol="0">
            <a:spAutoFit/>
          </a:bodyPr>
          <a:lstStyle/>
          <a:p>
            <a:r>
              <a:rPr lang="en-US" sz="1400" i="0" dirty="0">
                <a:effectLst/>
                <a:latin typeface="Epilogue Light" pitchFamily="2" charset="0"/>
              </a:rPr>
              <a:t>2026 International Schoo</a:t>
            </a:r>
            <a:r>
              <a:rPr lang="en-US" sz="1400" dirty="0">
                <a:latin typeface="Epilogue Light" pitchFamily="2" charset="0"/>
              </a:rPr>
              <a:t>l Award.</a:t>
            </a:r>
            <a:endParaRPr lang="en-US" sz="1400" i="0" dirty="0">
              <a:effectLst/>
              <a:latin typeface="Epilogue Light" pitchFamily="2" charset="0"/>
            </a:endParaRPr>
          </a:p>
        </p:txBody>
      </p:sp>
      <p:sp>
        <p:nvSpPr>
          <p:cNvPr id="9" name="Freeform 21">
            <a:extLst>
              <a:ext uri="{FF2B5EF4-FFF2-40B4-BE49-F238E27FC236}">
                <a16:creationId xmlns:a16="http://schemas.microsoft.com/office/drawing/2014/main" id="{D4E0C077-E972-1084-EFA6-B794674CB5CB}"/>
              </a:ext>
            </a:extLst>
          </p:cNvPr>
          <p:cNvSpPr>
            <a:spLocks noEditPoints="1"/>
          </p:cNvSpPr>
          <p:nvPr/>
        </p:nvSpPr>
        <p:spPr bwMode="auto">
          <a:xfrm>
            <a:off x="7223003" y="5744599"/>
            <a:ext cx="1225593" cy="161129"/>
          </a:xfrm>
          <a:custGeom>
            <a:avLst/>
            <a:gdLst>
              <a:gd name="T0" fmla="*/ 0 w 966"/>
              <a:gd name="T1" fmla="*/ 0 h 127"/>
              <a:gd name="T2" fmla="*/ 0 w 966"/>
              <a:gd name="T3" fmla="*/ 127 h 127"/>
              <a:gd name="T4" fmla="*/ 38 w 966"/>
              <a:gd name="T5" fmla="*/ 96 h 127"/>
              <a:gd name="T6" fmla="*/ 74 w 966"/>
              <a:gd name="T7" fmla="*/ 64 h 127"/>
              <a:gd name="T8" fmla="*/ 38 w 966"/>
              <a:gd name="T9" fmla="*/ 31 h 127"/>
              <a:gd name="T10" fmla="*/ 0 w 966"/>
              <a:gd name="T11" fmla="*/ 0 h 127"/>
              <a:gd name="T12" fmla="*/ 222 w 966"/>
              <a:gd name="T13" fmla="*/ 0 h 127"/>
              <a:gd name="T14" fmla="*/ 222 w 966"/>
              <a:gd name="T15" fmla="*/ 127 h 127"/>
              <a:gd name="T16" fmla="*/ 260 w 966"/>
              <a:gd name="T17" fmla="*/ 96 h 127"/>
              <a:gd name="T18" fmla="*/ 298 w 966"/>
              <a:gd name="T19" fmla="*/ 64 h 127"/>
              <a:gd name="T20" fmla="*/ 260 w 966"/>
              <a:gd name="T21" fmla="*/ 31 h 127"/>
              <a:gd name="T22" fmla="*/ 222 w 966"/>
              <a:gd name="T23" fmla="*/ 0 h 127"/>
              <a:gd name="T24" fmla="*/ 444 w 966"/>
              <a:gd name="T25" fmla="*/ 0 h 127"/>
              <a:gd name="T26" fmla="*/ 444 w 966"/>
              <a:gd name="T27" fmla="*/ 127 h 127"/>
              <a:gd name="T28" fmla="*/ 482 w 966"/>
              <a:gd name="T29" fmla="*/ 96 h 127"/>
              <a:gd name="T30" fmla="*/ 520 w 966"/>
              <a:gd name="T31" fmla="*/ 64 h 127"/>
              <a:gd name="T32" fmla="*/ 482 w 966"/>
              <a:gd name="T33" fmla="*/ 31 h 127"/>
              <a:gd name="T34" fmla="*/ 444 w 966"/>
              <a:gd name="T35" fmla="*/ 0 h 127"/>
              <a:gd name="T36" fmla="*/ 666 w 966"/>
              <a:gd name="T37" fmla="*/ 0 h 127"/>
              <a:gd name="T38" fmla="*/ 666 w 966"/>
              <a:gd name="T39" fmla="*/ 127 h 127"/>
              <a:gd name="T40" fmla="*/ 704 w 966"/>
              <a:gd name="T41" fmla="*/ 96 h 127"/>
              <a:gd name="T42" fmla="*/ 742 w 966"/>
              <a:gd name="T43" fmla="*/ 64 h 127"/>
              <a:gd name="T44" fmla="*/ 704 w 966"/>
              <a:gd name="T45" fmla="*/ 31 h 127"/>
              <a:gd name="T46" fmla="*/ 666 w 966"/>
              <a:gd name="T47" fmla="*/ 0 h 127"/>
              <a:gd name="T48" fmla="*/ 928 w 966"/>
              <a:gd name="T49" fmla="*/ 31 h 127"/>
              <a:gd name="T50" fmla="*/ 890 w 966"/>
              <a:gd name="T51" fmla="*/ 0 h 127"/>
              <a:gd name="T52" fmla="*/ 890 w 966"/>
              <a:gd name="T53" fmla="*/ 127 h 127"/>
              <a:gd name="T54" fmla="*/ 928 w 966"/>
              <a:gd name="T55" fmla="*/ 96 h 127"/>
              <a:gd name="T56" fmla="*/ 966 w 966"/>
              <a:gd name="T57" fmla="*/ 64 h 127"/>
              <a:gd name="T58" fmla="*/ 928 w 966"/>
              <a:gd name="T59" fmla="*/ 3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6" h="127">
                <a:moveTo>
                  <a:pt x="0" y="0"/>
                </a:moveTo>
                <a:lnTo>
                  <a:pt x="0" y="127"/>
                </a:lnTo>
                <a:lnTo>
                  <a:pt x="38" y="96"/>
                </a:lnTo>
                <a:lnTo>
                  <a:pt x="74" y="64"/>
                </a:lnTo>
                <a:lnTo>
                  <a:pt x="38" y="31"/>
                </a:lnTo>
                <a:lnTo>
                  <a:pt x="0" y="0"/>
                </a:lnTo>
                <a:close/>
                <a:moveTo>
                  <a:pt x="222" y="0"/>
                </a:moveTo>
                <a:lnTo>
                  <a:pt x="222" y="127"/>
                </a:lnTo>
                <a:lnTo>
                  <a:pt x="260" y="96"/>
                </a:lnTo>
                <a:lnTo>
                  <a:pt x="298" y="64"/>
                </a:lnTo>
                <a:lnTo>
                  <a:pt x="260" y="31"/>
                </a:lnTo>
                <a:lnTo>
                  <a:pt x="222" y="0"/>
                </a:lnTo>
                <a:close/>
                <a:moveTo>
                  <a:pt x="444" y="0"/>
                </a:moveTo>
                <a:lnTo>
                  <a:pt x="444" y="127"/>
                </a:lnTo>
                <a:lnTo>
                  <a:pt x="482" y="96"/>
                </a:lnTo>
                <a:lnTo>
                  <a:pt x="520" y="64"/>
                </a:lnTo>
                <a:lnTo>
                  <a:pt x="482" y="31"/>
                </a:lnTo>
                <a:lnTo>
                  <a:pt x="444" y="0"/>
                </a:lnTo>
                <a:close/>
                <a:moveTo>
                  <a:pt x="666" y="0"/>
                </a:moveTo>
                <a:lnTo>
                  <a:pt x="666" y="127"/>
                </a:lnTo>
                <a:lnTo>
                  <a:pt x="704" y="96"/>
                </a:lnTo>
                <a:lnTo>
                  <a:pt x="742" y="64"/>
                </a:lnTo>
                <a:lnTo>
                  <a:pt x="704" y="31"/>
                </a:lnTo>
                <a:lnTo>
                  <a:pt x="666" y="0"/>
                </a:lnTo>
                <a:close/>
                <a:moveTo>
                  <a:pt x="928" y="31"/>
                </a:moveTo>
                <a:lnTo>
                  <a:pt x="890" y="0"/>
                </a:lnTo>
                <a:lnTo>
                  <a:pt x="890" y="127"/>
                </a:lnTo>
                <a:lnTo>
                  <a:pt x="928" y="96"/>
                </a:lnTo>
                <a:lnTo>
                  <a:pt x="966" y="64"/>
                </a:lnTo>
                <a:lnTo>
                  <a:pt x="928" y="3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AF75CB37-77D5-A790-6153-6DA8B4872EB3}"/>
              </a:ext>
            </a:extLst>
          </p:cNvPr>
          <p:cNvSpPr/>
          <p:nvPr/>
        </p:nvSpPr>
        <p:spPr>
          <a:xfrm>
            <a:off x="729230" y="3090974"/>
            <a:ext cx="3990408" cy="1920077"/>
          </a:xfrm>
          <a:prstGeom prst="rect">
            <a:avLst/>
          </a:prstGeom>
        </p:spPr>
        <p:txBody>
          <a:bodyPr wrap="square">
            <a:spAutoFit/>
          </a:bodyPr>
          <a:lstStyle/>
          <a:p>
            <a:pPr>
              <a:lnSpc>
                <a:spcPts val="1800"/>
              </a:lnSpc>
            </a:pPr>
            <a:r>
              <a:rPr lang="en-US" sz="1100" dirty="0">
                <a:latin typeface="Epilogue" pitchFamily="2" charset="0"/>
                <a:ea typeface="Roboto" panose="02000000000000000000" pitchFamily="2" charset="0"/>
                <a:cs typeface="Arimo" panose="020B0604020202020204" pitchFamily="34" charset="0"/>
              </a:rPr>
              <a:t>Lorem ipsum dolor sit </a:t>
            </a:r>
            <a:r>
              <a:rPr lang="en-US" sz="1100" dirty="0" err="1">
                <a:latin typeface="Epilogue" pitchFamily="2" charset="0"/>
                <a:ea typeface="Roboto" panose="02000000000000000000" pitchFamily="2" charset="0"/>
                <a:cs typeface="Arimo" panose="020B0604020202020204" pitchFamily="34" charset="0"/>
              </a:rPr>
              <a:t>amet</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consectetuer</a:t>
            </a:r>
            <a:r>
              <a:rPr lang="en-US" sz="1100" dirty="0">
                <a:latin typeface="Epilogue" pitchFamily="2" charset="0"/>
                <a:ea typeface="Roboto" panose="02000000000000000000" pitchFamily="2" charset="0"/>
                <a:cs typeface="Arimo" panose="020B0604020202020204" pitchFamily="34" charset="0"/>
              </a:rPr>
              <a:t> that </a:t>
            </a:r>
            <a:r>
              <a:rPr lang="en-US" sz="1100" dirty="0" err="1">
                <a:latin typeface="Epilogue" pitchFamily="2" charset="0"/>
                <a:ea typeface="Roboto" panose="02000000000000000000" pitchFamily="2" charset="0"/>
                <a:cs typeface="Arimo" panose="020B0604020202020204" pitchFamily="34" charset="0"/>
              </a:rPr>
              <a:t>adipiscing</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elit</a:t>
            </a:r>
            <a:r>
              <a:rPr lang="en-US" sz="1100" dirty="0">
                <a:latin typeface="Epilogue" pitchFamily="2" charset="0"/>
                <a:ea typeface="Roboto" panose="02000000000000000000" pitchFamily="2" charset="0"/>
                <a:cs typeface="Arimo" panose="020B0604020202020204" pitchFamily="34" charset="0"/>
              </a:rPr>
              <a:t>, sed diam </a:t>
            </a:r>
            <a:r>
              <a:rPr lang="en-US" sz="1100" dirty="0" err="1">
                <a:latin typeface="Epilogue" pitchFamily="2" charset="0"/>
                <a:ea typeface="Roboto" panose="02000000000000000000" pitchFamily="2" charset="0"/>
                <a:cs typeface="Arimo" panose="020B0604020202020204" pitchFamily="34" charset="0"/>
              </a:rPr>
              <a:t>nonummy</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euismod</a:t>
            </a:r>
            <a:r>
              <a:rPr lang="en-US" sz="1100" dirty="0">
                <a:latin typeface="Epilogue" pitchFamily="2" charset="0"/>
                <a:ea typeface="Roboto" panose="02000000000000000000" pitchFamily="2" charset="0"/>
                <a:cs typeface="Arimo" panose="020B0604020202020204" pitchFamily="34" charset="0"/>
              </a:rPr>
              <a:t> design be </a:t>
            </a:r>
            <a:r>
              <a:rPr lang="en-US" sz="1100" b="0" dirty="0">
                <a:effectLst/>
                <a:latin typeface="Epilogue" pitchFamily="2" charset="0"/>
                <a:ea typeface="Inter" panose="020B0502030000000004" pitchFamily="34" charset="0"/>
              </a:rPr>
              <a:t>remembers coming across the lorem ipsum passage In a book of old metal type samples.</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tincidunt</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ut</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laoreet</a:t>
            </a:r>
            <a:r>
              <a:rPr lang="en-US" sz="1100" dirty="0">
                <a:latin typeface="Epilogue" pitchFamily="2" charset="0"/>
                <a:ea typeface="Roboto" panose="02000000000000000000" pitchFamily="2" charset="0"/>
                <a:cs typeface="Arimo" panose="020B0604020202020204" pitchFamily="34" charset="0"/>
              </a:rPr>
              <a:t> dolore magna </a:t>
            </a:r>
            <a:r>
              <a:rPr lang="en-US" sz="1100" dirty="0" err="1">
                <a:latin typeface="Epilogue" pitchFamily="2" charset="0"/>
                <a:ea typeface="Roboto" panose="02000000000000000000" pitchFamily="2" charset="0"/>
                <a:cs typeface="Arimo" panose="020B0604020202020204" pitchFamily="34" charset="0"/>
              </a:rPr>
              <a:t>aliquam</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erat</a:t>
            </a:r>
            <a:r>
              <a:rPr lang="en-US" sz="1100" dirty="0">
                <a:latin typeface="Epilogue" pitchFamily="2" charset="0"/>
                <a:ea typeface="Roboto" panose="02000000000000000000" pitchFamily="2" charset="0"/>
                <a:cs typeface="Arimo" panose="020B0604020202020204" pitchFamily="34" charset="0"/>
              </a:rPr>
              <a:t> </a:t>
            </a:r>
            <a:r>
              <a:rPr lang="en-US" sz="1100" dirty="0" err="1">
                <a:latin typeface="Epilogue" pitchFamily="2" charset="0"/>
                <a:ea typeface="Roboto" panose="02000000000000000000" pitchFamily="2" charset="0"/>
                <a:cs typeface="Arimo" panose="020B0604020202020204" pitchFamily="34" charset="0"/>
              </a:rPr>
              <a:t>volutpat</a:t>
            </a:r>
            <a:r>
              <a:rPr lang="en-US" sz="1100" dirty="0">
                <a:latin typeface="Epilogue" pitchFamily="2" charset="0"/>
                <a:ea typeface="Roboto" panose="02000000000000000000" pitchFamily="2" charset="0"/>
                <a:cs typeface="Arimo" panose="020B0604020202020204" pitchFamily="34" charset="0"/>
              </a:rPr>
              <a:t>. </a:t>
            </a:r>
          </a:p>
          <a:p>
            <a:pPr>
              <a:lnSpc>
                <a:spcPts val="1800"/>
              </a:lnSpc>
            </a:pPr>
            <a:endParaRPr lang="en-US" sz="1100" dirty="0">
              <a:latin typeface="Epilogue" pitchFamily="2" charset="0"/>
              <a:ea typeface="Roboto" panose="02000000000000000000" pitchFamily="2" charset="0"/>
              <a:cs typeface="Arimo" panose="020B0604020202020204" pitchFamily="34" charset="0"/>
            </a:endParaRPr>
          </a:p>
          <a:p>
            <a:pPr>
              <a:lnSpc>
                <a:spcPts val="1800"/>
              </a:lnSpc>
            </a:pPr>
            <a:r>
              <a:rPr lang="en-US" sz="1100" b="1" dirty="0" err="1">
                <a:latin typeface="Epilogue" pitchFamily="2" charset="0"/>
                <a:ea typeface="Roboto" panose="02000000000000000000" pitchFamily="2" charset="0"/>
                <a:cs typeface="Arimo" panose="020B0604020202020204" pitchFamily="34" charset="0"/>
              </a:rPr>
              <a:t>Dignissim</a:t>
            </a:r>
            <a:r>
              <a:rPr lang="en-US" sz="1100" b="1" dirty="0">
                <a:latin typeface="Epilogue" pitchFamily="2" charset="0"/>
                <a:ea typeface="Roboto" panose="02000000000000000000" pitchFamily="2" charset="0"/>
                <a:cs typeface="Arimo" panose="020B0604020202020204" pitchFamily="34" charset="0"/>
              </a:rPr>
              <a:t> qui </a:t>
            </a:r>
            <a:r>
              <a:rPr lang="en-US" sz="1100" b="1" dirty="0" err="1">
                <a:latin typeface="Epilogue" pitchFamily="2" charset="0"/>
                <a:ea typeface="Roboto" panose="02000000000000000000" pitchFamily="2" charset="0"/>
                <a:cs typeface="Arimo" panose="020B0604020202020204" pitchFamily="34" charset="0"/>
              </a:rPr>
              <a:t>blandit</a:t>
            </a:r>
            <a:r>
              <a:rPr lang="en-US" sz="1100" b="1" dirty="0">
                <a:latin typeface="Epilogue" pitchFamily="2" charset="0"/>
                <a:ea typeface="Roboto" panose="02000000000000000000" pitchFamily="2" charset="0"/>
                <a:cs typeface="Arimo" panose="020B0604020202020204" pitchFamily="34" charset="0"/>
              </a:rPr>
              <a:t> </a:t>
            </a:r>
            <a:r>
              <a:rPr lang="en-US" sz="1100" b="1" dirty="0" err="1">
                <a:latin typeface="Epilogue" pitchFamily="2" charset="0"/>
                <a:ea typeface="Roboto" panose="02000000000000000000" pitchFamily="2" charset="0"/>
                <a:cs typeface="Arimo" panose="020B0604020202020204" pitchFamily="34" charset="0"/>
              </a:rPr>
              <a:t>praesent</a:t>
            </a:r>
            <a:r>
              <a:rPr lang="en-US" sz="1100" b="1" dirty="0">
                <a:latin typeface="Epilogue" pitchFamily="2" charset="0"/>
                <a:ea typeface="Roboto" panose="02000000000000000000" pitchFamily="2" charset="0"/>
                <a:cs typeface="Arimo" panose="020B0604020202020204" pitchFamily="34" charset="0"/>
              </a:rPr>
              <a:t> </a:t>
            </a:r>
            <a:r>
              <a:rPr lang="en-US" sz="1100" b="1" dirty="0" err="1">
                <a:latin typeface="Epilogue" pitchFamily="2" charset="0"/>
                <a:ea typeface="Roboto" panose="02000000000000000000" pitchFamily="2" charset="0"/>
                <a:cs typeface="Arimo" panose="020B0604020202020204" pitchFamily="34" charset="0"/>
              </a:rPr>
              <a:t>luptatum</a:t>
            </a:r>
            <a:r>
              <a:rPr lang="en-US" sz="1100" b="1" dirty="0">
                <a:latin typeface="Epilogue" pitchFamily="2" charset="0"/>
                <a:ea typeface="Roboto" panose="02000000000000000000" pitchFamily="2" charset="0"/>
                <a:cs typeface="Arimo" panose="020B0604020202020204" pitchFamily="34" charset="0"/>
              </a:rPr>
              <a:t> </a:t>
            </a:r>
            <a:r>
              <a:rPr lang="en-US" sz="1100" b="1" dirty="0" err="1">
                <a:latin typeface="Epilogue" pitchFamily="2" charset="0"/>
                <a:ea typeface="Roboto" panose="02000000000000000000" pitchFamily="2" charset="0"/>
                <a:cs typeface="Arimo" panose="020B0604020202020204" pitchFamily="34" charset="0"/>
              </a:rPr>
              <a:t>delenit</a:t>
            </a:r>
            <a:r>
              <a:rPr lang="en-US" sz="1100" b="1" dirty="0">
                <a:latin typeface="Epilogue" pitchFamily="2" charset="0"/>
                <a:ea typeface="Roboto" panose="02000000000000000000" pitchFamily="2" charset="0"/>
                <a:cs typeface="Arimo" panose="020B0604020202020204" pitchFamily="34" charset="0"/>
              </a:rPr>
              <a:t> </a:t>
            </a:r>
            <a:r>
              <a:rPr lang="en-US" sz="1100" b="1" dirty="0" err="1">
                <a:latin typeface="Epilogue" pitchFamily="2" charset="0"/>
                <a:ea typeface="Roboto" panose="02000000000000000000" pitchFamily="2" charset="0"/>
                <a:cs typeface="Arimo" panose="020B0604020202020204" pitchFamily="34" charset="0"/>
              </a:rPr>
              <a:t>augue</a:t>
            </a:r>
            <a:r>
              <a:rPr lang="en-US" sz="1100" b="1" dirty="0">
                <a:latin typeface="Epilogue" pitchFamily="2" charset="0"/>
                <a:ea typeface="Roboto" panose="02000000000000000000" pitchFamily="2" charset="0"/>
                <a:cs typeface="Arimo" panose="020B0604020202020204" pitchFamily="34" charset="0"/>
              </a:rPr>
              <a:t> </a:t>
            </a:r>
            <a:r>
              <a:rPr lang="en-US" sz="1100" b="1" dirty="0" err="1">
                <a:latin typeface="Epilogue" pitchFamily="2" charset="0"/>
                <a:ea typeface="Roboto" panose="02000000000000000000" pitchFamily="2" charset="0"/>
                <a:cs typeface="Arimo" panose="020B0604020202020204" pitchFamily="34" charset="0"/>
              </a:rPr>
              <a:t>duis</a:t>
            </a:r>
            <a:r>
              <a:rPr lang="en-US" sz="1100" b="1" dirty="0">
                <a:latin typeface="Epilogue" pitchFamily="2" charset="0"/>
                <a:ea typeface="Roboto" panose="02000000000000000000" pitchFamily="2" charset="0"/>
                <a:cs typeface="Arimo" panose="020B0604020202020204" pitchFamily="34" charset="0"/>
              </a:rPr>
              <a:t> dolore </a:t>
            </a:r>
            <a:r>
              <a:rPr lang="en-US" sz="1100" b="1" dirty="0" err="1">
                <a:latin typeface="Epilogue" pitchFamily="2" charset="0"/>
                <a:ea typeface="Roboto" panose="02000000000000000000" pitchFamily="2" charset="0"/>
                <a:cs typeface="Arimo" panose="020B0604020202020204" pitchFamily="34" charset="0"/>
              </a:rPr>
              <a:t>feugait</a:t>
            </a:r>
            <a:r>
              <a:rPr lang="en-US" sz="1100" b="1" dirty="0">
                <a:latin typeface="Epilogue" pitchFamily="2" charset="0"/>
                <a:ea typeface="Roboto" panose="02000000000000000000" pitchFamily="2" charset="0"/>
                <a:cs typeface="Arimo" panose="020B0604020202020204" pitchFamily="34" charset="0"/>
              </a:rPr>
              <a:t>.</a:t>
            </a:r>
          </a:p>
        </p:txBody>
      </p:sp>
      <p:sp>
        <p:nvSpPr>
          <p:cNvPr id="5" name="Picture Placeholder 4">
            <a:extLst>
              <a:ext uri="{FF2B5EF4-FFF2-40B4-BE49-F238E27FC236}">
                <a16:creationId xmlns:a16="http://schemas.microsoft.com/office/drawing/2014/main" id="{37EDBE75-4B8C-59F1-F743-19CEAD077FA0}"/>
              </a:ext>
            </a:extLst>
          </p:cNvPr>
          <p:cNvSpPr>
            <a:spLocks noGrp="1"/>
          </p:cNvSpPr>
          <p:nvPr>
            <p:ph type="pic" sz="quarter" idx="10"/>
          </p:nvPr>
        </p:nvSpPr>
        <p:spPr/>
      </p:sp>
    </p:spTree>
    <p:extLst>
      <p:ext uri="{BB962C8B-B14F-4D97-AF65-F5344CB8AC3E}">
        <p14:creationId xmlns:p14="http://schemas.microsoft.com/office/powerpoint/2010/main" val="260467984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left)">
                                      <p:cBhvr>
                                        <p:cTn id="15" dur="500"/>
                                        <p:tgtEl>
                                          <p:spTgt spid="26">
                                            <p:txEl>
                                              <p:pRg st="0" end="0"/>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26">
                                            <p:txEl>
                                              <p:pRg st="2" end="2"/>
                                            </p:txEl>
                                          </p:spTgt>
                                        </p:tgtEl>
                                        <p:attrNameLst>
                                          <p:attrName>style.visibility</p:attrName>
                                        </p:attrNameLst>
                                      </p:cBhvr>
                                      <p:to>
                                        <p:strVal val="visible"/>
                                      </p:to>
                                    </p:set>
                                    <p:animEffect transition="in" filter="wipe(left)">
                                      <p:cBhvr>
                                        <p:cTn id="18" dur="500"/>
                                        <p:tgtEl>
                                          <p:spTgt spid="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Rectangle 192">
            <a:extLst>
              <a:ext uri="{FF2B5EF4-FFF2-40B4-BE49-F238E27FC236}">
                <a16:creationId xmlns:a16="http://schemas.microsoft.com/office/drawing/2014/main" id="{52F9F492-841A-F341-19C9-600CB0382DC7}"/>
              </a:ext>
            </a:extLst>
          </p:cNvPr>
          <p:cNvSpPr/>
          <p:nvPr/>
        </p:nvSpPr>
        <p:spPr>
          <a:xfrm>
            <a:off x="5646058" y="0"/>
            <a:ext cx="6545944" cy="686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40000"/>
                  <a:lumOff val="60000"/>
                </a:schemeClr>
              </a:solidFill>
            </a:endParaRP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C915B3C7-6C10-1A58-77D3-1F1E63616042}"/>
              </a:ext>
            </a:extLst>
          </p:cNvPr>
          <p:cNvSpPr txBox="1"/>
          <p:nvPr/>
        </p:nvSpPr>
        <p:spPr>
          <a:xfrm>
            <a:off x="729230" y="709741"/>
            <a:ext cx="4709545" cy="678647"/>
          </a:xfrm>
          <a:prstGeom prst="rect">
            <a:avLst/>
          </a:prstGeom>
          <a:noFill/>
        </p:spPr>
        <p:txBody>
          <a:bodyPr wrap="square" rtlCol="0">
            <a:spAutoFit/>
          </a:bodyPr>
          <a:lstStyle/>
          <a:p>
            <a:pPr>
              <a:lnSpc>
                <a:spcPts val="4400"/>
              </a:lnSpc>
            </a:pPr>
            <a:r>
              <a:rPr lang="en-US" sz="4800" i="0" dirty="0">
                <a:effectLst/>
                <a:latin typeface="Otama.ep" panose="00000500000000000000" pitchFamily="50" charset="0"/>
              </a:rPr>
              <a:t>Device.</a:t>
            </a:r>
          </a:p>
        </p:txBody>
      </p:sp>
      <p:grpSp>
        <p:nvGrpSpPr>
          <p:cNvPr id="180" name="Group 179">
            <a:extLst>
              <a:ext uri="{FF2B5EF4-FFF2-40B4-BE49-F238E27FC236}">
                <a16:creationId xmlns:a16="http://schemas.microsoft.com/office/drawing/2014/main" id="{CB94EE32-5AD3-5161-6370-8793A59D615A}"/>
              </a:ext>
            </a:extLst>
          </p:cNvPr>
          <p:cNvGrpSpPr/>
          <p:nvPr/>
        </p:nvGrpSpPr>
        <p:grpSpPr>
          <a:xfrm>
            <a:off x="3352800" y="2651189"/>
            <a:ext cx="5486400" cy="3173593"/>
            <a:chOff x="3617912" y="-11787171"/>
            <a:chExt cx="11988799" cy="6857991"/>
          </a:xfrm>
        </p:grpSpPr>
        <p:pic>
          <p:nvPicPr>
            <p:cNvPr id="181" name="Picture 5">
              <a:extLst>
                <a:ext uri="{FF2B5EF4-FFF2-40B4-BE49-F238E27FC236}">
                  <a16:creationId xmlns:a16="http://schemas.microsoft.com/office/drawing/2014/main" id="{5A67A70C-B4ED-468D-EEA5-BA95AA1608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51" y="-5091104"/>
              <a:ext cx="11925298" cy="161924"/>
            </a:xfrm>
            <a:prstGeom prst="rect">
              <a:avLst/>
            </a:prstGeom>
            <a:solidFill>
              <a:schemeClr val="tx1">
                <a:lumMod val="85000"/>
                <a:lumOff val="15000"/>
              </a:schemeClr>
            </a:solidFill>
            <a:ln>
              <a:noFill/>
            </a:ln>
          </p:spPr>
        </p:pic>
        <p:sp>
          <p:nvSpPr>
            <p:cNvPr id="182" name="Freeform 6">
              <a:extLst>
                <a:ext uri="{FF2B5EF4-FFF2-40B4-BE49-F238E27FC236}">
                  <a16:creationId xmlns:a16="http://schemas.microsoft.com/office/drawing/2014/main" id="{8CE341B7-32A7-51A2-69C2-C6E1F1DDB132}"/>
                </a:ext>
              </a:extLst>
            </p:cNvPr>
            <p:cNvSpPr>
              <a:spLocks/>
            </p:cNvSpPr>
            <p:nvPr/>
          </p:nvSpPr>
          <p:spPr bwMode="auto">
            <a:xfrm>
              <a:off x="4740275" y="-11787171"/>
              <a:ext cx="9756774" cy="6627804"/>
            </a:xfrm>
            <a:custGeom>
              <a:avLst/>
              <a:gdLst>
                <a:gd name="T0" fmla="*/ 4375 w 4538"/>
                <a:gd name="T1" fmla="*/ 0 h 3082"/>
                <a:gd name="T2" fmla="*/ 163 w 4538"/>
                <a:gd name="T3" fmla="*/ 0 h 3082"/>
                <a:gd name="T4" fmla="*/ 0 w 4538"/>
                <a:gd name="T5" fmla="*/ 163 h 3082"/>
                <a:gd name="T6" fmla="*/ 0 w 4538"/>
                <a:gd name="T7" fmla="*/ 3042 h 3082"/>
                <a:gd name="T8" fmla="*/ 41 w 4538"/>
                <a:gd name="T9" fmla="*/ 3082 h 3082"/>
                <a:gd name="T10" fmla="*/ 48 w 4538"/>
                <a:gd name="T11" fmla="*/ 3082 h 3082"/>
                <a:gd name="T12" fmla="*/ 48 w 4538"/>
                <a:gd name="T13" fmla="*/ 160 h 3082"/>
                <a:gd name="T14" fmla="*/ 160 w 4538"/>
                <a:gd name="T15" fmla="*/ 47 h 3082"/>
                <a:gd name="T16" fmla="*/ 4379 w 4538"/>
                <a:gd name="T17" fmla="*/ 47 h 3082"/>
                <a:gd name="T18" fmla="*/ 4491 w 4538"/>
                <a:gd name="T19" fmla="*/ 160 h 3082"/>
                <a:gd name="T20" fmla="*/ 4491 w 4538"/>
                <a:gd name="T21" fmla="*/ 3082 h 3082"/>
                <a:gd name="T22" fmla="*/ 4498 w 4538"/>
                <a:gd name="T23" fmla="*/ 3082 h 3082"/>
                <a:gd name="T24" fmla="*/ 4538 w 4538"/>
                <a:gd name="T25" fmla="*/ 3042 h 3082"/>
                <a:gd name="T26" fmla="*/ 4538 w 4538"/>
                <a:gd name="T27" fmla="*/ 163 h 3082"/>
                <a:gd name="T28" fmla="*/ 4375 w 4538"/>
                <a:gd name="T29"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38" h="3082">
                  <a:moveTo>
                    <a:pt x="4375" y="0"/>
                  </a:moveTo>
                  <a:cubicBezTo>
                    <a:pt x="163" y="0"/>
                    <a:pt x="163" y="0"/>
                    <a:pt x="163" y="0"/>
                  </a:cubicBezTo>
                  <a:cubicBezTo>
                    <a:pt x="74" y="0"/>
                    <a:pt x="0" y="73"/>
                    <a:pt x="0" y="163"/>
                  </a:cubicBezTo>
                  <a:cubicBezTo>
                    <a:pt x="0" y="3042"/>
                    <a:pt x="0" y="3042"/>
                    <a:pt x="0" y="3042"/>
                  </a:cubicBezTo>
                  <a:cubicBezTo>
                    <a:pt x="0" y="3064"/>
                    <a:pt x="19" y="3082"/>
                    <a:pt x="41" y="3082"/>
                  </a:cubicBezTo>
                  <a:cubicBezTo>
                    <a:pt x="48" y="3082"/>
                    <a:pt x="48" y="3082"/>
                    <a:pt x="48" y="3082"/>
                  </a:cubicBezTo>
                  <a:cubicBezTo>
                    <a:pt x="48" y="160"/>
                    <a:pt x="48" y="160"/>
                    <a:pt x="48" y="160"/>
                  </a:cubicBezTo>
                  <a:cubicBezTo>
                    <a:pt x="48" y="98"/>
                    <a:pt x="98" y="47"/>
                    <a:pt x="160" y="47"/>
                  </a:cubicBezTo>
                  <a:cubicBezTo>
                    <a:pt x="4379" y="47"/>
                    <a:pt x="4379" y="47"/>
                    <a:pt x="4379" y="47"/>
                  </a:cubicBezTo>
                  <a:cubicBezTo>
                    <a:pt x="4441" y="47"/>
                    <a:pt x="4491" y="98"/>
                    <a:pt x="4491" y="160"/>
                  </a:cubicBezTo>
                  <a:cubicBezTo>
                    <a:pt x="4491" y="3082"/>
                    <a:pt x="4491" y="3082"/>
                    <a:pt x="4491" y="3082"/>
                  </a:cubicBezTo>
                  <a:cubicBezTo>
                    <a:pt x="4498" y="3082"/>
                    <a:pt x="4498" y="3082"/>
                    <a:pt x="4498" y="3082"/>
                  </a:cubicBezTo>
                  <a:cubicBezTo>
                    <a:pt x="4520" y="3082"/>
                    <a:pt x="4538" y="3064"/>
                    <a:pt x="4538" y="3042"/>
                  </a:cubicBezTo>
                  <a:cubicBezTo>
                    <a:pt x="4538" y="163"/>
                    <a:pt x="4538" y="163"/>
                    <a:pt x="4538" y="163"/>
                  </a:cubicBezTo>
                  <a:cubicBezTo>
                    <a:pt x="4538" y="73"/>
                    <a:pt x="4465" y="0"/>
                    <a:pt x="437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3" name="Freeform 7">
              <a:extLst>
                <a:ext uri="{FF2B5EF4-FFF2-40B4-BE49-F238E27FC236}">
                  <a16:creationId xmlns:a16="http://schemas.microsoft.com/office/drawing/2014/main" id="{2DC50556-9BDB-5C08-329B-DF61937A5D9E}"/>
                </a:ext>
              </a:extLst>
            </p:cNvPr>
            <p:cNvSpPr>
              <a:spLocks/>
            </p:cNvSpPr>
            <p:nvPr/>
          </p:nvSpPr>
          <p:spPr bwMode="auto">
            <a:xfrm>
              <a:off x="4792661" y="-11734785"/>
              <a:ext cx="9653588" cy="6575418"/>
            </a:xfrm>
            <a:custGeom>
              <a:avLst/>
              <a:gdLst>
                <a:gd name="T0" fmla="*/ 4491 w 4491"/>
                <a:gd name="T1" fmla="*/ 3042 h 3058"/>
                <a:gd name="T2" fmla="*/ 4491 w 4491"/>
                <a:gd name="T3" fmla="*/ 138 h 3058"/>
                <a:gd name="T4" fmla="*/ 4352 w 4491"/>
                <a:gd name="T5" fmla="*/ 0 h 3058"/>
                <a:gd name="T6" fmla="*/ 139 w 4491"/>
                <a:gd name="T7" fmla="*/ 0 h 3058"/>
                <a:gd name="T8" fmla="*/ 0 w 4491"/>
                <a:gd name="T9" fmla="*/ 138 h 3058"/>
                <a:gd name="T10" fmla="*/ 0 w 4491"/>
                <a:gd name="T11" fmla="*/ 3042 h 3058"/>
                <a:gd name="T12" fmla="*/ 15 w 4491"/>
                <a:gd name="T13" fmla="*/ 3058 h 3058"/>
                <a:gd name="T14" fmla="*/ 17 w 4491"/>
                <a:gd name="T15" fmla="*/ 3058 h 3058"/>
                <a:gd name="T16" fmla="*/ 24 w 4491"/>
                <a:gd name="T17" fmla="*/ 3058 h 3058"/>
                <a:gd name="T18" fmla="*/ 24 w 4491"/>
                <a:gd name="T19" fmla="*/ 136 h 3058"/>
                <a:gd name="T20" fmla="*/ 136 w 4491"/>
                <a:gd name="T21" fmla="*/ 23 h 3058"/>
                <a:gd name="T22" fmla="*/ 4355 w 4491"/>
                <a:gd name="T23" fmla="*/ 23 h 3058"/>
                <a:gd name="T24" fmla="*/ 4467 w 4491"/>
                <a:gd name="T25" fmla="*/ 136 h 3058"/>
                <a:gd name="T26" fmla="*/ 4467 w 4491"/>
                <a:gd name="T27" fmla="*/ 3058 h 3058"/>
                <a:gd name="T28" fmla="*/ 4474 w 4491"/>
                <a:gd name="T29" fmla="*/ 3058 h 3058"/>
                <a:gd name="T30" fmla="*/ 4476 w 4491"/>
                <a:gd name="T31" fmla="*/ 3058 h 3058"/>
                <a:gd name="T32" fmla="*/ 4491 w 4491"/>
                <a:gd name="T33" fmla="*/ 3042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91" h="3058">
                  <a:moveTo>
                    <a:pt x="4491" y="3042"/>
                  </a:moveTo>
                  <a:cubicBezTo>
                    <a:pt x="4491" y="138"/>
                    <a:pt x="4491" y="138"/>
                    <a:pt x="4491" y="138"/>
                  </a:cubicBezTo>
                  <a:cubicBezTo>
                    <a:pt x="4491" y="62"/>
                    <a:pt x="4429" y="0"/>
                    <a:pt x="4352" y="0"/>
                  </a:cubicBezTo>
                  <a:cubicBezTo>
                    <a:pt x="139" y="0"/>
                    <a:pt x="139" y="0"/>
                    <a:pt x="139" y="0"/>
                  </a:cubicBezTo>
                  <a:cubicBezTo>
                    <a:pt x="62" y="0"/>
                    <a:pt x="0" y="62"/>
                    <a:pt x="0" y="138"/>
                  </a:cubicBezTo>
                  <a:cubicBezTo>
                    <a:pt x="0" y="3042"/>
                    <a:pt x="0" y="3042"/>
                    <a:pt x="0" y="3042"/>
                  </a:cubicBezTo>
                  <a:cubicBezTo>
                    <a:pt x="0" y="3051"/>
                    <a:pt x="7" y="3058"/>
                    <a:pt x="15" y="3058"/>
                  </a:cubicBezTo>
                  <a:cubicBezTo>
                    <a:pt x="16" y="3058"/>
                    <a:pt x="17" y="3058"/>
                    <a:pt x="17" y="3058"/>
                  </a:cubicBezTo>
                  <a:cubicBezTo>
                    <a:pt x="24" y="3058"/>
                    <a:pt x="24" y="3058"/>
                    <a:pt x="24" y="3058"/>
                  </a:cubicBezTo>
                  <a:cubicBezTo>
                    <a:pt x="24" y="136"/>
                    <a:pt x="24" y="136"/>
                    <a:pt x="24" y="136"/>
                  </a:cubicBezTo>
                  <a:cubicBezTo>
                    <a:pt x="24" y="74"/>
                    <a:pt x="74" y="23"/>
                    <a:pt x="136" y="23"/>
                  </a:cubicBezTo>
                  <a:cubicBezTo>
                    <a:pt x="4355" y="23"/>
                    <a:pt x="4355" y="23"/>
                    <a:pt x="4355" y="23"/>
                  </a:cubicBezTo>
                  <a:cubicBezTo>
                    <a:pt x="4417" y="23"/>
                    <a:pt x="4467" y="74"/>
                    <a:pt x="4467" y="136"/>
                  </a:cubicBezTo>
                  <a:cubicBezTo>
                    <a:pt x="4467" y="3058"/>
                    <a:pt x="4467" y="3058"/>
                    <a:pt x="4467" y="3058"/>
                  </a:cubicBezTo>
                  <a:cubicBezTo>
                    <a:pt x="4474" y="3058"/>
                    <a:pt x="4474" y="3058"/>
                    <a:pt x="4474" y="3058"/>
                  </a:cubicBezTo>
                  <a:cubicBezTo>
                    <a:pt x="4474" y="3058"/>
                    <a:pt x="4475" y="3058"/>
                    <a:pt x="4476" y="3058"/>
                  </a:cubicBezTo>
                  <a:cubicBezTo>
                    <a:pt x="4484" y="3058"/>
                    <a:pt x="4491" y="3051"/>
                    <a:pt x="4491" y="3042"/>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4" name="Freeform 10">
              <a:extLst>
                <a:ext uri="{FF2B5EF4-FFF2-40B4-BE49-F238E27FC236}">
                  <a16:creationId xmlns:a16="http://schemas.microsoft.com/office/drawing/2014/main" id="{A01991B8-B378-6C04-D965-A1D64CD469EE}"/>
                </a:ext>
              </a:extLst>
            </p:cNvPr>
            <p:cNvSpPr>
              <a:spLocks/>
            </p:cNvSpPr>
            <p:nvPr/>
          </p:nvSpPr>
          <p:spPr bwMode="auto">
            <a:xfrm>
              <a:off x="4740275" y="-5444783"/>
              <a:ext cx="9756774" cy="271463"/>
            </a:xfrm>
            <a:custGeom>
              <a:avLst/>
              <a:gdLst>
                <a:gd name="T0" fmla="*/ 0 w 4538"/>
                <a:gd name="T1" fmla="*/ 0 h 126"/>
                <a:gd name="T2" fmla="*/ 0 w 4538"/>
                <a:gd name="T3" fmla="*/ 86 h 126"/>
                <a:gd name="T4" fmla="*/ 41 w 4538"/>
                <a:gd name="T5" fmla="*/ 126 h 126"/>
                <a:gd name="T6" fmla="*/ 4498 w 4538"/>
                <a:gd name="T7" fmla="*/ 126 h 126"/>
                <a:gd name="T8" fmla="*/ 4538 w 4538"/>
                <a:gd name="T9" fmla="*/ 86 h 126"/>
                <a:gd name="T10" fmla="*/ 4538 w 4538"/>
                <a:gd name="T11" fmla="*/ 0 h 126"/>
                <a:gd name="T12" fmla="*/ 0 w 4538"/>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4538" h="126">
                  <a:moveTo>
                    <a:pt x="0" y="0"/>
                  </a:moveTo>
                  <a:cubicBezTo>
                    <a:pt x="0" y="86"/>
                    <a:pt x="0" y="86"/>
                    <a:pt x="0" y="86"/>
                  </a:cubicBezTo>
                  <a:cubicBezTo>
                    <a:pt x="0" y="108"/>
                    <a:pt x="19" y="126"/>
                    <a:pt x="41" y="126"/>
                  </a:cubicBezTo>
                  <a:cubicBezTo>
                    <a:pt x="4498" y="126"/>
                    <a:pt x="4498" y="126"/>
                    <a:pt x="4498" y="126"/>
                  </a:cubicBezTo>
                  <a:cubicBezTo>
                    <a:pt x="4520" y="126"/>
                    <a:pt x="4538" y="108"/>
                    <a:pt x="4538" y="86"/>
                  </a:cubicBezTo>
                  <a:cubicBezTo>
                    <a:pt x="4538" y="0"/>
                    <a:pt x="4538" y="0"/>
                    <a:pt x="4538" y="0"/>
                  </a:cubicBez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pic>
          <p:nvPicPr>
            <p:cNvPr id="185" name="Picture 11">
              <a:extLst>
                <a:ext uri="{FF2B5EF4-FFF2-40B4-BE49-F238E27FC236}">
                  <a16:creationId xmlns:a16="http://schemas.microsoft.com/office/drawing/2014/main" id="{0C3815F9-5185-2FA7-E4A9-E424DEF8D8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7912" y="-5178400"/>
              <a:ext cx="11988799" cy="103188"/>
            </a:xfrm>
            <a:prstGeom prst="rect">
              <a:avLst/>
            </a:prstGeom>
            <a:solidFill>
              <a:schemeClr val="tx1">
                <a:lumMod val="75000"/>
                <a:lumOff val="25000"/>
              </a:schemeClr>
            </a:solidFill>
            <a:ln>
              <a:noFill/>
            </a:ln>
          </p:spPr>
        </p:pic>
        <p:sp>
          <p:nvSpPr>
            <p:cNvPr id="186" name="Rectangle 13">
              <a:extLst>
                <a:ext uri="{FF2B5EF4-FFF2-40B4-BE49-F238E27FC236}">
                  <a16:creationId xmlns:a16="http://schemas.microsoft.com/office/drawing/2014/main" id="{2E6B0280-1753-2E22-CABC-1826C916F867}"/>
                </a:ext>
              </a:extLst>
            </p:cNvPr>
            <p:cNvSpPr>
              <a:spLocks noChangeArrowheads="1"/>
            </p:cNvSpPr>
            <p:nvPr/>
          </p:nvSpPr>
          <p:spPr bwMode="auto">
            <a:xfrm>
              <a:off x="8466138" y="-5167313"/>
              <a:ext cx="2293938" cy="82550"/>
            </a:xfrm>
            <a:prstGeom prst="rect">
              <a:avLst/>
            </a:pr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95" name="TextBox 194">
            <a:extLst>
              <a:ext uri="{FF2B5EF4-FFF2-40B4-BE49-F238E27FC236}">
                <a16:creationId xmlns:a16="http://schemas.microsoft.com/office/drawing/2014/main" id="{D5BCE0E1-3283-1DDA-F5E6-2C5B45D02E3B}"/>
              </a:ext>
            </a:extLst>
          </p:cNvPr>
          <p:cNvSpPr txBox="1"/>
          <p:nvPr/>
        </p:nvSpPr>
        <p:spPr>
          <a:xfrm>
            <a:off x="1023321" y="4052454"/>
            <a:ext cx="2243795" cy="1163139"/>
          </a:xfrm>
          <a:prstGeom prst="rect">
            <a:avLst/>
          </a:prstGeom>
          <a:noFill/>
        </p:spPr>
        <p:txBody>
          <a:bodyPr wrap="square" rtlCol="0">
            <a:spAutoFit/>
          </a:bodyPr>
          <a:lstStyle/>
          <a:p>
            <a:pPr>
              <a:lnSpc>
                <a:spcPts val="1700"/>
              </a:lnSpc>
            </a:pP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Nonummy</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nibh</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euismod</a:t>
            </a:r>
            <a:endParaRPr lang="en-US" sz="1000" dirty="0">
              <a:solidFill>
                <a:schemeClr val="tx1">
                  <a:alpha val="50000"/>
                </a:schemeClr>
              </a:solidFill>
              <a:latin typeface="Epilogue" pitchFamily="2" charset="0"/>
              <a:ea typeface="Arimo" panose="020B0604020202020204" pitchFamily="34" charset="0"/>
              <a:cs typeface="Arimo" panose="020B0604020202020204" pitchFamily="34" charset="0"/>
            </a:endParaRPr>
          </a:p>
          <a:p>
            <a:pPr>
              <a:lnSpc>
                <a:spcPts val="1700"/>
              </a:lnSpc>
            </a:pP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tincidunt</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laoreet</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dolore magna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aliquam</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erat</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good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volutpat</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this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Utwisi</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enim</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ad minim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veniam</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euismod</a:t>
            </a:r>
            <a:r>
              <a:rPr lang="en-US" sz="1000" dirty="0">
                <a:solidFill>
                  <a:schemeClr val="tx1">
                    <a:alpha val="50000"/>
                  </a:schemeClr>
                </a:solidFill>
                <a:latin typeface="Epilogue" pitchFamily="2" charset="0"/>
                <a:ea typeface="Arimo" panose="020B0604020202020204" pitchFamily="34" charset="0"/>
                <a:cs typeface="Arimo" panose="020B0604020202020204" pitchFamily="34" charset="0"/>
              </a:rPr>
              <a:t> </a:t>
            </a:r>
            <a:r>
              <a:rPr lang="en-US" sz="1000" dirty="0" err="1">
                <a:solidFill>
                  <a:schemeClr val="tx1">
                    <a:alpha val="50000"/>
                  </a:schemeClr>
                </a:solidFill>
                <a:latin typeface="Epilogue" pitchFamily="2" charset="0"/>
                <a:ea typeface="Arimo" panose="020B0604020202020204" pitchFamily="34" charset="0"/>
                <a:cs typeface="Arimo" panose="020B0604020202020204" pitchFamily="34" charset="0"/>
              </a:rPr>
              <a:t>tincidunt</a:t>
            </a:r>
            <a:endParaRPr lang="en-US" sz="1000" dirty="0">
              <a:solidFill>
                <a:schemeClr val="tx1">
                  <a:alpha val="50000"/>
                </a:schemeClr>
              </a:solidFill>
              <a:latin typeface="Epilogue" pitchFamily="2" charset="0"/>
              <a:ea typeface="Arimo" panose="020B0604020202020204" pitchFamily="34" charset="0"/>
              <a:cs typeface="Arimo" panose="020B0604020202020204" pitchFamily="34" charset="0"/>
            </a:endParaRPr>
          </a:p>
        </p:txBody>
      </p:sp>
      <p:sp>
        <p:nvSpPr>
          <p:cNvPr id="196" name="TextBox 195">
            <a:extLst>
              <a:ext uri="{FF2B5EF4-FFF2-40B4-BE49-F238E27FC236}">
                <a16:creationId xmlns:a16="http://schemas.microsoft.com/office/drawing/2014/main" id="{97519D3C-21E6-8BB6-A6FB-F2A3F163B8F3}"/>
              </a:ext>
            </a:extLst>
          </p:cNvPr>
          <p:cNvSpPr txBox="1"/>
          <p:nvPr/>
        </p:nvSpPr>
        <p:spPr>
          <a:xfrm>
            <a:off x="999468" y="2705201"/>
            <a:ext cx="2013041" cy="1015663"/>
          </a:xfrm>
          <a:prstGeom prst="rect">
            <a:avLst/>
          </a:prstGeom>
          <a:noFill/>
        </p:spPr>
        <p:txBody>
          <a:bodyPr wrap="square" rtlCol="0">
            <a:spAutoFit/>
          </a:bodyPr>
          <a:lstStyle/>
          <a:p>
            <a:r>
              <a:rPr lang="en-US" sz="6000" dirty="0">
                <a:latin typeface="Otama.ep" panose="00000500000000000000" pitchFamily="50" charset="0"/>
                <a:ea typeface="Inter" panose="020B0502030000000004" pitchFamily="34" charset="0"/>
                <a:cs typeface="Arimo" panose="020B0604020202020204" pitchFamily="34" charset="0"/>
              </a:rPr>
              <a:t>89%</a:t>
            </a:r>
          </a:p>
        </p:txBody>
      </p:sp>
      <p:sp>
        <p:nvSpPr>
          <p:cNvPr id="197" name="TextBox 196">
            <a:extLst>
              <a:ext uri="{FF2B5EF4-FFF2-40B4-BE49-F238E27FC236}">
                <a16:creationId xmlns:a16="http://schemas.microsoft.com/office/drawing/2014/main" id="{1D2BFBA2-88C7-BEF5-7925-67D7569AB387}"/>
              </a:ext>
            </a:extLst>
          </p:cNvPr>
          <p:cNvSpPr txBox="1"/>
          <p:nvPr/>
        </p:nvSpPr>
        <p:spPr>
          <a:xfrm>
            <a:off x="1023322" y="3502319"/>
            <a:ext cx="2013042" cy="321563"/>
          </a:xfrm>
          <a:prstGeom prst="rect">
            <a:avLst/>
          </a:prstGeom>
          <a:noFill/>
        </p:spPr>
        <p:txBody>
          <a:bodyPr wrap="square" rtlCol="0" anchor="ctr">
            <a:spAutoFit/>
          </a:bodyPr>
          <a:lstStyle/>
          <a:p>
            <a:pPr>
              <a:lnSpc>
                <a:spcPct val="150000"/>
              </a:lnSpc>
            </a:pPr>
            <a:r>
              <a:rPr lang="en-US" sz="1100" dirty="0">
                <a:latin typeface="Epilogue" pitchFamily="2" charset="0"/>
                <a:ea typeface="Inter" panose="020B0502030000000004" pitchFamily="34" charset="0"/>
                <a:cs typeface="Arimo" panose="020B0604020202020204" pitchFamily="34" charset="0"/>
              </a:rPr>
              <a:t>Subtitle </a:t>
            </a:r>
            <a:r>
              <a:rPr lang="en-US" sz="1100" dirty="0" err="1">
                <a:latin typeface="Epilogue" pitchFamily="2" charset="0"/>
                <a:ea typeface="Inter" panose="020B0502030000000004" pitchFamily="34" charset="0"/>
                <a:cs typeface="Arimo" panose="020B0604020202020204" pitchFamily="34" charset="0"/>
              </a:rPr>
              <a:t>Nnummy</a:t>
            </a:r>
            <a:r>
              <a:rPr lang="en-US" sz="1100" dirty="0">
                <a:latin typeface="Epilogue" pitchFamily="2" charset="0"/>
                <a:ea typeface="Inter" panose="020B0502030000000004" pitchFamily="34" charset="0"/>
                <a:cs typeface="Arimo" panose="020B0604020202020204" pitchFamily="34" charset="0"/>
              </a:rPr>
              <a:t> </a:t>
            </a:r>
            <a:r>
              <a:rPr lang="en-US" sz="1100" dirty="0" err="1">
                <a:latin typeface="Epilogue" pitchFamily="2" charset="0"/>
                <a:ea typeface="Inter" panose="020B0502030000000004" pitchFamily="34" charset="0"/>
                <a:cs typeface="Arimo" panose="020B0604020202020204" pitchFamily="34" charset="0"/>
              </a:rPr>
              <a:t>tincidunt</a:t>
            </a:r>
            <a:endParaRPr lang="en-US" sz="1100" dirty="0">
              <a:latin typeface="Epilogue" pitchFamily="2" charset="0"/>
              <a:ea typeface="Inter" panose="020B0502030000000004" pitchFamily="34" charset="0"/>
              <a:cs typeface="Arimo" panose="020B0604020202020204" pitchFamily="34" charset="0"/>
            </a:endParaRPr>
          </a:p>
        </p:txBody>
      </p:sp>
      <p:sp>
        <p:nvSpPr>
          <p:cNvPr id="198" name="TextBox 197">
            <a:extLst>
              <a:ext uri="{FF2B5EF4-FFF2-40B4-BE49-F238E27FC236}">
                <a16:creationId xmlns:a16="http://schemas.microsoft.com/office/drawing/2014/main" id="{03B61AC2-83CA-3DA8-8986-FC6545CD46BE}"/>
              </a:ext>
            </a:extLst>
          </p:cNvPr>
          <p:cNvSpPr txBox="1"/>
          <p:nvPr/>
        </p:nvSpPr>
        <p:spPr>
          <a:xfrm>
            <a:off x="9161449" y="2692273"/>
            <a:ext cx="2141434" cy="1698222"/>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p>
        </p:txBody>
      </p:sp>
      <p:sp>
        <p:nvSpPr>
          <p:cNvPr id="199" name="TextBox 198">
            <a:extLst>
              <a:ext uri="{FF2B5EF4-FFF2-40B4-BE49-F238E27FC236}">
                <a16:creationId xmlns:a16="http://schemas.microsoft.com/office/drawing/2014/main" id="{E829D933-77CB-A80C-F0AC-AAA93CBD5965}"/>
              </a:ext>
            </a:extLst>
          </p:cNvPr>
          <p:cNvSpPr txBox="1"/>
          <p:nvPr/>
        </p:nvSpPr>
        <p:spPr>
          <a:xfrm>
            <a:off x="9161449" y="4579732"/>
            <a:ext cx="1981173" cy="983603"/>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book of old metal</a:t>
            </a:r>
            <a:endParaRPr lang="en-US" sz="1000" dirty="0"/>
          </a:p>
        </p:txBody>
      </p:sp>
      <p:sp>
        <p:nvSpPr>
          <p:cNvPr id="4" name="Picture Placeholder 3">
            <a:extLst>
              <a:ext uri="{FF2B5EF4-FFF2-40B4-BE49-F238E27FC236}">
                <a16:creationId xmlns:a16="http://schemas.microsoft.com/office/drawing/2014/main" id="{1C7C49AA-CDEC-1229-6FDB-BFAAB310B729}"/>
              </a:ext>
            </a:extLst>
          </p:cNvPr>
          <p:cNvSpPr>
            <a:spLocks noGrp="1"/>
          </p:cNvSpPr>
          <p:nvPr>
            <p:ph type="pic" sz="quarter" idx="17"/>
          </p:nvPr>
        </p:nvSpPr>
        <p:spPr/>
      </p:sp>
    </p:spTree>
    <p:extLst>
      <p:ext uri="{BB962C8B-B14F-4D97-AF65-F5344CB8AC3E}">
        <p14:creationId xmlns:p14="http://schemas.microsoft.com/office/powerpoint/2010/main" val="41070237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a:extLst>
              <a:ext uri="{FF2B5EF4-FFF2-40B4-BE49-F238E27FC236}">
                <a16:creationId xmlns:a16="http://schemas.microsoft.com/office/drawing/2014/main" id="{1E97DA59-FA79-61EE-F7F5-F4041AE295D0}"/>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nvGrpSpPr>
          <p:cNvPr id="28" name="Group 27">
            <a:extLst>
              <a:ext uri="{FF2B5EF4-FFF2-40B4-BE49-F238E27FC236}">
                <a16:creationId xmlns:a16="http://schemas.microsoft.com/office/drawing/2014/main" id="{8FA48FB7-6FF2-2F76-30EF-96191876C2C3}"/>
              </a:ext>
            </a:extLst>
          </p:cNvPr>
          <p:cNvGrpSpPr/>
          <p:nvPr/>
        </p:nvGrpSpPr>
        <p:grpSpPr>
          <a:xfrm>
            <a:off x="750994" y="4414139"/>
            <a:ext cx="4468958" cy="2142237"/>
            <a:chOff x="839789" y="4216400"/>
            <a:chExt cx="4000547" cy="1917700"/>
          </a:xfrm>
        </p:grpSpPr>
        <p:sp>
          <p:nvSpPr>
            <p:cNvPr id="7" name="Freeform 5">
              <a:extLst>
                <a:ext uri="{FF2B5EF4-FFF2-40B4-BE49-F238E27FC236}">
                  <a16:creationId xmlns:a16="http://schemas.microsoft.com/office/drawing/2014/main" id="{DFE30783-EFCD-A2CB-98A6-22D5A596278E}"/>
                </a:ext>
              </a:extLst>
            </p:cNvPr>
            <p:cNvSpPr>
              <a:spLocks/>
            </p:cNvSpPr>
            <p:nvPr/>
          </p:nvSpPr>
          <p:spPr bwMode="auto">
            <a:xfrm>
              <a:off x="1367013" y="4966600"/>
              <a:ext cx="1989594" cy="657467"/>
            </a:xfrm>
            <a:custGeom>
              <a:avLst/>
              <a:gdLst>
                <a:gd name="T0" fmla="*/ 2314 w 2661"/>
                <a:gd name="T1" fmla="*/ 879 h 879"/>
                <a:gd name="T2" fmla="*/ 0 w 2661"/>
                <a:gd name="T3" fmla="*/ 879 h 879"/>
                <a:gd name="T4" fmla="*/ 0 w 2661"/>
                <a:gd name="T5" fmla="*/ 0 h 879"/>
                <a:gd name="T6" fmla="*/ 2322 w 2661"/>
                <a:gd name="T7" fmla="*/ 0 h 879"/>
                <a:gd name="T8" fmla="*/ 2661 w 2661"/>
                <a:gd name="T9" fmla="*/ 340 h 879"/>
                <a:gd name="T10" fmla="*/ 2661 w 2661"/>
                <a:gd name="T11" fmla="*/ 532 h 879"/>
                <a:gd name="T12" fmla="*/ 2314 w 2661"/>
                <a:gd name="T13" fmla="*/ 879 h 879"/>
              </a:gdLst>
              <a:ahLst/>
              <a:cxnLst>
                <a:cxn ang="0">
                  <a:pos x="T0" y="T1"/>
                </a:cxn>
                <a:cxn ang="0">
                  <a:pos x="T2" y="T3"/>
                </a:cxn>
                <a:cxn ang="0">
                  <a:pos x="T4" y="T5"/>
                </a:cxn>
                <a:cxn ang="0">
                  <a:pos x="T6" y="T7"/>
                </a:cxn>
                <a:cxn ang="0">
                  <a:pos x="T8" y="T9"/>
                </a:cxn>
                <a:cxn ang="0">
                  <a:pos x="T10" y="T11"/>
                </a:cxn>
                <a:cxn ang="0">
                  <a:pos x="T12" y="T13"/>
                </a:cxn>
              </a:cxnLst>
              <a:rect l="0" t="0" r="r" b="b"/>
              <a:pathLst>
                <a:path w="2661" h="879">
                  <a:moveTo>
                    <a:pt x="2314" y="879"/>
                  </a:moveTo>
                  <a:cubicBezTo>
                    <a:pt x="0" y="879"/>
                    <a:pt x="0" y="879"/>
                    <a:pt x="0" y="879"/>
                  </a:cubicBezTo>
                  <a:cubicBezTo>
                    <a:pt x="0" y="0"/>
                    <a:pt x="0" y="0"/>
                    <a:pt x="0" y="0"/>
                  </a:cubicBezTo>
                  <a:cubicBezTo>
                    <a:pt x="2322" y="0"/>
                    <a:pt x="2322" y="0"/>
                    <a:pt x="2322" y="0"/>
                  </a:cubicBezTo>
                  <a:cubicBezTo>
                    <a:pt x="2509" y="0"/>
                    <a:pt x="2661" y="152"/>
                    <a:pt x="2661" y="340"/>
                  </a:cubicBezTo>
                  <a:cubicBezTo>
                    <a:pt x="2661" y="532"/>
                    <a:pt x="2661" y="532"/>
                    <a:pt x="2661" y="532"/>
                  </a:cubicBezTo>
                  <a:cubicBezTo>
                    <a:pt x="2661" y="724"/>
                    <a:pt x="2506" y="879"/>
                    <a:pt x="2314" y="879"/>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2DB08539-DE6C-0337-86D3-9F156F9A4461}"/>
                </a:ext>
              </a:extLst>
            </p:cNvPr>
            <p:cNvSpPr>
              <a:spLocks/>
            </p:cNvSpPr>
            <p:nvPr/>
          </p:nvSpPr>
          <p:spPr bwMode="auto">
            <a:xfrm>
              <a:off x="1275322" y="4966600"/>
              <a:ext cx="3565014" cy="657467"/>
            </a:xfrm>
            <a:custGeom>
              <a:avLst/>
              <a:gdLst>
                <a:gd name="T0" fmla="*/ 4769 w 4769"/>
                <a:gd name="T1" fmla="*/ 362 h 879"/>
                <a:gd name="T2" fmla="*/ 4769 w 4769"/>
                <a:gd name="T3" fmla="*/ 494 h 879"/>
                <a:gd name="T4" fmla="*/ 4721 w 4769"/>
                <a:gd name="T5" fmla="*/ 688 h 879"/>
                <a:gd name="T6" fmla="*/ 4409 w 4769"/>
                <a:gd name="T7" fmla="*/ 879 h 879"/>
                <a:gd name="T8" fmla="*/ 52 w 4769"/>
                <a:gd name="T9" fmla="*/ 879 h 879"/>
                <a:gd name="T10" fmla="*/ 0 w 4769"/>
                <a:gd name="T11" fmla="*/ 823 h 879"/>
                <a:gd name="T12" fmla="*/ 0 w 4769"/>
                <a:gd name="T13" fmla="*/ 803 h 879"/>
                <a:gd name="T14" fmla="*/ 52 w 4769"/>
                <a:gd name="T15" fmla="*/ 748 h 879"/>
                <a:gd name="T16" fmla="*/ 2708 w 4769"/>
                <a:gd name="T17" fmla="*/ 748 h 879"/>
                <a:gd name="T18" fmla="*/ 2745 w 4769"/>
                <a:gd name="T19" fmla="*/ 688 h 879"/>
                <a:gd name="T20" fmla="*/ 2784 w 4769"/>
                <a:gd name="T21" fmla="*/ 520 h 879"/>
                <a:gd name="T22" fmla="*/ 2784 w 4769"/>
                <a:gd name="T23" fmla="*/ 351 h 879"/>
                <a:gd name="T24" fmla="*/ 2774 w 4769"/>
                <a:gd name="T25" fmla="*/ 262 h 879"/>
                <a:gd name="T26" fmla="*/ 2712 w 4769"/>
                <a:gd name="T27" fmla="*/ 131 h 879"/>
                <a:gd name="T28" fmla="*/ 52 w 4769"/>
                <a:gd name="T29" fmla="*/ 131 h 879"/>
                <a:gd name="T30" fmla="*/ 0 w 4769"/>
                <a:gd name="T31" fmla="*/ 76 h 879"/>
                <a:gd name="T32" fmla="*/ 0 w 4769"/>
                <a:gd name="T33" fmla="*/ 56 h 879"/>
                <a:gd name="T34" fmla="*/ 52 w 4769"/>
                <a:gd name="T35" fmla="*/ 0 h 879"/>
                <a:gd name="T36" fmla="*/ 4431 w 4769"/>
                <a:gd name="T37" fmla="*/ 0 h 879"/>
                <a:gd name="T38" fmla="*/ 4756 w 4769"/>
                <a:gd name="T39" fmla="*/ 262 h 879"/>
                <a:gd name="T40" fmla="*/ 4769 w 4769"/>
                <a:gd name="T41" fmla="*/ 362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69" h="879">
                  <a:moveTo>
                    <a:pt x="4769" y="362"/>
                  </a:moveTo>
                  <a:cubicBezTo>
                    <a:pt x="4769" y="494"/>
                    <a:pt x="4769" y="494"/>
                    <a:pt x="4769" y="494"/>
                  </a:cubicBezTo>
                  <a:cubicBezTo>
                    <a:pt x="4769" y="565"/>
                    <a:pt x="4752" y="631"/>
                    <a:pt x="4721" y="688"/>
                  </a:cubicBezTo>
                  <a:cubicBezTo>
                    <a:pt x="4658" y="802"/>
                    <a:pt x="4542" y="879"/>
                    <a:pt x="4409" y="879"/>
                  </a:cubicBezTo>
                  <a:cubicBezTo>
                    <a:pt x="52" y="879"/>
                    <a:pt x="52" y="879"/>
                    <a:pt x="52" y="879"/>
                  </a:cubicBezTo>
                  <a:cubicBezTo>
                    <a:pt x="23" y="879"/>
                    <a:pt x="0" y="854"/>
                    <a:pt x="0" y="823"/>
                  </a:cubicBezTo>
                  <a:cubicBezTo>
                    <a:pt x="0" y="803"/>
                    <a:pt x="0" y="803"/>
                    <a:pt x="0" y="803"/>
                  </a:cubicBezTo>
                  <a:cubicBezTo>
                    <a:pt x="0" y="773"/>
                    <a:pt x="23" y="748"/>
                    <a:pt x="52" y="748"/>
                  </a:cubicBezTo>
                  <a:cubicBezTo>
                    <a:pt x="2708" y="748"/>
                    <a:pt x="2708" y="748"/>
                    <a:pt x="2708" y="748"/>
                  </a:cubicBezTo>
                  <a:cubicBezTo>
                    <a:pt x="2722" y="729"/>
                    <a:pt x="2735" y="709"/>
                    <a:pt x="2745" y="688"/>
                  </a:cubicBezTo>
                  <a:cubicBezTo>
                    <a:pt x="2770" y="637"/>
                    <a:pt x="2784" y="580"/>
                    <a:pt x="2784" y="520"/>
                  </a:cubicBezTo>
                  <a:cubicBezTo>
                    <a:pt x="2784" y="351"/>
                    <a:pt x="2784" y="351"/>
                    <a:pt x="2784" y="351"/>
                  </a:cubicBezTo>
                  <a:cubicBezTo>
                    <a:pt x="2784" y="321"/>
                    <a:pt x="2781" y="291"/>
                    <a:pt x="2774" y="262"/>
                  </a:cubicBezTo>
                  <a:cubicBezTo>
                    <a:pt x="2762" y="214"/>
                    <a:pt x="2740" y="169"/>
                    <a:pt x="2712" y="131"/>
                  </a:cubicBezTo>
                  <a:cubicBezTo>
                    <a:pt x="52" y="131"/>
                    <a:pt x="52" y="131"/>
                    <a:pt x="52" y="131"/>
                  </a:cubicBezTo>
                  <a:cubicBezTo>
                    <a:pt x="23" y="131"/>
                    <a:pt x="0" y="106"/>
                    <a:pt x="0" y="76"/>
                  </a:cubicBezTo>
                  <a:cubicBezTo>
                    <a:pt x="0" y="56"/>
                    <a:pt x="0" y="56"/>
                    <a:pt x="0" y="56"/>
                  </a:cubicBezTo>
                  <a:cubicBezTo>
                    <a:pt x="0" y="25"/>
                    <a:pt x="23" y="0"/>
                    <a:pt x="52" y="0"/>
                  </a:cubicBezTo>
                  <a:cubicBezTo>
                    <a:pt x="4431" y="0"/>
                    <a:pt x="4431" y="0"/>
                    <a:pt x="4431" y="0"/>
                  </a:cubicBezTo>
                  <a:cubicBezTo>
                    <a:pt x="4586" y="0"/>
                    <a:pt x="4716" y="111"/>
                    <a:pt x="4756" y="262"/>
                  </a:cubicBezTo>
                  <a:cubicBezTo>
                    <a:pt x="4765" y="294"/>
                    <a:pt x="4769" y="327"/>
                    <a:pt x="4769" y="36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275109C7-55C0-9688-95E9-C6D6028229F8}"/>
                </a:ext>
              </a:extLst>
            </p:cNvPr>
            <p:cNvSpPr>
              <a:spLocks/>
            </p:cNvSpPr>
            <p:nvPr/>
          </p:nvSpPr>
          <p:spPr bwMode="auto">
            <a:xfrm>
              <a:off x="1275322" y="4966600"/>
              <a:ext cx="3555115" cy="195886"/>
            </a:xfrm>
            <a:custGeom>
              <a:avLst/>
              <a:gdLst>
                <a:gd name="T0" fmla="*/ 4756 w 4756"/>
                <a:gd name="T1" fmla="*/ 262 h 262"/>
                <a:gd name="T2" fmla="*/ 2774 w 4756"/>
                <a:gd name="T3" fmla="*/ 262 h 262"/>
                <a:gd name="T4" fmla="*/ 2712 w 4756"/>
                <a:gd name="T5" fmla="*/ 131 h 262"/>
                <a:gd name="T6" fmla="*/ 52 w 4756"/>
                <a:gd name="T7" fmla="*/ 131 h 262"/>
                <a:gd name="T8" fmla="*/ 0 w 4756"/>
                <a:gd name="T9" fmla="*/ 76 h 262"/>
                <a:gd name="T10" fmla="*/ 0 w 4756"/>
                <a:gd name="T11" fmla="*/ 56 h 262"/>
                <a:gd name="T12" fmla="*/ 52 w 4756"/>
                <a:gd name="T13" fmla="*/ 0 h 262"/>
                <a:gd name="T14" fmla="*/ 4431 w 4756"/>
                <a:gd name="T15" fmla="*/ 0 h 262"/>
                <a:gd name="T16" fmla="*/ 4756 w 4756"/>
                <a:gd name="T17"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6" h="262">
                  <a:moveTo>
                    <a:pt x="4756" y="262"/>
                  </a:moveTo>
                  <a:cubicBezTo>
                    <a:pt x="2774" y="262"/>
                    <a:pt x="2774" y="262"/>
                    <a:pt x="2774" y="262"/>
                  </a:cubicBezTo>
                  <a:cubicBezTo>
                    <a:pt x="2762" y="214"/>
                    <a:pt x="2740" y="169"/>
                    <a:pt x="2712" y="131"/>
                  </a:cubicBezTo>
                  <a:cubicBezTo>
                    <a:pt x="52" y="131"/>
                    <a:pt x="52" y="131"/>
                    <a:pt x="52" y="131"/>
                  </a:cubicBezTo>
                  <a:cubicBezTo>
                    <a:pt x="23" y="131"/>
                    <a:pt x="0" y="106"/>
                    <a:pt x="0" y="76"/>
                  </a:cubicBezTo>
                  <a:cubicBezTo>
                    <a:pt x="0" y="56"/>
                    <a:pt x="0" y="56"/>
                    <a:pt x="0" y="56"/>
                  </a:cubicBezTo>
                  <a:cubicBezTo>
                    <a:pt x="0" y="25"/>
                    <a:pt x="23" y="0"/>
                    <a:pt x="52" y="0"/>
                  </a:cubicBezTo>
                  <a:cubicBezTo>
                    <a:pt x="4431" y="0"/>
                    <a:pt x="4431" y="0"/>
                    <a:pt x="4431" y="0"/>
                  </a:cubicBezTo>
                  <a:cubicBezTo>
                    <a:pt x="4586" y="0"/>
                    <a:pt x="4716" y="111"/>
                    <a:pt x="4756" y="26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7EE55605-5EC9-70AB-5270-3FD542D58467}"/>
                </a:ext>
              </a:extLst>
            </p:cNvPr>
            <p:cNvSpPr>
              <a:spLocks/>
            </p:cNvSpPr>
            <p:nvPr/>
          </p:nvSpPr>
          <p:spPr bwMode="auto">
            <a:xfrm>
              <a:off x="1367013" y="5295334"/>
              <a:ext cx="241731" cy="17192"/>
            </a:xfrm>
            <a:custGeom>
              <a:avLst/>
              <a:gdLst>
                <a:gd name="T0" fmla="*/ 0 w 464"/>
                <a:gd name="T1" fmla="*/ 0 h 33"/>
                <a:gd name="T2" fmla="*/ 464 w 464"/>
                <a:gd name="T3" fmla="*/ 20 h 33"/>
                <a:gd name="T4" fmla="*/ 0 w 464"/>
                <a:gd name="T5" fmla="*/ 33 h 33"/>
                <a:gd name="T6" fmla="*/ 0 w 464"/>
                <a:gd name="T7" fmla="*/ 0 h 33"/>
              </a:gdLst>
              <a:ahLst/>
              <a:cxnLst>
                <a:cxn ang="0">
                  <a:pos x="T0" y="T1"/>
                </a:cxn>
                <a:cxn ang="0">
                  <a:pos x="T2" y="T3"/>
                </a:cxn>
                <a:cxn ang="0">
                  <a:pos x="T4" y="T5"/>
                </a:cxn>
                <a:cxn ang="0">
                  <a:pos x="T6" y="T7"/>
                </a:cxn>
              </a:cxnLst>
              <a:rect l="0" t="0" r="r" b="b"/>
              <a:pathLst>
                <a:path w="464" h="33">
                  <a:moveTo>
                    <a:pt x="0" y="0"/>
                  </a:moveTo>
                  <a:lnTo>
                    <a:pt x="464" y="20"/>
                  </a:lnTo>
                  <a:lnTo>
                    <a:pt x="0" y="33"/>
                  </a:lnTo>
                  <a:lnTo>
                    <a:pt x="0" y="0"/>
                  </a:lnTo>
                  <a:close/>
                </a:path>
              </a:pathLst>
            </a:custGeom>
            <a:solidFill>
              <a:schemeClr val="accent2">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35C40D6-09E4-33FE-83FA-A51C122C84DB}"/>
                </a:ext>
              </a:extLst>
            </p:cNvPr>
            <p:cNvSpPr>
              <a:spLocks/>
            </p:cNvSpPr>
            <p:nvPr/>
          </p:nvSpPr>
          <p:spPr bwMode="auto">
            <a:xfrm>
              <a:off x="1367013" y="5397966"/>
              <a:ext cx="574112" cy="18234"/>
            </a:xfrm>
            <a:custGeom>
              <a:avLst/>
              <a:gdLst>
                <a:gd name="T0" fmla="*/ 0 w 1102"/>
                <a:gd name="T1" fmla="*/ 0 h 35"/>
                <a:gd name="T2" fmla="*/ 1102 w 1102"/>
                <a:gd name="T3" fmla="*/ 22 h 35"/>
                <a:gd name="T4" fmla="*/ 0 w 1102"/>
                <a:gd name="T5" fmla="*/ 35 h 35"/>
                <a:gd name="T6" fmla="*/ 0 w 1102"/>
                <a:gd name="T7" fmla="*/ 0 h 35"/>
              </a:gdLst>
              <a:ahLst/>
              <a:cxnLst>
                <a:cxn ang="0">
                  <a:pos x="T0" y="T1"/>
                </a:cxn>
                <a:cxn ang="0">
                  <a:pos x="T2" y="T3"/>
                </a:cxn>
                <a:cxn ang="0">
                  <a:pos x="T4" y="T5"/>
                </a:cxn>
                <a:cxn ang="0">
                  <a:pos x="T6" y="T7"/>
                </a:cxn>
              </a:cxnLst>
              <a:rect l="0" t="0" r="r" b="b"/>
              <a:pathLst>
                <a:path w="1102" h="35">
                  <a:moveTo>
                    <a:pt x="0" y="0"/>
                  </a:moveTo>
                  <a:lnTo>
                    <a:pt x="1102" y="22"/>
                  </a:lnTo>
                  <a:lnTo>
                    <a:pt x="0" y="35"/>
                  </a:lnTo>
                  <a:lnTo>
                    <a:pt x="0" y="0"/>
                  </a:lnTo>
                  <a:close/>
                </a:path>
              </a:pathLst>
            </a:custGeom>
            <a:solidFill>
              <a:schemeClr val="accent2">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38D9B0BC-FAA7-CFEB-D7D1-FAD685DB8441}"/>
                </a:ext>
              </a:extLst>
            </p:cNvPr>
            <p:cNvSpPr>
              <a:spLocks/>
            </p:cNvSpPr>
            <p:nvPr/>
          </p:nvSpPr>
          <p:spPr bwMode="auto">
            <a:xfrm>
              <a:off x="868963" y="5622505"/>
              <a:ext cx="1943227" cy="511595"/>
            </a:xfrm>
            <a:custGeom>
              <a:avLst/>
              <a:gdLst>
                <a:gd name="T0" fmla="*/ 328 w 2599"/>
                <a:gd name="T1" fmla="*/ 684 h 684"/>
                <a:gd name="T2" fmla="*/ 2599 w 2599"/>
                <a:gd name="T3" fmla="*/ 684 h 684"/>
                <a:gd name="T4" fmla="*/ 2599 w 2599"/>
                <a:gd name="T5" fmla="*/ 0 h 684"/>
                <a:gd name="T6" fmla="*/ 308 w 2599"/>
                <a:gd name="T7" fmla="*/ 0 h 684"/>
                <a:gd name="T8" fmla="*/ 0 w 2599"/>
                <a:gd name="T9" fmla="*/ 308 h 684"/>
                <a:gd name="T10" fmla="*/ 0 w 2599"/>
                <a:gd name="T11" fmla="*/ 356 h 684"/>
                <a:gd name="T12" fmla="*/ 328 w 2599"/>
                <a:gd name="T13" fmla="*/ 684 h 684"/>
              </a:gdLst>
              <a:ahLst/>
              <a:cxnLst>
                <a:cxn ang="0">
                  <a:pos x="T0" y="T1"/>
                </a:cxn>
                <a:cxn ang="0">
                  <a:pos x="T2" y="T3"/>
                </a:cxn>
                <a:cxn ang="0">
                  <a:pos x="T4" y="T5"/>
                </a:cxn>
                <a:cxn ang="0">
                  <a:pos x="T6" y="T7"/>
                </a:cxn>
                <a:cxn ang="0">
                  <a:pos x="T8" y="T9"/>
                </a:cxn>
                <a:cxn ang="0">
                  <a:pos x="T10" y="T11"/>
                </a:cxn>
                <a:cxn ang="0">
                  <a:pos x="T12" y="T13"/>
                </a:cxn>
              </a:cxnLst>
              <a:rect l="0" t="0" r="r" b="b"/>
              <a:pathLst>
                <a:path w="2599" h="684">
                  <a:moveTo>
                    <a:pt x="328" y="684"/>
                  </a:moveTo>
                  <a:cubicBezTo>
                    <a:pt x="2599" y="684"/>
                    <a:pt x="2599" y="684"/>
                    <a:pt x="2599" y="684"/>
                  </a:cubicBezTo>
                  <a:cubicBezTo>
                    <a:pt x="2599" y="0"/>
                    <a:pt x="2599" y="0"/>
                    <a:pt x="2599" y="0"/>
                  </a:cubicBezTo>
                  <a:cubicBezTo>
                    <a:pt x="308" y="0"/>
                    <a:pt x="308" y="0"/>
                    <a:pt x="308" y="0"/>
                  </a:cubicBezTo>
                  <a:cubicBezTo>
                    <a:pt x="138" y="0"/>
                    <a:pt x="0" y="138"/>
                    <a:pt x="0" y="308"/>
                  </a:cubicBezTo>
                  <a:cubicBezTo>
                    <a:pt x="0" y="356"/>
                    <a:pt x="0" y="356"/>
                    <a:pt x="0" y="356"/>
                  </a:cubicBezTo>
                  <a:cubicBezTo>
                    <a:pt x="0" y="537"/>
                    <a:pt x="147" y="684"/>
                    <a:pt x="328" y="6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290E43E7-35CF-54AB-44E8-D7315D600406}"/>
                </a:ext>
              </a:extLst>
            </p:cNvPr>
            <p:cNvSpPr>
              <a:spLocks/>
            </p:cNvSpPr>
            <p:nvPr/>
          </p:nvSpPr>
          <p:spPr bwMode="auto">
            <a:xfrm>
              <a:off x="2491271" y="5622505"/>
              <a:ext cx="2175060" cy="511595"/>
            </a:xfrm>
            <a:custGeom>
              <a:avLst/>
              <a:gdLst>
                <a:gd name="T0" fmla="*/ 320 w 2909"/>
                <a:gd name="T1" fmla="*/ 684 h 684"/>
                <a:gd name="T2" fmla="*/ 2909 w 2909"/>
                <a:gd name="T3" fmla="*/ 684 h 684"/>
                <a:gd name="T4" fmla="*/ 2909 w 2909"/>
                <a:gd name="T5" fmla="*/ 0 h 684"/>
                <a:gd name="T6" fmla="*/ 313 w 2909"/>
                <a:gd name="T7" fmla="*/ 0 h 684"/>
                <a:gd name="T8" fmla="*/ 0 w 2909"/>
                <a:gd name="T9" fmla="*/ 314 h 684"/>
                <a:gd name="T10" fmla="*/ 0 w 2909"/>
                <a:gd name="T11" fmla="*/ 364 h 684"/>
                <a:gd name="T12" fmla="*/ 320 w 2909"/>
                <a:gd name="T13" fmla="*/ 684 h 684"/>
              </a:gdLst>
              <a:ahLst/>
              <a:cxnLst>
                <a:cxn ang="0">
                  <a:pos x="T0" y="T1"/>
                </a:cxn>
                <a:cxn ang="0">
                  <a:pos x="T2" y="T3"/>
                </a:cxn>
                <a:cxn ang="0">
                  <a:pos x="T4" y="T5"/>
                </a:cxn>
                <a:cxn ang="0">
                  <a:pos x="T6" y="T7"/>
                </a:cxn>
                <a:cxn ang="0">
                  <a:pos x="T8" y="T9"/>
                </a:cxn>
                <a:cxn ang="0">
                  <a:pos x="T10" y="T11"/>
                </a:cxn>
                <a:cxn ang="0">
                  <a:pos x="T12" y="T13"/>
                </a:cxn>
              </a:cxnLst>
              <a:rect l="0" t="0" r="r" b="b"/>
              <a:pathLst>
                <a:path w="2909" h="684">
                  <a:moveTo>
                    <a:pt x="320" y="684"/>
                  </a:moveTo>
                  <a:cubicBezTo>
                    <a:pt x="2909" y="684"/>
                    <a:pt x="2909" y="684"/>
                    <a:pt x="2909" y="684"/>
                  </a:cubicBezTo>
                  <a:cubicBezTo>
                    <a:pt x="2909" y="0"/>
                    <a:pt x="2909" y="0"/>
                    <a:pt x="2909" y="0"/>
                  </a:cubicBezTo>
                  <a:cubicBezTo>
                    <a:pt x="313" y="0"/>
                    <a:pt x="313" y="0"/>
                    <a:pt x="313" y="0"/>
                  </a:cubicBezTo>
                  <a:cubicBezTo>
                    <a:pt x="140" y="0"/>
                    <a:pt x="0" y="141"/>
                    <a:pt x="0" y="314"/>
                  </a:cubicBezTo>
                  <a:cubicBezTo>
                    <a:pt x="0" y="364"/>
                    <a:pt x="0" y="364"/>
                    <a:pt x="0" y="364"/>
                  </a:cubicBezTo>
                  <a:cubicBezTo>
                    <a:pt x="0" y="541"/>
                    <a:pt x="143" y="684"/>
                    <a:pt x="320" y="684"/>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B26F8D14-FE46-49A2-DF13-2967B5901AEA}"/>
                </a:ext>
              </a:extLst>
            </p:cNvPr>
            <p:cNvSpPr>
              <a:spLocks/>
            </p:cNvSpPr>
            <p:nvPr/>
          </p:nvSpPr>
          <p:spPr bwMode="auto">
            <a:xfrm>
              <a:off x="2327686" y="6057517"/>
              <a:ext cx="2439193" cy="76583"/>
            </a:xfrm>
            <a:custGeom>
              <a:avLst/>
              <a:gdLst>
                <a:gd name="T0" fmla="*/ 47 w 3263"/>
                <a:gd name="T1" fmla="*/ 102 h 102"/>
                <a:gd name="T2" fmla="*/ 3215 w 3263"/>
                <a:gd name="T3" fmla="*/ 102 h 102"/>
                <a:gd name="T4" fmla="*/ 3263 w 3263"/>
                <a:gd name="T5" fmla="*/ 54 h 102"/>
                <a:gd name="T6" fmla="*/ 3263 w 3263"/>
                <a:gd name="T7" fmla="*/ 47 h 102"/>
                <a:gd name="T8" fmla="*/ 3215 w 3263"/>
                <a:gd name="T9" fmla="*/ 0 h 102"/>
                <a:gd name="T10" fmla="*/ 47 w 3263"/>
                <a:gd name="T11" fmla="*/ 0 h 102"/>
                <a:gd name="T12" fmla="*/ 0 w 3263"/>
                <a:gd name="T13" fmla="*/ 47 h 102"/>
                <a:gd name="T14" fmla="*/ 0 w 3263"/>
                <a:gd name="T15" fmla="*/ 54 h 102"/>
                <a:gd name="T16" fmla="*/ 47 w 3263"/>
                <a:gd name="T1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63" h="102">
                  <a:moveTo>
                    <a:pt x="47" y="102"/>
                  </a:moveTo>
                  <a:cubicBezTo>
                    <a:pt x="3215" y="102"/>
                    <a:pt x="3215" y="102"/>
                    <a:pt x="3215" y="102"/>
                  </a:cubicBezTo>
                  <a:cubicBezTo>
                    <a:pt x="3241" y="102"/>
                    <a:pt x="3263" y="81"/>
                    <a:pt x="3263" y="54"/>
                  </a:cubicBezTo>
                  <a:cubicBezTo>
                    <a:pt x="3263" y="47"/>
                    <a:pt x="3263" y="47"/>
                    <a:pt x="3263" y="47"/>
                  </a:cubicBezTo>
                  <a:cubicBezTo>
                    <a:pt x="3263" y="21"/>
                    <a:pt x="3241" y="0"/>
                    <a:pt x="3215" y="0"/>
                  </a:cubicBezTo>
                  <a:cubicBezTo>
                    <a:pt x="47" y="0"/>
                    <a:pt x="47" y="0"/>
                    <a:pt x="47" y="0"/>
                  </a:cubicBezTo>
                  <a:cubicBezTo>
                    <a:pt x="21" y="0"/>
                    <a:pt x="0" y="21"/>
                    <a:pt x="0" y="47"/>
                  </a:cubicBezTo>
                  <a:cubicBezTo>
                    <a:pt x="0" y="54"/>
                    <a:pt x="0" y="54"/>
                    <a:pt x="0" y="54"/>
                  </a:cubicBezTo>
                  <a:cubicBezTo>
                    <a:pt x="0" y="81"/>
                    <a:pt x="21" y="102"/>
                    <a:pt x="47" y="10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DF784999-A1B7-13F9-F954-55E155D0E5C9}"/>
                </a:ext>
              </a:extLst>
            </p:cNvPr>
            <p:cNvSpPr>
              <a:spLocks/>
            </p:cNvSpPr>
            <p:nvPr/>
          </p:nvSpPr>
          <p:spPr bwMode="auto">
            <a:xfrm>
              <a:off x="2327686" y="5622505"/>
              <a:ext cx="2439193" cy="77104"/>
            </a:xfrm>
            <a:custGeom>
              <a:avLst/>
              <a:gdLst>
                <a:gd name="T0" fmla="*/ 47 w 3263"/>
                <a:gd name="T1" fmla="*/ 103 h 103"/>
                <a:gd name="T2" fmla="*/ 3215 w 3263"/>
                <a:gd name="T3" fmla="*/ 103 h 103"/>
                <a:gd name="T4" fmla="*/ 3263 w 3263"/>
                <a:gd name="T5" fmla="*/ 55 h 103"/>
                <a:gd name="T6" fmla="*/ 3263 w 3263"/>
                <a:gd name="T7" fmla="*/ 48 h 103"/>
                <a:gd name="T8" fmla="*/ 3215 w 3263"/>
                <a:gd name="T9" fmla="*/ 0 h 103"/>
                <a:gd name="T10" fmla="*/ 47 w 3263"/>
                <a:gd name="T11" fmla="*/ 0 h 103"/>
                <a:gd name="T12" fmla="*/ 0 w 3263"/>
                <a:gd name="T13" fmla="*/ 48 h 103"/>
                <a:gd name="T14" fmla="*/ 0 w 3263"/>
                <a:gd name="T15" fmla="*/ 55 h 103"/>
                <a:gd name="T16" fmla="*/ 47 w 3263"/>
                <a:gd name="T17"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63" h="103">
                  <a:moveTo>
                    <a:pt x="47" y="103"/>
                  </a:moveTo>
                  <a:cubicBezTo>
                    <a:pt x="3215" y="103"/>
                    <a:pt x="3215" y="103"/>
                    <a:pt x="3215" y="103"/>
                  </a:cubicBezTo>
                  <a:cubicBezTo>
                    <a:pt x="3241" y="103"/>
                    <a:pt x="3263" y="81"/>
                    <a:pt x="3263" y="55"/>
                  </a:cubicBezTo>
                  <a:cubicBezTo>
                    <a:pt x="3263" y="48"/>
                    <a:pt x="3263" y="48"/>
                    <a:pt x="3263" y="48"/>
                  </a:cubicBezTo>
                  <a:cubicBezTo>
                    <a:pt x="3263" y="22"/>
                    <a:pt x="3241" y="0"/>
                    <a:pt x="3215" y="0"/>
                  </a:cubicBezTo>
                  <a:cubicBezTo>
                    <a:pt x="47" y="0"/>
                    <a:pt x="47" y="0"/>
                    <a:pt x="47" y="0"/>
                  </a:cubicBezTo>
                  <a:cubicBezTo>
                    <a:pt x="21" y="0"/>
                    <a:pt x="0" y="22"/>
                    <a:pt x="0" y="48"/>
                  </a:cubicBezTo>
                  <a:cubicBezTo>
                    <a:pt x="0" y="55"/>
                    <a:pt x="0" y="55"/>
                    <a:pt x="0" y="55"/>
                  </a:cubicBezTo>
                  <a:cubicBezTo>
                    <a:pt x="0" y="81"/>
                    <a:pt x="21" y="103"/>
                    <a:pt x="47" y="10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914D67B6-CABC-129B-D76C-8F13D3684774}"/>
                </a:ext>
              </a:extLst>
            </p:cNvPr>
            <p:cNvSpPr>
              <a:spLocks/>
            </p:cNvSpPr>
            <p:nvPr/>
          </p:nvSpPr>
          <p:spPr bwMode="auto">
            <a:xfrm>
              <a:off x="4402198" y="5878302"/>
              <a:ext cx="264133" cy="14066"/>
            </a:xfrm>
            <a:custGeom>
              <a:avLst/>
              <a:gdLst>
                <a:gd name="T0" fmla="*/ 507 w 507"/>
                <a:gd name="T1" fmla="*/ 0 h 27"/>
                <a:gd name="T2" fmla="*/ 0 w 507"/>
                <a:gd name="T3" fmla="*/ 17 h 27"/>
                <a:gd name="T4" fmla="*/ 507 w 507"/>
                <a:gd name="T5" fmla="*/ 27 h 27"/>
                <a:gd name="T6" fmla="*/ 507 w 507"/>
                <a:gd name="T7" fmla="*/ 0 h 27"/>
              </a:gdLst>
              <a:ahLst/>
              <a:cxnLst>
                <a:cxn ang="0">
                  <a:pos x="T0" y="T1"/>
                </a:cxn>
                <a:cxn ang="0">
                  <a:pos x="T2" y="T3"/>
                </a:cxn>
                <a:cxn ang="0">
                  <a:pos x="T4" y="T5"/>
                </a:cxn>
                <a:cxn ang="0">
                  <a:pos x="T6" y="T7"/>
                </a:cxn>
              </a:cxnLst>
              <a:rect l="0" t="0" r="r" b="b"/>
              <a:pathLst>
                <a:path w="507" h="27">
                  <a:moveTo>
                    <a:pt x="507" y="0"/>
                  </a:moveTo>
                  <a:lnTo>
                    <a:pt x="0" y="17"/>
                  </a:lnTo>
                  <a:lnTo>
                    <a:pt x="507" y="27"/>
                  </a:lnTo>
                  <a:lnTo>
                    <a:pt x="507" y="0"/>
                  </a:lnTo>
                  <a:close/>
                </a:path>
              </a:pathLst>
            </a:custGeom>
            <a:solidFill>
              <a:schemeClr val="accent2">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D5D3717E-7F49-B435-C4C2-71E5C577C325}"/>
                </a:ext>
              </a:extLst>
            </p:cNvPr>
            <p:cNvSpPr>
              <a:spLocks/>
            </p:cNvSpPr>
            <p:nvPr/>
          </p:nvSpPr>
          <p:spPr bwMode="auto">
            <a:xfrm>
              <a:off x="4039080" y="5760563"/>
              <a:ext cx="627251" cy="13545"/>
            </a:xfrm>
            <a:custGeom>
              <a:avLst/>
              <a:gdLst>
                <a:gd name="T0" fmla="*/ 1204 w 1204"/>
                <a:gd name="T1" fmla="*/ 0 h 26"/>
                <a:gd name="T2" fmla="*/ 0 w 1204"/>
                <a:gd name="T3" fmla="*/ 16 h 26"/>
                <a:gd name="T4" fmla="*/ 1204 w 1204"/>
                <a:gd name="T5" fmla="*/ 26 h 26"/>
                <a:gd name="T6" fmla="*/ 1204 w 1204"/>
                <a:gd name="T7" fmla="*/ 0 h 26"/>
              </a:gdLst>
              <a:ahLst/>
              <a:cxnLst>
                <a:cxn ang="0">
                  <a:pos x="T0" y="T1"/>
                </a:cxn>
                <a:cxn ang="0">
                  <a:pos x="T2" y="T3"/>
                </a:cxn>
                <a:cxn ang="0">
                  <a:pos x="T4" y="T5"/>
                </a:cxn>
                <a:cxn ang="0">
                  <a:pos x="T6" y="T7"/>
                </a:cxn>
              </a:cxnLst>
              <a:rect l="0" t="0" r="r" b="b"/>
              <a:pathLst>
                <a:path w="1204" h="26">
                  <a:moveTo>
                    <a:pt x="1204" y="0"/>
                  </a:moveTo>
                  <a:lnTo>
                    <a:pt x="0" y="16"/>
                  </a:lnTo>
                  <a:lnTo>
                    <a:pt x="1204" y="26"/>
                  </a:lnTo>
                  <a:lnTo>
                    <a:pt x="1204" y="0"/>
                  </a:lnTo>
                  <a:close/>
                </a:path>
              </a:pathLst>
            </a:custGeom>
            <a:solidFill>
              <a:schemeClr val="accent2">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C541F1EF-D891-7CC0-A657-F37019B929C3}"/>
                </a:ext>
              </a:extLst>
            </p:cNvPr>
            <p:cNvSpPr>
              <a:spLocks/>
            </p:cNvSpPr>
            <p:nvPr/>
          </p:nvSpPr>
          <p:spPr bwMode="auto">
            <a:xfrm>
              <a:off x="4044811" y="5767335"/>
              <a:ext cx="197449" cy="234959"/>
            </a:xfrm>
            <a:custGeom>
              <a:avLst/>
              <a:gdLst>
                <a:gd name="T0" fmla="*/ 0 w 264"/>
                <a:gd name="T1" fmla="*/ 0 h 314"/>
                <a:gd name="T2" fmla="*/ 48 w 264"/>
                <a:gd name="T3" fmla="*/ 78 h 314"/>
                <a:gd name="T4" fmla="*/ 52 w 264"/>
                <a:gd name="T5" fmla="*/ 105 h 314"/>
                <a:gd name="T6" fmla="*/ 52 w 264"/>
                <a:gd name="T7" fmla="*/ 314 h 314"/>
                <a:gd name="T8" fmla="*/ 158 w 264"/>
                <a:gd name="T9" fmla="*/ 241 h 314"/>
                <a:gd name="T10" fmla="*/ 264 w 264"/>
                <a:gd name="T11" fmla="*/ 314 h 314"/>
                <a:gd name="T12" fmla="*/ 264 w 264"/>
                <a:gd name="T13" fmla="*/ 117 h 314"/>
                <a:gd name="T14" fmla="*/ 238 w 264"/>
                <a:gd name="T15" fmla="*/ 20 h 314"/>
                <a:gd name="T16" fmla="*/ 209 w 264"/>
                <a:gd name="T17" fmla="*/ 0 h 314"/>
                <a:gd name="T18" fmla="*/ 0 w 264"/>
                <a:gd name="T1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4">
                  <a:moveTo>
                    <a:pt x="0" y="0"/>
                  </a:moveTo>
                  <a:cubicBezTo>
                    <a:pt x="0" y="0"/>
                    <a:pt x="36" y="29"/>
                    <a:pt x="48" y="78"/>
                  </a:cubicBezTo>
                  <a:cubicBezTo>
                    <a:pt x="50" y="86"/>
                    <a:pt x="52" y="95"/>
                    <a:pt x="52" y="105"/>
                  </a:cubicBezTo>
                  <a:cubicBezTo>
                    <a:pt x="54" y="169"/>
                    <a:pt x="52" y="314"/>
                    <a:pt x="52" y="314"/>
                  </a:cubicBezTo>
                  <a:cubicBezTo>
                    <a:pt x="158" y="241"/>
                    <a:pt x="158" y="241"/>
                    <a:pt x="158" y="241"/>
                  </a:cubicBezTo>
                  <a:cubicBezTo>
                    <a:pt x="264" y="314"/>
                    <a:pt x="264" y="314"/>
                    <a:pt x="264" y="314"/>
                  </a:cubicBezTo>
                  <a:cubicBezTo>
                    <a:pt x="264" y="117"/>
                    <a:pt x="264" y="117"/>
                    <a:pt x="264" y="117"/>
                  </a:cubicBezTo>
                  <a:cubicBezTo>
                    <a:pt x="264" y="80"/>
                    <a:pt x="255" y="44"/>
                    <a:pt x="238" y="20"/>
                  </a:cubicBezTo>
                  <a:cubicBezTo>
                    <a:pt x="230" y="9"/>
                    <a:pt x="220" y="0"/>
                    <a:pt x="209" y="0"/>
                  </a:cubicBezTo>
                  <a:lnTo>
                    <a:pt x="0" y="0"/>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C7794542-8FA7-E1E2-2F18-EEFE2392BAB6}"/>
                </a:ext>
              </a:extLst>
            </p:cNvPr>
            <p:cNvSpPr>
              <a:spLocks/>
            </p:cNvSpPr>
            <p:nvPr/>
          </p:nvSpPr>
          <p:spPr bwMode="auto">
            <a:xfrm>
              <a:off x="4044811" y="5767335"/>
              <a:ext cx="195365" cy="60433"/>
            </a:xfrm>
            <a:custGeom>
              <a:avLst/>
              <a:gdLst>
                <a:gd name="T0" fmla="*/ 0 w 261"/>
                <a:gd name="T1" fmla="*/ 0 h 81"/>
                <a:gd name="T2" fmla="*/ 48 w 261"/>
                <a:gd name="T3" fmla="*/ 78 h 81"/>
                <a:gd name="T4" fmla="*/ 261 w 261"/>
                <a:gd name="T5" fmla="*/ 81 h 81"/>
                <a:gd name="T6" fmla="*/ 209 w 261"/>
                <a:gd name="T7" fmla="*/ 0 h 81"/>
                <a:gd name="T8" fmla="*/ 0 w 261"/>
                <a:gd name="T9" fmla="*/ 0 h 81"/>
              </a:gdLst>
              <a:ahLst/>
              <a:cxnLst>
                <a:cxn ang="0">
                  <a:pos x="T0" y="T1"/>
                </a:cxn>
                <a:cxn ang="0">
                  <a:pos x="T2" y="T3"/>
                </a:cxn>
                <a:cxn ang="0">
                  <a:pos x="T4" y="T5"/>
                </a:cxn>
                <a:cxn ang="0">
                  <a:pos x="T6" y="T7"/>
                </a:cxn>
                <a:cxn ang="0">
                  <a:pos x="T8" y="T9"/>
                </a:cxn>
              </a:cxnLst>
              <a:rect l="0" t="0" r="r" b="b"/>
              <a:pathLst>
                <a:path w="261" h="81">
                  <a:moveTo>
                    <a:pt x="0" y="0"/>
                  </a:moveTo>
                  <a:cubicBezTo>
                    <a:pt x="0" y="0"/>
                    <a:pt x="36" y="29"/>
                    <a:pt x="48" y="78"/>
                  </a:cubicBezTo>
                  <a:cubicBezTo>
                    <a:pt x="261" y="81"/>
                    <a:pt x="261" y="81"/>
                    <a:pt x="261" y="81"/>
                  </a:cubicBezTo>
                  <a:cubicBezTo>
                    <a:pt x="261" y="81"/>
                    <a:pt x="253" y="11"/>
                    <a:pt x="209" y="0"/>
                  </a:cubicBezTo>
                  <a:lnTo>
                    <a:pt x="0" y="0"/>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CA4DB3EC-1801-776C-0512-D064A9F848E3}"/>
                </a:ext>
              </a:extLst>
            </p:cNvPr>
            <p:cNvSpPr>
              <a:spLocks/>
            </p:cNvSpPr>
            <p:nvPr/>
          </p:nvSpPr>
          <p:spPr bwMode="auto">
            <a:xfrm>
              <a:off x="930438" y="4216400"/>
              <a:ext cx="1945832" cy="751764"/>
            </a:xfrm>
            <a:custGeom>
              <a:avLst/>
              <a:gdLst>
                <a:gd name="T0" fmla="*/ 2236 w 2603"/>
                <a:gd name="T1" fmla="*/ 1005 h 1005"/>
                <a:gd name="T2" fmla="*/ 0 w 2603"/>
                <a:gd name="T3" fmla="*/ 1005 h 1005"/>
                <a:gd name="T4" fmla="*/ 0 w 2603"/>
                <a:gd name="T5" fmla="*/ 0 h 1005"/>
                <a:gd name="T6" fmla="*/ 2244 w 2603"/>
                <a:gd name="T7" fmla="*/ 0 h 1005"/>
                <a:gd name="T8" fmla="*/ 2603 w 2603"/>
                <a:gd name="T9" fmla="*/ 359 h 1005"/>
                <a:gd name="T10" fmla="*/ 2603 w 2603"/>
                <a:gd name="T11" fmla="*/ 637 h 1005"/>
                <a:gd name="T12" fmla="*/ 2236 w 2603"/>
                <a:gd name="T13" fmla="*/ 1005 h 1005"/>
              </a:gdLst>
              <a:ahLst/>
              <a:cxnLst>
                <a:cxn ang="0">
                  <a:pos x="T0" y="T1"/>
                </a:cxn>
                <a:cxn ang="0">
                  <a:pos x="T2" y="T3"/>
                </a:cxn>
                <a:cxn ang="0">
                  <a:pos x="T4" y="T5"/>
                </a:cxn>
                <a:cxn ang="0">
                  <a:pos x="T6" y="T7"/>
                </a:cxn>
                <a:cxn ang="0">
                  <a:pos x="T8" y="T9"/>
                </a:cxn>
                <a:cxn ang="0">
                  <a:pos x="T10" y="T11"/>
                </a:cxn>
                <a:cxn ang="0">
                  <a:pos x="T12" y="T13"/>
                </a:cxn>
              </a:cxnLst>
              <a:rect l="0" t="0" r="r" b="b"/>
              <a:pathLst>
                <a:path w="2603" h="1005">
                  <a:moveTo>
                    <a:pt x="2236" y="1005"/>
                  </a:moveTo>
                  <a:cubicBezTo>
                    <a:pt x="0" y="1005"/>
                    <a:pt x="0" y="1005"/>
                    <a:pt x="0" y="1005"/>
                  </a:cubicBezTo>
                  <a:cubicBezTo>
                    <a:pt x="0" y="0"/>
                    <a:pt x="0" y="0"/>
                    <a:pt x="0" y="0"/>
                  </a:cubicBezTo>
                  <a:cubicBezTo>
                    <a:pt x="2244" y="0"/>
                    <a:pt x="2244" y="0"/>
                    <a:pt x="2244" y="0"/>
                  </a:cubicBezTo>
                  <a:cubicBezTo>
                    <a:pt x="2442" y="0"/>
                    <a:pt x="2603" y="161"/>
                    <a:pt x="2603" y="359"/>
                  </a:cubicBezTo>
                  <a:cubicBezTo>
                    <a:pt x="2603" y="637"/>
                    <a:pt x="2603" y="637"/>
                    <a:pt x="2603" y="637"/>
                  </a:cubicBezTo>
                  <a:cubicBezTo>
                    <a:pt x="2603" y="840"/>
                    <a:pt x="2439" y="1005"/>
                    <a:pt x="2236" y="1005"/>
                  </a:cubicBezTo>
                  <a:close/>
                </a:path>
              </a:pathLst>
            </a:custGeom>
            <a:solidFill>
              <a:schemeClr val="accent3">
                <a:lumMod val="20000"/>
                <a:lumOff val="8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237510DB-8A35-413E-0F21-AF470429F447}"/>
                </a:ext>
              </a:extLst>
            </p:cNvPr>
            <p:cNvSpPr>
              <a:spLocks/>
            </p:cNvSpPr>
            <p:nvPr/>
          </p:nvSpPr>
          <p:spPr bwMode="auto">
            <a:xfrm>
              <a:off x="839789" y="4216400"/>
              <a:ext cx="3488431" cy="751764"/>
            </a:xfrm>
            <a:custGeom>
              <a:avLst/>
              <a:gdLst>
                <a:gd name="T0" fmla="*/ 2725 w 4666"/>
                <a:gd name="T1" fmla="*/ 390 h 1005"/>
                <a:gd name="T2" fmla="*/ 2725 w 4666"/>
                <a:gd name="T3" fmla="*/ 606 h 1005"/>
                <a:gd name="T4" fmla="*/ 2619 w 4666"/>
                <a:gd name="T5" fmla="*/ 821 h 1005"/>
                <a:gd name="T6" fmla="*/ 2514 w 4666"/>
                <a:gd name="T7" fmla="*/ 854 h 1005"/>
                <a:gd name="T8" fmla="*/ 53 w 4666"/>
                <a:gd name="T9" fmla="*/ 854 h 1005"/>
                <a:gd name="T10" fmla="*/ 0 w 4666"/>
                <a:gd name="T11" fmla="*/ 917 h 1005"/>
                <a:gd name="T12" fmla="*/ 0 w 4666"/>
                <a:gd name="T13" fmla="*/ 942 h 1005"/>
                <a:gd name="T14" fmla="*/ 53 w 4666"/>
                <a:gd name="T15" fmla="*/ 1005 h 1005"/>
                <a:gd name="T16" fmla="*/ 4305 w 4666"/>
                <a:gd name="T17" fmla="*/ 1005 h 1005"/>
                <a:gd name="T18" fmla="*/ 4600 w 4666"/>
                <a:gd name="T19" fmla="*/ 821 h 1005"/>
                <a:gd name="T20" fmla="*/ 4666 w 4666"/>
                <a:gd name="T21" fmla="*/ 575 h 1005"/>
                <a:gd name="T22" fmla="*/ 4666 w 4666"/>
                <a:gd name="T23" fmla="*/ 404 h 1005"/>
                <a:gd name="T24" fmla="*/ 4632 w 4666"/>
                <a:gd name="T25" fmla="*/ 228 h 1005"/>
                <a:gd name="T26" fmla="*/ 4327 w 4666"/>
                <a:gd name="T27" fmla="*/ 0 h 1005"/>
                <a:gd name="T28" fmla="*/ 53 w 4666"/>
                <a:gd name="T29" fmla="*/ 0 h 1005"/>
                <a:gd name="T30" fmla="*/ 0 w 4666"/>
                <a:gd name="T31" fmla="*/ 62 h 1005"/>
                <a:gd name="T32" fmla="*/ 0 w 4666"/>
                <a:gd name="T33" fmla="*/ 88 h 1005"/>
                <a:gd name="T34" fmla="*/ 53 w 4666"/>
                <a:gd name="T35" fmla="*/ 150 h 1005"/>
                <a:gd name="T36" fmla="*/ 2522 w 4666"/>
                <a:gd name="T37" fmla="*/ 150 h 1005"/>
                <a:gd name="T38" fmla="*/ 2672 w 4666"/>
                <a:gd name="T39" fmla="*/ 228 h 1005"/>
                <a:gd name="T40" fmla="*/ 2725 w 4666"/>
                <a:gd name="T41" fmla="*/ 390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66" h="1005">
                  <a:moveTo>
                    <a:pt x="2725" y="390"/>
                  </a:moveTo>
                  <a:cubicBezTo>
                    <a:pt x="2725" y="606"/>
                    <a:pt x="2725" y="606"/>
                    <a:pt x="2725" y="606"/>
                  </a:cubicBezTo>
                  <a:cubicBezTo>
                    <a:pt x="2725" y="698"/>
                    <a:pt x="2682" y="779"/>
                    <a:pt x="2619" y="821"/>
                  </a:cubicBezTo>
                  <a:cubicBezTo>
                    <a:pt x="2588" y="842"/>
                    <a:pt x="2552" y="854"/>
                    <a:pt x="2514" y="854"/>
                  </a:cubicBezTo>
                  <a:cubicBezTo>
                    <a:pt x="53" y="854"/>
                    <a:pt x="53" y="854"/>
                    <a:pt x="53" y="854"/>
                  </a:cubicBezTo>
                  <a:cubicBezTo>
                    <a:pt x="24" y="854"/>
                    <a:pt x="0" y="882"/>
                    <a:pt x="0" y="917"/>
                  </a:cubicBezTo>
                  <a:cubicBezTo>
                    <a:pt x="0" y="942"/>
                    <a:pt x="0" y="942"/>
                    <a:pt x="0" y="942"/>
                  </a:cubicBezTo>
                  <a:cubicBezTo>
                    <a:pt x="0" y="977"/>
                    <a:pt x="24" y="1005"/>
                    <a:pt x="53" y="1005"/>
                  </a:cubicBezTo>
                  <a:cubicBezTo>
                    <a:pt x="4305" y="1005"/>
                    <a:pt x="4305" y="1005"/>
                    <a:pt x="4305" y="1005"/>
                  </a:cubicBezTo>
                  <a:cubicBezTo>
                    <a:pt x="4427" y="1005"/>
                    <a:pt x="4535" y="932"/>
                    <a:pt x="4600" y="821"/>
                  </a:cubicBezTo>
                  <a:cubicBezTo>
                    <a:pt x="4641" y="752"/>
                    <a:pt x="4666" y="667"/>
                    <a:pt x="4666" y="575"/>
                  </a:cubicBezTo>
                  <a:cubicBezTo>
                    <a:pt x="4666" y="404"/>
                    <a:pt x="4666" y="404"/>
                    <a:pt x="4666" y="404"/>
                  </a:cubicBezTo>
                  <a:cubicBezTo>
                    <a:pt x="4666" y="341"/>
                    <a:pt x="4654" y="281"/>
                    <a:pt x="4632" y="228"/>
                  </a:cubicBezTo>
                  <a:cubicBezTo>
                    <a:pt x="4577" y="93"/>
                    <a:pt x="4462" y="0"/>
                    <a:pt x="4327" y="0"/>
                  </a:cubicBezTo>
                  <a:cubicBezTo>
                    <a:pt x="53" y="0"/>
                    <a:pt x="53" y="0"/>
                    <a:pt x="53" y="0"/>
                  </a:cubicBezTo>
                  <a:cubicBezTo>
                    <a:pt x="24" y="0"/>
                    <a:pt x="0" y="28"/>
                    <a:pt x="0" y="62"/>
                  </a:cubicBezTo>
                  <a:cubicBezTo>
                    <a:pt x="0" y="88"/>
                    <a:pt x="0" y="88"/>
                    <a:pt x="0" y="88"/>
                  </a:cubicBezTo>
                  <a:cubicBezTo>
                    <a:pt x="0" y="122"/>
                    <a:pt x="24" y="150"/>
                    <a:pt x="53" y="150"/>
                  </a:cubicBezTo>
                  <a:cubicBezTo>
                    <a:pt x="2522" y="150"/>
                    <a:pt x="2522" y="150"/>
                    <a:pt x="2522" y="150"/>
                  </a:cubicBezTo>
                  <a:cubicBezTo>
                    <a:pt x="2581" y="150"/>
                    <a:pt x="2634" y="180"/>
                    <a:pt x="2672" y="228"/>
                  </a:cubicBezTo>
                  <a:cubicBezTo>
                    <a:pt x="2705" y="271"/>
                    <a:pt x="2725" y="328"/>
                    <a:pt x="2725" y="390"/>
                  </a:cubicBez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D28CD190-5554-FBD1-2660-24C655B933E1}"/>
                </a:ext>
              </a:extLst>
            </p:cNvPr>
            <p:cNvSpPr>
              <a:spLocks/>
            </p:cNvSpPr>
            <p:nvPr/>
          </p:nvSpPr>
          <p:spPr bwMode="auto">
            <a:xfrm>
              <a:off x="839789" y="4830627"/>
              <a:ext cx="3438939" cy="137537"/>
            </a:xfrm>
            <a:custGeom>
              <a:avLst/>
              <a:gdLst>
                <a:gd name="T0" fmla="*/ 0 w 4600"/>
                <a:gd name="T1" fmla="*/ 96 h 184"/>
                <a:gd name="T2" fmla="*/ 0 w 4600"/>
                <a:gd name="T3" fmla="*/ 121 h 184"/>
                <a:gd name="T4" fmla="*/ 53 w 4600"/>
                <a:gd name="T5" fmla="*/ 184 h 184"/>
                <a:gd name="T6" fmla="*/ 4305 w 4600"/>
                <a:gd name="T7" fmla="*/ 184 h 184"/>
                <a:gd name="T8" fmla="*/ 4600 w 4600"/>
                <a:gd name="T9" fmla="*/ 0 h 184"/>
                <a:gd name="T10" fmla="*/ 2619 w 4600"/>
                <a:gd name="T11" fmla="*/ 0 h 184"/>
                <a:gd name="T12" fmla="*/ 2514 w 4600"/>
                <a:gd name="T13" fmla="*/ 33 h 184"/>
                <a:gd name="T14" fmla="*/ 53 w 4600"/>
                <a:gd name="T15" fmla="*/ 33 h 184"/>
                <a:gd name="T16" fmla="*/ 0 w 4600"/>
                <a:gd name="T17" fmla="*/ 9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0" h="184">
                  <a:moveTo>
                    <a:pt x="0" y="96"/>
                  </a:moveTo>
                  <a:cubicBezTo>
                    <a:pt x="0" y="121"/>
                    <a:pt x="0" y="121"/>
                    <a:pt x="0" y="121"/>
                  </a:cubicBezTo>
                  <a:cubicBezTo>
                    <a:pt x="0" y="156"/>
                    <a:pt x="24" y="184"/>
                    <a:pt x="53" y="184"/>
                  </a:cubicBezTo>
                  <a:cubicBezTo>
                    <a:pt x="4305" y="184"/>
                    <a:pt x="4305" y="184"/>
                    <a:pt x="4305" y="184"/>
                  </a:cubicBezTo>
                  <a:cubicBezTo>
                    <a:pt x="4427" y="184"/>
                    <a:pt x="4535" y="111"/>
                    <a:pt x="4600" y="0"/>
                  </a:cubicBezTo>
                  <a:cubicBezTo>
                    <a:pt x="2619" y="0"/>
                    <a:pt x="2619" y="0"/>
                    <a:pt x="2619" y="0"/>
                  </a:cubicBezTo>
                  <a:cubicBezTo>
                    <a:pt x="2588" y="21"/>
                    <a:pt x="2552" y="33"/>
                    <a:pt x="2514" y="33"/>
                  </a:cubicBezTo>
                  <a:cubicBezTo>
                    <a:pt x="53" y="33"/>
                    <a:pt x="53" y="33"/>
                    <a:pt x="53" y="33"/>
                  </a:cubicBezTo>
                  <a:cubicBezTo>
                    <a:pt x="24" y="33"/>
                    <a:pt x="0" y="61"/>
                    <a:pt x="0" y="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6EBD3921-E86B-FCB0-C079-343A353C78B2}"/>
                </a:ext>
              </a:extLst>
            </p:cNvPr>
            <p:cNvSpPr>
              <a:spLocks/>
            </p:cNvSpPr>
            <p:nvPr/>
          </p:nvSpPr>
          <p:spPr bwMode="auto">
            <a:xfrm>
              <a:off x="930438" y="4592021"/>
              <a:ext cx="236521" cy="19797"/>
            </a:xfrm>
            <a:custGeom>
              <a:avLst/>
              <a:gdLst>
                <a:gd name="T0" fmla="*/ 0 w 454"/>
                <a:gd name="T1" fmla="*/ 0 h 38"/>
                <a:gd name="T2" fmla="*/ 454 w 454"/>
                <a:gd name="T3" fmla="*/ 24 h 38"/>
                <a:gd name="T4" fmla="*/ 0 w 454"/>
                <a:gd name="T5" fmla="*/ 38 h 38"/>
                <a:gd name="T6" fmla="*/ 0 w 454"/>
                <a:gd name="T7" fmla="*/ 0 h 38"/>
              </a:gdLst>
              <a:ahLst/>
              <a:cxnLst>
                <a:cxn ang="0">
                  <a:pos x="T0" y="T1"/>
                </a:cxn>
                <a:cxn ang="0">
                  <a:pos x="T2" y="T3"/>
                </a:cxn>
                <a:cxn ang="0">
                  <a:pos x="T4" y="T5"/>
                </a:cxn>
                <a:cxn ang="0">
                  <a:pos x="T6" y="T7"/>
                </a:cxn>
              </a:cxnLst>
              <a:rect l="0" t="0" r="r" b="b"/>
              <a:pathLst>
                <a:path w="454" h="38">
                  <a:moveTo>
                    <a:pt x="0" y="0"/>
                  </a:moveTo>
                  <a:lnTo>
                    <a:pt x="454" y="24"/>
                  </a:lnTo>
                  <a:lnTo>
                    <a:pt x="0" y="38"/>
                  </a:lnTo>
                  <a:lnTo>
                    <a:pt x="0" y="0"/>
                  </a:lnTo>
                  <a:close/>
                </a:path>
              </a:pathLst>
            </a:custGeom>
            <a:solidFill>
              <a:schemeClr val="accent3">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25FA22B9-5B0A-A05A-6646-033BD577C32C}"/>
                </a:ext>
              </a:extLst>
            </p:cNvPr>
            <p:cNvSpPr>
              <a:spLocks/>
            </p:cNvSpPr>
            <p:nvPr/>
          </p:nvSpPr>
          <p:spPr bwMode="auto">
            <a:xfrm>
              <a:off x="930438" y="4419058"/>
              <a:ext cx="561608" cy="20318"/>
            </a:xfrm>
            <a:custGeom>
              <a:avLst/>
              <a:gdLst>
                <a:gd name="T0" fmla="*/ 0 w 1078"/>
                <a:gd name="T1" fmla="*/ 0 h 39"/>
                <a:gd name="T2" fmla="*/ 1078 w 1078"/>
                <a:gd name="T3" fmla="*/ 24 h 39"/>
                <a:gd name="T4" fmla="*/ 0 w 1078"/>
                <a:gd name="T5" fmla="*/ 39 h 39"/>
                <a:gd name="T6" fmla="*/ 0 w 1078"/>
                <a:gd name="T7" fmla="*/ 0 h 39"/>
              </a:gdLst>
              <a:ahLst/>
              <a:cxnLst>
                <a:cxn ang="0">
                  <a:pos x="T0" y="T1"/>
                </a:cxn>
                <a:cxn ang="0">
                  <a:pos x="T2" y="T3"/>
                </a:cxn>
                <a:cxn ang="0">
                  <a:pos x="T4" y="T5"/>
                </a:cxn>
                <a:cxn ang="0">
                  <a:pos x="T6" y="T7"/>
                </a:cxn>
              </a:cxnLst>
              <a:rect l="0" t="0" r="r" b="b"/>
              <a:pathLst>
                <a:path w="1078" h="39">
                  <a:moveTo>
                    <a:pt x="0" y="0"/>
                  </a:moveTo>
                  <a:lnTo>
                    <a:pt x="1078" y="24"/>
                  </a:lnTo>
                  <a:lnTo>
                    <a:pt x="0" y="39"/>
                  </a:lnTo>
                  <a:lnTo>
                    <a:pt x="0" y="0"/>
                  </a:lnTo>
                  <a:close/>
                </a:path>
              </a:pathLst>
            </a:custGeom>
            <a:solidFill>
              <a:schemeClr val="accent3">
                <a:lumMod val="40000"/>
                <a:lumOff val="60000"/>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a:extLst>
                <a:ext uri="{FF2B5EF4-FFF2-40B4-BE49-F238E27FC236}">
                  <a16:creationId xmlns:a16="http://schemas.microsoft.com/office/drawing/2014/main" id="{60D90CAC-F0A2-04E6-9D6F-A16898A59509}"/>
                </a:ext>
              </a:extLst>
            </p:cNvPr>
            <p:cNvSpPr>
              <a:spLocks/>
            </p:cNvSpPr>
            <p:nvPr/>
          </p:nvSpPr>
          <p:spPr bwMode="auto">
            <a:xfrm>
              <a:off x="1214368" y="4429478"/>
              <a:ext cx="271427" cy="254235"/>
            </a:xfrm>
            <a:custGeom>
              <a:avLst/>
              <a:gdLst>
                <a:gd name="T0" fmla="*/ 363 w 363"/>
                <a:gd name="T1" fmla="*/ 0 h 340"/>
                <a:gd name="T2" fmla="*/ 297 w 363"/>
                <a:gd name="T3" fmla="*/ 84 h 340"/>
                <a:gd name="T4" fmla="*/ 292 w 363"/>
                <a:gd name="T5" fmla="*/ 113 h 340"/>
                <a:gd name="T6" fmla="*/ 292 w 363"/>
                <a:gd name="T7" fmla="*/ 340 h 340"/>
                <a:gd name="T8" fmla="*/ 146 w 363"/>
                <a:gd name="T9" fmla="*/ 262 h 340"/>
                <a:gd name="T10" fmla="*/ 0 w 363"/>
                <a:gd name="T11" fmla="*/ 340 h 340"/>
                <a:gd name="T12" fmla="*/ 0 w 363"/>
                <a:gd name="T13" fmla="*/ 127 h 340"/>
                <a:gd name="T14" fmla="*/ 36 w 363"/>
                <a:gd name="T15" fmla="*/ 22 h 340"/>
                <a:gd name="T16" fmla="*/ 76 w 363"/>
                <a:gd name="T17" fmla="*/ 0 h 340"/>
                <a:gd name="T18" fmla="*/ 363 w 363"/>
                <a:gd name="T19"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40">
                  <a:moveTo>
                    <a:pt x="363" y="0"/>
                  </a:moveTo>
                  <a:cubicBezTo>
                    <a:pt x="363" y="0"/>
                    <a:pt x="314" y="32"/>
                    <a:pt x="297" y="84"/>
                  </a:cubicBezTo>
                  <a:cubicBezTo>
                    <a:pt x="294" y="93"/>
                    <a:pt x="292" y="103"/>
                    <a:pt x="292" y="113"/>
                  </a:cubicBezTo>
                  <a:cubicBezTo>
                    <a:pt x="289" y="183"/>
                    <a:pt x="292" y="340"/>
                    <a:pt x="292" y="340"/>
                  </a:cubicBezTo>
                  <a:cubicBezTo>
                    <a:pt x="146" y="262"/>
                    <a:pt x="146" y="262"/>
                    <a:pt x="146" y="262"/>
                  </a:cubicBezTo>
                  <a:cubicBezTo>
                    <a:pt x="0" y="340"/>
                    <a:pt x="0" y="340"/>
                    <a:pt x="0" y="340"/>
                  </a:cubicBezTo>
                  <a:cubicBezTo>
                    <a:pt x="0" y="127"/>
                    <a:pt x="0" y="127"/>
                    <a:pt x="0" y="127"/>
                  </a:cubicBezTo>
                  <a:cubicBezTo>
                    <a:pt x="0" y="87"/>
                    <a:pt x="12" y="47"/>
                    <a:pt x="36" y="22"/>
                  </a:cubicBezTo>
                  <a:cubicBezTo>
                    <a:pt x="47" y="9"/>
                    <a:pt x="61" y="0"/>
                    <a:pt x="76" y="0"/>
                  </a:cubicBezTo>
                  <a:lnTo>
                    <a:pt x="363" y="0"/>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4">
              <a:extLst>
                <a:ext uri="{FF2B5EF4-FFF2-40B4-BE49-F238E27FC236}">
                  <a16:creationId xmlns:a16="http://schemas.microsoft.com/office/drawing/2014/main" id="{99AD065A-1F53-75F9-E32F-7AEC7680382D}"/>
                </a:ext>
              </a:extLst>
            </p:cNvPr>
            <p:cNvSpPr>
              <a:spLocks/>
            </p:cNvSpPr>
            <p:nvPr/>
          </p:nvSpPr>
          <p:spPr bwMode="auto">
            <a:xfrm>
              <a:off x="1217494" y="4429478"/>
              <a:ext cx="268301" cy="65122"/>
            </a:xfrm>
            <a:custGeom>
              <a:avLst/>
              <a:gdLst>
                <a:gd name="T0" fmla="*/ 359 w 359"/>
                <a:gd name="T1" fmla="*/ 0 h 87"/>
                <a:gd name="T2" fmla="*/ 293 w 359"/>
                <a:gd name="T3" fmla="*/ 84 h 87"/>
                <a:gd name="T4" fmla="*/ 0 w 359"/>
                <a:gd name="T5" fmla="*/ 87 h 87"/>
                <a:gd name="T6" fmla="*/ 72 w 359"/>
                <a:gd name="T7" fmla="*/ 0 h 87"/>
                <a:gd name="T8" fmla="*/ 359 w 359"/>
                <a:gd name="T9" fmla="*/ 0 h 87"/>
              </a:gdLst>
              <a:ahLst/>
              <a:cxnLst>
                <a:cxn ang="0">
                  <a:pos x="T0" y="T1"/>
                </a:cxn>
                <a:cxn ang="0">
                  <a:pos x="T2" y="T3"/>
                </a:cxn>
                <a:cxn ang="0">
                  <a:pos x="T4" y="T5"/>
                </a:cxn>
                <a:cxn ang="0">
                  <a:pos x="T6" y="T7"/>
                </a:cxn>
                <a:cxn ang="0">
                  <a:pos x="T8" y="T9"/>
                </a:cxn>
              </a:cxnLst>
              <a:rect l="0" t="0" r="r" b="b"/>
              <a:pathLst>
                <a:path w="359" h="87">
                  <a:moveTo>
                    <a:pt x="359" y="0"/>
                  </a:moveTo>
                  <a:cubicBezTo>
                    <a:pt x="359" y="0"/>
                    <a:pt x="310" y="32"/>
                    <a:pt x="293" y="84"/>
                  </a:cubicBezTo>
                  <a:cubicBezTo>
                    <a:pt x="0" y="87"/>
                    <a:pt x="0" y="87"/>
                    <a:pt x="0" y="87"/>
                  </a:cubicBezTo>
                  <a:cubicBezTo>
                    <a:pt x="0" y="87"/>
                    <a:pt x="12" y="12"/>
                    <a:pt x="72" y="0"/>
                  </a:cubicBezTo>
                  <a:lnTo>
                    <a:pt x="359" y="0"/>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7C4D10B0-C1C9-D1E0-8639-ECD28CD21B94}"/>
              </a:ext>
            </a:extLst>
          </p:cNvPr>
          <p:cNvGrpSpPr/>
          <p:nvPr/>
        </p:nvGrpSpPr>
        <p:grpSpPr>
          <a:xfrm>
            <a:off x="1391974" y="1130300"/>
            <a:ext cx="3804469" cy="4811884"/>
            <a:chOff x="5791201" y="311151"/>
            <a:chExt cx="4076699" cy="5156200"/>
          </a:xfrm>
        </p:grpSpPr>
        <p:sp>
          <p:nvSpPr>
            <p:cNvPr id="97" name="Freeform 28">
              <a:extLst>
                <a:ext uri="{FF2B5EF4-FFF2-40B4-BE49-F238E27FC236}">
                  <a16:creationId xmlns:a16="http://schemas.microsoft.com/office/drawing/2014/main" id="{495C36C6-3F5E-11D1-02A7-D7E2E3F93AD1}"/>
                </a:ext>
              </a:extLst>
            </p:cNvPr>
            <p:cNvSpPr>
              <a:spLocks/>
            </p:cNvSpPr>
            <p:nvPr/>
          </p:nvSpPr>
          <p:spPr bwMode="auto">
            <a:xfrm>
              <a:off x="7975600" y="311151"/>
              <a:ext cx="1892300" cy="1738313"/>
            </a:xfrm>
            <a:custGeom>
              <a:avLst/>
              <a:gdLst>
                <a:gd name="T0" fmla="*/ 15 w 1307"/>
                <a:gd name="T1" fmla="*/ 522 h 1200"/>
                <a:gd name="T2" fmla="*/ 612 w 1307"/>
                <a:gd name="T3" fmla="*/ 0 h 1200"/>
                <a:gd name="T4" fmla="*/ 1288 w 1307"/>
                <a:gd name="T5" fmla="*/ 561 h 1200"/>
                <a:gd name="T6" fmla="*/ 668 w 1307"/>
                <a:gd name="T7" fmla="*/ 1060 h 1200"/>
                <a:gd name="T8" fmla="*/ 288 w 1307"/>
                <a:gd name="T9" fmla="*/ 989 h 1200"/>
                <a:gd name="T10" fmla="*/ 51 w 1307"/>
                <a:gd name="T11" fmla="*/ 1200 h 1200"/>
                <a:gd name="T12" fmla="*/ 168 w 1307"/>
                <a:gd name="T13" fmla="*/ 909 h 1200"/>
                <a:gd name="T14" fmla="*/ 15 w 1307"/>
                <a:gd name="T15" fmla="*/ 522 h 1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7" h="1200">
                  <a:moveTo>
                    <a:pt x="15" y="522"/>
                  </a:moveTo>
                  <a:cubicBezTo>
                    <a:pt x="0" y="161"/>
                    <a:pt x="303" y="0"/>
                    <a:pt x="612" y="0"/>
                  </a:cubicBezTo>
                  <a:cubicBezTo>
                    <a:pt x="922" y="0"/>
                    <a:pt x="1259" y="80"/>
                    <a:pt x="1288" y="561"/>
                  </a:cubicBezTo>
                  <a:cubicBezTo>
                    <a:pt x="1307" y="870"/>
                    <a:pt x="1142" y="1060"/>
                    <a:pt x="668" y="1060"/>
                  </a:cubicBezTo>
                  <a:cubicBezTo>
                    <a:pt x="508" y="1060"/>
                    <a:pt x="384" y="1034"/>
                    <a:pt x="288" y="989"/>
                  </a:cubicBezTo>
                  <a:cubicBezTo>
                    <a:pt x="51" y="1200"/>
                    <a:pt x="51" y="1200"/>
                    <a:pt x="51" y="1200"/>
                  </a:cubicBezTo>
                  <a:cubicBezTo>
                    <a:pt x="168" y="909"/>
                    <a:pt x="168" y="909"/>
                    <a:pt x="168" y="909"/>
                  </a:cubicBezTo>
                  <a:cubicBezTo>
                    <a:pt x="65" y="813"/>
                    <a:pt x="21" y="678"/>
                    <a:pt x="15" y="522"/>
                  </a:cubicBezTo>
                  <a:close/>
                </a:path>
              </a:pathLst>
            </a:custGeom>
            <a:gradFill>
              <a:gsLst>
                <a:gs pos="0">
                  <a:schemeClr val="accent3"/>
                </a:gs>
                <a:gs pos="100000">
                  <a:schemeClr val="accent3">
                    <a:lumMod val="75000"/>
                  </a:schemeClr>
                </a:gs>
              </a:gsLst>
              <a:lin ang="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29">
              <a:extLst>
                <a:ext uri="{FF2B5EF4-FFF2-40B4-BE49-F238E27FC236}">
                  <a16:creationId xmlns:a16="http://schemas.microsoft.com/office/drawing/2014/main" id="{1F06DDC2-60D9-2679-6868-CCCDE6B4C471}"/>
                </a:ext>
              </a:extLst>
            </p:cNvPr>
            <p:cNvSpPr>
              <a:spLocks/>
            </p:cNvSpPr>
            <p:nvPr/>
          </p:nvSpPr>
          <p:spPr bwMode="auto">
            <a:xfrm>
              <a:off x="6883400" y="3427413"/>
              <a:ext cx="885825" cy="407988"/>
            </a:xfrm>
            <a:custGeom>
              <a:avLst/>
              <a:gdLst>
                <a:gd name="T0" fmla="*/ 555 w 611"/>
                <a:gd name="T1" fmla="*/ 99 h 282"/>
                <a:gd name="T2" fmla="*/ 389 w 611"/>
                <a:gd name="T3" fmla="*/ 280 h 282"/>
                <a:gd name="T4" fmla="*/ 0 w 611"/>
                <a:gd name="T5" fmla="*/ 282 h 282"/>
                <a:gd name="T6" fmla="*/ 555 w 611"/>
                <a:gd name="T7" fmla="*/ 99 h 282"/>
              </a:gdLst>
              <a:ahLst/>
              <a:cxnLst>
                <a:cxn ang="0">
                  <a:pos x="T0" y="T1"/>
                </a:cxn>
                <a:cxn ang="0">
                  <a:pos x="T2" y="T3"/>
                </a:cxn>
                <a:cxn ang="0">
                  <a:pos x="T4" y="T5"/>
                </a:cxn>
                <a:cxn ang="0">
                  <a:pos x="T6" y="T7"/>
                </a:cxn>
              </a:cxnLst>
              <a:rect l="0" t="0" r="r" b="b"/>
              <a:pathLst>
                <a:path w="611" h="282">
                  <a:moveTo>
                    <a:pt x="555" y="99"/>
                  </a:moveTo>
                  <a:cubicBezTo>
                    <a:pt x="482" y="229"/>
                    <a:pt x="389" y="280"/>
                    <a:pt x="389" y="280"/>
                  </a:cubicBezTo>
                  <a:cubicBezTo>
                    <a:pt x="0" y="282"/>
                    <a:pt x="0" y="282"/>
                    <a:pt x="0" y="282"/>
                  </a:cubicBezTo>
                  <a:cubicBezTo>
                    <a:pt x="0" y="282"/>
                    <a:pt x="611" y="0"/>
                    <a:pt x="555" y="99"/>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0">
              <a:extLst>
                <a:ext uri="{FF2B5EF4-FFF2-40B4-BE49-F238E27FC236}">
                  <a16:creationId xmlns:a16="http://schemas.microsoft.com/office/drawing/2014/main" id="{0C8E0E85-2B16-36EB-D649-CE7D67103238}"/>
                </a:ext>
              </a:extLst>
            </p:cNvPr>
            <p:cNvSpPr>
              <a:spLocks/>
            </p:cNvSpPr>
            <p:nvPr/>
          </p:nvSpPr>
          <p:spPr bwMode="auto">
            <a:xfrm>
              <a:off x="7248525" y="4554538"/>
              <a:ext cx="484187" cy="912813"/>
            </a:xfrm>
            <a:custGeom>
              <a:avLst/>
              <a:gdLst>
                <a:gd name="T0" fmla="*/ 12 w 334"/>
                <a:gd name="T1" fmla="*/ 324 h 630"/>
                <a:gd name="T2" fmla="*/ 5 w 334"/>
                <a:gd name="T3" fmla="*/ 363 h 630"/>
                <a:gd name="T4" fmla="*/ 6 w 334"/>
                <a:gd name="T5" fmla="*/ 363 h 630"/>
                <a:gd name="T6" fmla="*/ 82 w 334"/>
                <a:gd name="T7" fmla="*/ 445 h 630"/>
                <a:gd name="T8" fmla="*/ 94 w 334"/>
                <a:gd name="T9" fmla="*/ 455 h 630"/>
                <a:gd name="T10" fmla="*/ 97 w 334"/>
                <a:gd name="T11" fmla="*/ 458 h 630"/>
                <a:gd name="T12" fmla="*/ 99 w 334"/>
                <a:gd name="T13" fmla="*/ 460 h 630"/>
                <a:gd name="T14" fmla="*/ 180 w 334"/>
                <a:gd name="T15" fmla="*/ 559 h 630"/>
                <a:gd name="T16" fmla="*/ 308 w 334"/>
                <a:gd name="T17" fmla="*/ 624 h 630"/>
                <a:gd name="T18" fmla="*/ 271 w 334"/>
                <a:gd name="T19" fmla="*/ 539 h 630"/>
                <a:gd name="T20" fmla="*/ 267 w 334"/>
                <a:gd name="T21" fmla="*/ 532 h 630"/>
                <a:gd name="T22" fmla="*/ 257 w 334"/>
                <a:gd name="T23" fmla="*/ 516 h 630"/>
                <a:gd name="T24" fmla="*/ 241 w 334"/>
                <a:gd name="T25" fmla="*/ 366 h 630"/>
                <a:gd name="T26" fmla="*/ 334 w 334"/>
                <a:gd name="T27" fmla="*/ 22 h 630"/>
                <a:gd name="T28" fmla="*/ 203 w 334"/>
                <a:gd name="T29" fmla="*/ 0 h 630"/>
                <a:gd name="T30" fmla="*/ 123 w 334"/>
                <a:gd name="T31" fmla="*/ 260 h 630"/>
                <a:gd name="T32" fmla="*/ 52 w 334"/>
                <a:gd name="T33" fmla="*/ 292 h 630"/>
                <a:gd name="T34" fmla="*/ 47 w 334"/>
                <a:gd name="T35" fmla="*/ 295 h 630"/>
                <a:gd name="T36" fmla="*/ 12 w 334"/>
                <a:gd name="T37" fmla="*/ 324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4" h="630">
                  <a:moveTo>
                    <a:pt x="12" y="324"/>
                  </a:moveTo>
                  <a:cubicBezTo>
                    <a:pt x="2" y="336"/>
                    <a:pt x="0" y="349"/>
                    <a:pt x="5" y="363"/>
                  </a:cubicBezTo>
                  <a:cubicBezTo>
                    <a:pt x="5" y="363"/>
                    <a:pt x="5" y="363"/>
                    <a:pt x="6" y="363"/>
                  </a:cubicBezTo>
                  <a:cubicBezTo>
                    <a:pt x="15" y="389"/>
                    <a:pt x="46" y="417"/>
                    <a:pt x="82" y="445"/>
                  </a:cubicBezTo>
                  <a:cubicBezTo>
                    <a:pt x="86" y="449"/>
                    <a:pt x="90" y="452"/>
                    <a:pt x="94" y="455"/>
                  </a:cubicBezTo>
                  <a:cubicBezTo>
                    <a:pt x="95" y="456"/>
                    <a:pt x="96" y="457"/>
                    <a:pt x="97" y="458"/>
                  </a:cubicBezTo>
                  <a:cubicBezTo>
                    <a:pt x="97" y="458"/>
                    <a:pt x="98" y="459"/>
                    <a:pt x="99" y="460"/>
                  </a:cubicBezTo>
                  <a:cubicBezTo>
                    <a:pt x="132" y="490"/>
                    <a:pt x="120" y="497"/>
                    <a:pt x="180" y="559"/>
                  </a:cubicBezTo>
                  <a:cubicBezTo>
                    <a:pt x="248" y="629"/>
                    <a:pt x="295" y="630"/>
                    <a:pt x="308" y="624"/>
                  </a:cubicBezTo>
                  <a:cubicBezTo>
                    <a:pt x="320" y="618"/>
                    <a:pt x="297" y="581"/>
                    <a:pt x="271" y="539"/>
                  </a:cubicBezTo>
                  <a:cubicBezTo>
                    <a:pt x="270" y="537"/>
                    <a:pt x="268" y="535"/>
                    <a:pt x="267" y="532"/>
                  </a:cubicBezTo>
                  <a:cubicBezTo>
                    <a:pt x="264" y="527"/>
                    <a:pt x="260" y="521"/>
                    <a:pt x="257" y="516"/>
                  </a:cubicBezTo>
                  <a:cubicBezTo>
                    <a:pt x="227" y="465"/>
                    <a:pt x="234" y="441"/>
                    <a:pt x="241" y="366"/>
                  </a:cubicBezTo>
                  <a:cubicBezTo>
                    <a:pt x="246" y="304"/>
                    <a:pt x="334" y="22"/>
                    <a:pt x="334" y="22"/>
                  </a:cubicBezTo>
                  <a:cubicBezTo>
                    <a:pt x="203" y="0"/>
                    <a:pt x="203" y="0"/>
                    <a:pt x="203" y="0"/>
                  </a:cubicBezTo>
                  <a:cubicBezTo>
                    <a:pt x="203" y="0"/>
                    <a:pt x="166" y="225"/>
                    <a:pt x="123" y="260"/>
                  </a:cubicBezTo>
                  <a:cubicBezTo>
                    <a:pt x="100" y="278"/>
                    <a:pt x="74" y="279"/>
                    <a:pt x="52" y="292"/>
                  </a:cubicBezTo>
                  <a:cubicBezTo>
                    <a:pt x="50" y="293"/>
                    <a:pt x="49" y="294"/>
                    <a:pt x="47" y="295"/>
                  </a:cubicBezTo>
                  <a:cubicBezTo>
                    <a:pt x="34" y="304"/>
                    <a:pt x="22" y="313"/>
                    <a:pt x="12" y="324"/>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31">
              <a:extLst>
                <a:ext uri="{FF2B5EF4-FFF2-40B4-BE49-F238E27FC236}">
                  <a16:creationId xmlns:a16="http://schemas.microsoft.com/office/drawing/2014/main" id="{6A994A08-2D44-EA9D-C446-EB0780CB25F7}"/>
                </a:ext>
              </a:extLst>
            </p:cNvPr>
            <p:cNvSpPr>
              <a:spLocks/>
            </p:cNvSpPr>
            <p:nvPr/>
          </p:nvSpPr>
          <p:spPr bwMode="auto">
            <a:xfrm>
              <a:off x="7248525" y="4976813"/>
              <a:ext cx="463550" cy="490538"/>
            </a:xfrm>
            <a:custGeom>
              <a:avLst/>
              <a:gdLst>
                <a:gd name="T0" fmla="*/ 12 w 320"/>
                <a:gd name="T1" fmla="*/ 32 h 338"/>
                <a:gd name="T2" fmla="*/ 5 w 320"/>
                <a:gd name="T3" fmla="*/ 71 h 338"/>
                <a:gd name="T4" fmla="*/ 6 w 320"/>
                <a:gd name="T5" fmla="*/ 71 h 338"/>
                <a:gd name="T6" fmla="*/ 82 w 320"/>
                <a:gd name="T7" fmla="*/ 153 h 338"/>
                <a:gd name="T8" fmla="*/ 94 w 320"/>
                <a:gd name="T9" fmla="*/ 163 h 338"/>
                <a:gd name="T10" fmla="*/ 97 w 320"/>
                <a:gd name="T11" fmla="*/ 166 h 338"/>
                <a:gd name="T12" fmla="*/ 99 w 320"/>
                <a:gd name="T13" fmla="*/ 168 h 338"/>
                <a:gd name="T14" fmla="*/ 180 w 320"/>
                <a:gd name="T15" fmla="*/ 267 h 338"/>
                <a:gd name="T16" fmla="*/ 308 w 320"/>
                <a:gd name="T17" fmla="*/ 332 h 338"/>
                <a:gd name="T18" fmla="*/ 271 w 320"/>
                <a:gd name="T19" fmla="*/ 247 h 338"/>
                <a:gd name="T20" fmla="*/ 149 w 320"/>
                <a:gd name="T21" fmla="*/ 158 h 338"/>
                <a:gd name="T22" fmla="*/ 52 w 320"/>
                <a:gd name="T23" fmla="*/ 0 h 338"/>
                <a:gd name="T24" fmla="*/ 47 w 320"/>
                <a:gd name="T25" fmla="*/ 3 h 338"/>
                <a:gd name="T26" fmla="*/ 12 w 320"/>
                <a:gd name="T27" fmla="*/ 3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338">
                  <a:moveTo>
                    <a:pt x="12" y="32"/>
                  </a:moveTo>
                  <a:cubicBezTo>
                    <a:pt x="2" y="44"/>
                    <a:pt x="0" y="57"/>
                    <a:pt x="5" y="71"/>
                  </a:cubicBezTo>
                  <a:cubicBezTo>
                    <a:pt x="5" y="71"/>
                    <a:pt x="5" y="71"/>
                    <a:pt x="6" y="71"/>
                  </a:cubicBezTo>
                  <a:cubicBezTo>
                    <a:pt x="17" y="97"/>
                    <a:pt x="47" y="125"/>
                    <a:pt x="82" y="153"/>
                  </a:cubicBezTo>
                  <a:cubicBezTo>
                    <a:pt x="86" y="157"/>
                    <a:pt x="90" y="160"/>
                    <a:pt x="94" y="163"/>
                  </a:cubicBezTo>
                  <a:cubicBezTo>
                    <a:pt x="95" y="164"/>
                    <a:pt x="96" y="165"/>
                    <a:pt x="97" y="166"/>
                  </a:cubicBezTo>
                  <a:cubicBezTo>
                    <a:pt x="97" y="166"/>
                    <a:pt x="98" y="167"/>
                    <a:pt x="99" y="168"/>
                  </a:cubicBezTo>
                  <a:cubicBezTo>
                    <a:pt x="132" y="198"/>
                    <a:pt x="120" y="205"/>
                    <a:pt x="180" y="267"/>
                  </a:cubicBezTo>
                  <a:cubicBezTo>
                    <a:pt x="248" y="337"/>
                    <a:pt x="295" y="338"/>
                    <a:pt x="308" y="332"/>
                  </a:cubicBezTo>
                  <a:cubicBezTo>
                    <a:pt x="320" y="326"/>
                    <a:pt x="297" y="289"/>
                    <a:pt x="271" y="247"/>
                  </a:cubicBezTo>
                  <a:cubicBezTo>
                    <a:pt x="258" y="242"/>
                    <a:pt x="196" y="217"/>
                    <a:pt x="149" y="158"/>
                  </a:cubicBezTo>
                  <a:cubicBezTo>
                    <a:pt x="108" y="106"/>
                    <a:pt x="80" y="39"/>
                    <a:pt x="52" y="0"/>
                  </a:cubicBezTo>
                  <a:cubicBezTo>
                    <a:pt x="50" y="1"/>
                    <a:pt x="49" y="2"/>
                    <a:pt x="47" y="3"/>
                  </a:cubicBezTo>
                  <a:cubicBezTo>
                    <a:pt x="34" y="12"/>
                    <a:pt x="22" y="21"/>
                    <a:pt x="12" y="3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32">
              <a:extLst>
                <a:ext uri="{FF2B5EF4-FFF2-40B4-BE49-F238E27FC236}">
                  <a16:creationId xmlns:a16="http://schemas.microsoft.com/office/drawing/2014/main" id="{4B1255A0-F7D2-5D78-4F5B-29143B09CC97}"/>
                </a:ext>
              </a:extLst>
            </p:cNvPr>
            <p:cNvSpPr>
              <a:spLocks/>
            </p:cNvSpPr>
            <p:nvPr/>
          </p:nvSpPr>
          <p:spPr bwMode="auto">
            <a:xfrm>
              <a:off x="8632825" y="4487863"/>
              <a:ext cx="723900" cy="466725"/>
            </a:xfrm>
            <a:custGeom>
              <a:avLst/>
              <a:gdLst>
                <a:gd name="T0" fmla="*/ 106 w 499"/>
                <a:gd name="T1" fmla="*/ 282 h 322"/>
                <a:gd name="T2" fmla="*/ 236 w 499"/>
                <a:gd name="T3" fmla="*/ 298 h 322"/>
                <a:gd name="T4" fmla="*/ 376 w 499"/>
                <a:gd name="T5" fmla="*/ 290 h 322"/>
                <a:gd name="T6" fmla="*/ 497 w 499"/>
                <a:gd name="T7" fmla="*/ 232 h 322"/>
                <a:gd name="T8" fmla="*/ 406 w 499"/>
                <a:gd name="T9" fmla="*/ 211 h 322"/>
                <a:gd name="T10" fmla="*/ 388 w 499"/>
                <a:gd name="T11" fmla="*/ 209 h 322"/>
                <a:gd name="T12" fmla="*/ 243 w 499"/>
                <a:gd name="T13" fmla="*/ 139 h 322"/>
                <a:gd name="T14" fmla="*/ 125 w 499"/>
                <a:gd name="T15" fmla="*/ 0 h 322"/>
                <a:gd name="T16" fmla="*/ 0 w 499"/>
                <a:gd name="T17" fmla="*/ 11 h 322"/>
                <a:gd name="T18" fmla="*/ 92 w 499"/>
                <a:gd name="T19" fmla="*/ 154 h 322"/>
                <a:gd name="T20" fmla="*/ 105 w 499"/>
                <a:gd name="T21" fmla="*/ 239 h 322"/>
                <a:gd name="T22" fmla="*/ 106 w 499"/>
                <a:gd name="T23" fmla="*/ 28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9" h="322">
                  <a:moveTo>
                    <a:pt x="106" y="282"/>
                  </a:moveTo>
                  <a:cubicBezTo>
                    <a:pt x="115" y="322"/>
                    <a:pt x="172" y="315"/>
                    <a:pt x="236" y="298"/>
                  </a:cubicBezTo>
                  <a:cubicBezTo>
                    <a:pt x="300" y="282"/>
                    <a:pt x="285" y="301"/>
                    <a:pt x="376" y="290"/>
                  </a:cubicBezTo>
                  <a:cubicBezTo>
                    <a:pt x="467" y="280"/>
                    <a:pt x="494" y="245"/>
                    <a:pt x="497" y="232"/>
                  </a:cubicBezTo>
                  <a:cubicBezTo>
                    <a:pt x="499" y="220"/>
                    <a:pt x="454" y="216"/>
                    <a:pt x="406" y="211"/>
                  </a:cubicBezTo>
                  <a:cubicBezTo>
                    <a:pt x="400" y="210"/>
                    <a:pt x="394" y="209"/>
                    <a:pt x="388" y="209"/>
                  </a:cubicBezTo>
                  <a:cubicBezTo>
                    <a:pt x="333" y="202"/>
                    <a:pt x="293" y="167"/>
                    <a:pt x="243" y="139"/>
                  </a:cubicBezTo>
                  <a:cubicBezTo>
                    <a:pt x="196" y="112"/>
                    <a:pt x="125" y="0"/>
                    <a:pt x="125" y="0"/>
                  </a:cubicBezTo>
                  <a:cubicBezTo>
                    <a:pt x="0" y="11"/>
                    <a:pt x="0" y="11"/>
                    <a:pt x="0" y="11"/>
                  </a:cubicBezTo>
                  <a:cubicBezTo>
                    <a:pt x="0" y="11"/>
                    <a:pt x="66" y="110"/>
                    <a:pt x="92" y="154"/>
                  </a:cubicBezTo>
                  <a:cubicBezTo>
                    <a:pt x="107" y="179"/>
                    <a:pt x="107" y="213"/>
                    <a:pt x="105" y="239"/>
                  </a:cubicBezTo>
                  <a:cubicBezTo>
                    <a:pt x="104" y="253"/>
                    <a:pt x="103" y="267"/>
                    <a:pt x="106" y="28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3">
              <a:extLst>
                <a:ext uri="{FF2B5EF4-FFF2-40B4-BE49-F238E27FC236}">
                  <a16:creationId xmlns:a16="http://schemas.microsoft.com/office/drawing/2014/main" id="{DE09CA0B-EB93-51BA-B8D3-E12415AD9A0A}"/>
                </a:ext>
              </a:extLst>
            </p:cNvPr>
            <p:cNvSpPr>
              <a:spLocks/>
            </p:cNvSpPr>
            <p:nvPr/>
          </p:nvSpPr>
          <p:spPr bwMode="auto">
            <a:xfrm>
              <a:off x="8782050" y="4794251"/>
              <a:ext cx="574675" cy="160338"/>
            </a:xfrm>
            <a:custGeom>
              <a:avLst/>
              <a:gdLst>
                <a:gd name="T0" fmla="*/ 133 w 396"/>
                <a:gd name="T1" fmla="*/ 87 h 111"/>
                <a:gd name="T2" fmla="*/ 273 w 396"/>
                <a:gd name="T3" fmla="*/ 79 h 111"/>
                <a:gd name="T4" fmla="*/ 394 w 396"/>
                <a:gd name="T5" fmla="*/ 21 h 111"/>
                <a:gd name="T6" fmla="*/ 303 w 396"/>
                <a:gd name="T7" fmla="*/ 0 h 111"/>
                <a:gd name="T8" fmla="*/ 302 w 396"/>
                <a:gd name="T9" fmla="*/ 1 h 111"/>
                <a:gd name="T10" fmla="*/ 172 w 396"/>
                <a:gd name="T11" fmla="*/ 42 h 111"/>
                <a:gd name="T12" fmla="*/ 2 w 396"/>
                <a:gd name="T13" fmla="*/ 28 h 111"/>
                <a:gd name="T14" fmla="*/ 3 w 396"/>
                <a:gd name="T15" fmla="*/ 71 h 111"/>
                <a:gd name="T16" fmla="*/ 133 w 396"/>
                <a:gd name="T17" fmla="*/ 8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111">
                  <a:moveTo>
                    <a:pt x="133" y="87"/>
                  </a:moveTo>
                  <a:cubicBezTo>
                    <a:pt x="197" y="71"/>
                    <a:pt x="182" y="90"/>
                    <a:pt x="273" y="79"/>
                  </a:cubicBezTo>
                  <a:cubicBezTo>
                    <a:pt x="364" y="69"/>
                    <a:pt x="391" y="34"/>
                    <a:pt x="394" y="21"/>
                  </a:cubicBezTo>
                  <a:cubicBezTo>
                    <a:pt x="396" y="9"/>
                    <a:pt x="351" y="5"/>
                    <a:pt x="303" y="0"/>
                  </a:cubicBezTo>
                  <a:cubicBezTo>
                    <a:pt x="302" y="1"/>
                    <a:pt x="302" y="1"/>
                    <a:pt x="302" y="1"/>
                  </a:cubicBezTo>
                  <a:cubicBezTo>
                    <a:pt x="302" y="1"/>
                    <a:pt x="248" y="40"/>
                    <a:pt x="172" y="42"/>
                  </a:cubicBezTo>
                  <a:cubicBezTo>
                    <a:pt x="110" y="44"/>
                    <a:pt x="45" y="27"/>
                    <a:pt x="2" y="28"/>
                  </a:cubicBezTo>
                  <a:cubicBezTo>
                    <a:pt x="1" y="42"/>
                    <a:pt x="0" y="56"/>
                    <a:pt x="3" y="71"/>
                  </a:cubicBezTo>
                  <a:cubicBezTo>
                    <a:pt x="12" y="111"/>
                    <a:pt x="69" y="104"/>
                    <a:pt x="133" y="87"/>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4">
              <a:extLst>
                <a:ext uri="{FF2B5EF4-FFF2-40B4-BE49-F238E27FC236}">
                  <a16:creationId xmlns:a16="http://schemas.microsoft.com/office/drawing/2014/main" id="{ED13BC61-5865-2F65-D620-9D255940E85C}"/>
                </a:ext>
              </a:extLst>
            </p:cNvPr>
            <p:cNvSpPr>
              <a:spLocks/>
            </p:cNvSpPr>
            <p:nvPr/>
          </p:nvSpPr>
          <p:spPr bwMode="auto">
            <a:xfrm>
              <a:off x="7470775" y="3298826"/>
              <a:ext cx="614362" cy="1503363"/>
            </a:xfrm>
            <a:custGeom>
              <a:avLst/>
              <a:gdLst>
                <a:gd name="T0" fmla="*/ 424 w 424"/>
                <a:gd name="T1" fmla="*/ 306 h 1038"/>
                <a:gd name="T2" fmla="*/ 309 w 424"/>
                <a:gd name="T3" fmla="*/ 622 h 1038"/>
                <a:gd name="T4" fmla="*/ 160 w 424"/>
                <a:gd name="T5" fmla="*/ 1033 h 1038"/>
                <a:gd name="T6" fmla="*/ 79 w 424"/>
                <a:gd name="T7" fmla="*/ 1027 h 1038"/>
                <a:gd name="T8" fmla="*/ 0 w 424"/>
                <a:gd name="T9" fmla="*/ 989 h 1038"/>
                <a:gd name="T10" fmla="*/ 116 w 424"/>
                <a:gd name="T11" fmla="*/ 294 h 1038"/>
                <a:gd name="T12" fmla="*/ 183 w 424"/>
                <a:gd name="T13" fmla="*/ 146 h 1038"/>
                <a:gd name="T14" fmla="*/ 424 w 424"/>
                <a:gd name="T15" fmla="*/ 306 h 10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1038">
                  <a:moveTo>
                    <a:pt x="424" y="306"/>
                  </a:moveTo>
                  <a:cubicBezTo>
                    <a:pt x="309" y="622"/>
                    <a:pt x="309" y="622"/>
                    <a:pt x="309" y="622"/>
                  </a:cubicBezTo>
                  <a:cubicBezTo>
                    <a:pt x="160" y="1033"/>
                    <a:pt x="160" y="1033"/>
                    <a:pt x="160" y="1033"/>
                  </a:cubicBezTo>
                  <a:cubicBezTo>
                    <a:pt x="160" y="1033"/>
                    <a:pt x="118" y="1038"/>
                    <a:pt x="79" y="1027"/>
                  </a:cubicBezTo>
                  <a:cubicBezTo>
                    <a:pt x="42" y="1016"/>
                    <a:pt x="0" y="989"/>
                    <a:pt x="0" y="989"/>
                  </a:cubicBezTo>
                  <a:cubicBezTo>
                    <a:pt x="0" y="989"/>
                    <a:pt x="39" y="548"/>
                    <a:pt x="116" y="294"/>
                  </a:cubicBezTo>
                  <a:cubicBezTo>
                    <a:pt x="136" y="229"/>
                    <a:pt x="159" y="176"/>
                    <a:pt x="183" y="146"/>
                  </a:cubicBezTo>
                  <a:cubicBezTo>
                    <a:pt x="305" y="0"/>
                    <a:pt x="424" y="306"/>
                    <a:pt x="424" y="306"/>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5">
              <a:extLst>
                <a:ext uri="{FF2B5EF4-FFF2-40B4-BE49-F238E27FC236}">
                  <a16:creationId xmlns:a16="http://schemas.microsoft.com/office/drawing/2014/main" id="{A01771A5-5306-9089-8725-67231BBED5DD}"/>
                </a:ext>
              </a:extLst>
            </p:cNvPr>
            <p:cNvSpPr>
              <a:spLocks/>
            </p:cNvSpPr>
            <p:nvPr/>
          </p:nvSpPr>
          <p:spPr bwMode="auto">
            <a:xfrm>
              <a:off x="6186488" y="2940051"/>
              <a:ext cx="2733675" cy="1704975"/>
            </a:xfrm>
            <a:custGeom>
              <a:avLst/>
              <a:gdLst>
                <a:gd name="T0" fmla="*/ 1189 w 1888"/>
                <a:gd name="T1" fmla="*/ 55 h 1177"/>
                <a:gd name="T2" fmla="*/ 675 w 1888"/>
                <a:gd name="T3" fmla="*/ 109 h 1177"/>
                <a:gd name="T4" fmla="*/ 628 w 1888"/>
                <a:gd name="T5" fmla="*/ 33 h 1177"/>
                <a:gd name="T6" fmla="*/ 154 w 1888"/>
                <a:gd name="T7" fmla="*/ 0 h 1177"/>
                <a:gd name="T8" fmla="*/ 87 w 1888"/>
                <a:gd name="T9" fmla="*/ 568 h 1177"/>
                <a:gd name="T10" fmla="*/ 174 w 1888"/>
                <a:gd name="T11" fmla="*/ 614 h 1177"/>
                <a:gd name="T12" fmla="*/ 174 w 1888"/>
                <a:gd name="T13" fmla="*/ 615 h 1177"/>
                <a:gd name="T14" fmla="*/ 548 w 1888"/>
                <a:gd name="T15" fmla="*/ 619 h 1177"/>
                <a:gd name="T16" fmla="*/ 1080 w 1888"/>
                <a:gd name="T17" fmla="*/ 446 h 1177"/>
                <a:gd name="T18" fmla="*/ 1215 w 1888"/>
                <a:gd name="T19" fmla="*/ 663 h 1177"/>
                <a:gd name="T20" fmla="*/ 1743 w 1888"/>
                <a:gd name="T21" fmla="*/ 1177 h 1177"/>
                <a:gd name="T22" fmla="*/ 1844 w 1888"/>
                <a:gd name="T23" fmla="*/ 1166 h 1177"/>
                <a:gd name="T24" fmla="*/ 1888 w 1888"/>
                <a:gd name="T25" fmla="*/ 1138 h 1177"/>
                <a:gd name="T26" fmla="*/ 1189 w 1888"/>
                <a:gd name="T27" fmla="*/ 55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8" h="1177">
                  <a:moveTo>
                    <a:pt x="1189" y="55"/>
                  </a:moveTo>
                  <a:cubicBezTo>
                    <a:pt x="1112" y="31"/>
                    <a:pt x="894" y="64"/>
                    <a:pt x="675" y="109"/>
                  </a:cubicBezTo>
                  <a:cubicBezTo>
                    <a:pt x="628" y="33"/>
                    <a:pt x="628" y="33"/>
                    <a:pt x="628" y="33"/>
                  </a:cubicBezTo>
                  <a:cubicBezTo>
                    <a:pt x="154" y="0"/>
                    <a:pt x="154" y="0"/>
                    <a:pt x="154" y="0"/>
                  </a:cubicBezTo>
                  <a:cubicBezTo>
                    <a:pt x="154" y="0"/>
                    <a:pt x="0" y="348"/>
                    <a:pt x="87" y="568"/>
                  </a:cubicBezTo>
                  <a:cubicBezTo>
                    <a:pt x="100" y="601"/>
                    <a:pt x="131" y="614"/>
                    <a:pt x="174" y="614"/>
                  </a:cubicBezTo>
                  <a:cubicBezTo>
                    <a:pt x="174" y="614"/>
                    <a:pt x="174" y="614"/>
                    <a:pt x="174" y="615"/>
                  </a:cubicBezTo>
                  <a:cubicBezTo>
                    <a:pt x="174" y="615"/>
                    <a:pt x="457" y="619"/>
                    <a:pt x="548" y="619"/>
                  </a:cubicBezTo>
                  <a:cubicBezTo>
                    <a:pt x="784" y="617"/>
                    <a:pt x="1046" y="453"/>
                    <a:pt x="1080" y="446"/>
                  </a:cubicBezTo>
                  <a:cubicBezTo>
                    <a:pt x="1136" y="435"/>
                    <a:pt x="1159" y="546"/>
                    <a:pt x="1215" y="663"/>
                  </a:cubicBezTo>
                  <a:cubicBezTo>
                    <a:pt x="1272" y="779"/>
                    <a:pt x="1743" y="1177"/>
                    <a:pt x="1743" y="1177"/>
                  </a:cubicBezTo>
                  <a:cubicBezTo>
                    <a:pt x="1743" y="1177"/>
                    <a:pt x="1815" y="1177"/>
                    <a:pt x="1844" y="1166"/>
                  </a:cubicBezTo>
                  <a:cubicBezTo>
                    <a:pt x="1876" y="1154"/>
                    <a:pt x="1888" y="1138"/>
                    <a:pt x="1888" y="1138"/>
                  </a:cubicBezTo>
                  <a:cubicBezTo>
                    <a:pt x="1888" y="1138"/>
                    <a:pt x="1362" y="110"/>
                    <a:pt x="1189" y="5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36">
              <a:extLst>
                <a:ext uri="{FF2B5EF4-FFF2-40B4-BE49-F238E27FC236}">
                  <a16:creationId xmlns:a16="http://schemas.microsoft.com/office/drawing/2014/main" id="{A9C42D98-D2FA-DF36-5161-03B09C492BDA}"/>
                </a:ext>
              </a:extLst>
            </p:cNvPr>
            <p:cNvSpPr>
              <a:spLocks/>
            </p:cNvSpPr>
            <p:nvPr/>
          </p:nvSpPr>
          <p:spPr bwMode="auto">
            <a:xfrm>
              <a:off x="5791201" y="901701"/>
              <a:ext cx="1660525" cy="1628775"/>
            </a:xfrm>
            <a:custGeom>
              <a:avLst/>
              <a:gdLst>
                <a:gd name="T0" fmla="*/ 840 w 1146"/>
                <a:gd name="T1" fmla="*/ 49 h 1124"/>
                <a:gd name="T2" fmla="*/ 749 w 1146"/>
                <a:gd name="T3" fmla="*/ 26 h 1124"/>
                <a:gd name="T4" fmla="*/ 703 w 1146"/>
                <a:gd name="T5" fmla="*/ 23 h 1124"/>
                <a:gd name="T6" fmla="*/ 411 w 1146"/>
                <a:gd name="T7" fmla="*/ 341 h 1124"/>
                <a:gd name="T8" fmla="*/ 216 w 1146"/>
                <a:gd name="T9" fmla="*/ 602 h 1124"/>
                <a:gd name="T10" fmla="*/ 184 w 1146"/>
                <a:gd name="T11" fmla="*/ 1077 h 1124"/>
                <a:gd name="T12" fmla="*/ 382 w 1146"/>
                <a:gd name="T13" fmla="*/ 1076 h 1124"/>
                <a:gd name="T14" fmla="*/ 893 w 1146"/>
                <a:gd name="T15" fmla="*/ 788 h 1124"/>
                <a:gd name="T16" fmla="*/ 840 w 1146"/>
                <a:gd name="T17" fmla="*/ 49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6" h="1124">
                  <a:moveTo>
                    <a:pt x="840" y="49"/>
                  </a:moveTo>
                  <a:cubicBezTo>
                    <a:pt x="804" y="28"/>
                    <a:pt x="770" y="25"/>
                    <a:pt x="749" y="26"/>
                  </a:cubicBezTo>
                  <a:cubicBezTo>
                    <a:pt x="733" y="26"/>
                    <a:pt x="718" y="25"/>
                    <a:pt x="703" y="23"/>
                  </a:cubicBezTo>
                  <a:cubicBezTo>
                    <a:pt x="524" y="0"/>
                    <a:pt x="417" y="262"/>
                    <a:pt x="411" y="341"/>
                  </a:cubicBezTo>
                  <a:cubicBezTo>
                    <a:pt x="401" y="487"/>
                    <a:pt x="324" y="510"/>
                    <a:pt x="216" y="602"/>
                  </a:cubicBezTo>
                  <a:cubicBezTo>
                    <a:pt x="0" y="787"/>
                    <a:pt x="65" y="999"/>
                    <a:pt x="184" y="1077"/>
                  </a:cubicBezTo>
                  <a:cubicBezTo>
                    <a:pt x="256" y="1124"/>
                    <a:pt x="382" y="1076"/>
                    <a:pt x="382" y="1076"/>
                  </a:cubicBezTo>
                  <a:cubicBezTo>
                    <a:pt x="383" y="1077"/>
                    <a:pt x="725" y="882"/>
                    <a:pt x="893" y="788"/>
                  </a:cubicBezTo>
                  <a:cubicBezTo>
                    <a:pt x="1146" y="750"/>
                    <a:pt x="942" y="109"/>
                    <a:pt x="840" y="4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37">
              <a:extLst>
                <a:ext uri="{FF2B5EF4-FFF2-40B4-BE49-F238E27FC236}">
                  <a16:creationId xmlns:a16="http://schemas.microsoft.com/office/drawing/2014/main" id="{99520AE1-C3F5-4F4A-7BC6-A1C9E2F3B43D}"/>
                </a:ext>
              </a:extLst>
            </p:cNvPr>
            <p:cNvSpPr>
              <a:spLocks/>
            </p:cNvSpPr>
            <p:nvPr/>
          </p:nvSpPr>
          <p:spPr bwMode="auto">
            <a:xfrm>
              <a:off x="6542088" y="1546226"/>
              <a:ext cx="366712" cy="425450"/>
            </a:xfrm>
            <a:custGeom>
              <a:avLst/>
              <a:gdLst>
                <a:gd name="T0" fmla="*/ 233 w 253"/>
                <a:gd name="T1" fmla="*/ 265 h 294"/>
                <a:gd name="T2" fmla="*/ 94 w 253"/>
                <a:gd name="T3" fmla="*/ 270 h 294"/>
                <a:gd name="T4" fmla="*/ 1 w 253"/>
                <a:gd name="T5" fmla="*/ 160 h 294"/>
                <a:gd name="T6" fmla="*/ 70 w 253"/>
                <a:gd name="T7" fmla="*/ 0 h 294"/>
                <a:gd name="T8" fmla="*/ 81 w 253"/>
                <a:gd name="T9" fmla="*/ 4 h 294"/>
                <a:gd name="T10" fmla="*/ 253 w 253"/>
                <a:gd name="T11" fmla="*/ 64 h 294"/>
                <a:gd name="T12" fmla="*/ 233 w 253"/>
                <a:gd name="T13" fmla="*/ 172 h 294"/>
                <a:gd name="T14" fmla="*/ 233 w 253"/>
                <a:gd name="T15" fmla="*/ 265 h 2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294">
                  <a:moveTo>
                    <a:pt x="233" y="265"/>
                  </a:moveTo>
                  <a:cubicBezTo>
                    <a:pt x="233" y="265"/>
                    <a:pt x="150" y="294"/>
                    <a:pt x="94" y="270"/>
                  </a:cubicBezTo>
                  <a:cubicBezTo>
                    <a:pt x="41" y="247"/>
                    <a:pt x="0" y="160"/>
                    <a:pt x="1" y="160"/>
                  </a:cubicBezTo>
                  <a:cubicBezTo>
                    <a:pt x="25" y="159"/>
                    <a:pt x="51" y="138"/>
                    <a:pt x="70" y="0"/>
                  </a:cubicBezTo>
                  <a:cubicBezTo>
                    <a:pt x="81" y="4"/>
                    <a:pt x="81" y="4"/>
                    <a:pt x="81" y="4"/>
                  </a:cubicBezTo>
                  <a:cubicBezTo>
                    <a:pt x="253" y="64"/>
                    <a:pt x="253" y="64"/>
                    <a:pt x="253" y="64"/>
                  </a:cubicBezTo>
                  <a:cubicBezTo>
                    <a:pt x="253" y="64"/>
                    <a:pt x="241" y="120"/>
                    <a:pt x="233" y="172"/>
                  </a:cubicBezTo>
                  <a:cubicBezTo>
                    <a:pt x="227" y="216"/>
                    <a:pt x="223" y="258"/>
                    <a:pt x="233" y="265"/>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38">
              <a:extLst>
                <a:ext uri="{FF2B5EF4-FFF2-40B4-BE49-F238E27FC236}">
                  <a16:creationId xmlns:a16="http://schemas.microsoft.com/office/drawing/2014/main" id="{15500117-1D9A-CB28-BADA-0C115504B217}"/>
                </a:ext>
              </a:extLst>
            </p:cNvPr>
            <p:cNvSpPr>
              <a:spLocks/>
            </p:cNvSpPr>
            <p:nvPr/>
          </p:nvSpPr>
          <p:spPr bwMode="auto">
            <a:xfrm>
              <a:off x="6659563" y="1552576"/>
              <a:ext cx="249237" cy="222250"/>
            </a:xfrm>
            <a:custGeom>
              <a:avLst/>
              <a:gdLst>
                <a:gd name="T0" fmla="*/ 172 w 172"/>
                <a:gd name="T1" fmla="*/ 60 h 154"/>
                <a:gd name="T2" fmla="*/ 154 w 172"/>
                <a:gd name="T3" fmla="*/ 154 h 154"/>
                <a:gd name="T4" fmla="*/ 0 w 172"/>
                <a:gd name="T5" fmla="*/ 0 h 154"/>
                <a:gd name="T6" fmla="*/ 172 w 172"/>
                <a:gd name="T7" fmla="*/ 60 h 154"/>
              </a:gdLst>
              <a:ahLst/>
              <a:cxnLst>
                <a:cxn ang="0">
                  <a:pos x="T0" y="T1"/>
                </a:cxn>
                <a:cxn ang="0">
                  <a:pos x="T2" y="T3"/>
                </a:cxn>
                <a:cxn ang="0">
                  <a:pos x="T4" y="T5"/>
                </a:cxn>
                <a:cxn ang="0">
                  <a:pos x="T6" y="T7"/>
                </a:cxn>
              </a:cxnLst>
              <a:rect l="0" t="0" r="r" b="b"/>
              <a:pathLst>
                <a:path w="172" h="154">
                  <a:moveTo>
                    <a:pt x="172" y="60"/>
                  </a:moveTo>
                  <a:cubicBezTo>
                    <a:pt x="172" y="60"/>
                    <a:pt x="164" y="99"/>
                    <a:pt x="154" y="154"/>
                  </a:cubicBezTo>
                  <a:cubicBezTo>
                    <a:pt x="56" y="137"/>
                    <a:pt x="14" y="53"/>
                    <a:pt x="0" y="0"/>
                  </a:cubicBezTo>
                  <a:lnTo>
                    <a:pt x="172" y="60"/>
                  </a:ln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39">
              <a:extLst>
                <a:ext uri="{FF2B5EF4-FFF2-40B4-BE49-F238E27FC236}">
                  <a16:creationId xmlns:a16="http://schemas.microsoft.com/office/drawing/2014/main" id="{2618D9EA-2EAB-53F3-FAC0-687D80071B24}"/>
                </a:ext>
              </a:extLst>
            </p:cNvPr>
            <p:cNvSpPr>
              <a:spLocks/>
            </p:cNvSpPr>
            <p:nvPr/>
          </p:nvSpPr>
          <p:spPr bwMode="auto">
            <a:xfrm>
              <a:off x="6605588" y="1103313"/>
              <a:ext cx="519112" cy="620713"/>
            </a:xfrm>
            <a:custGeom>
              <a:avLst/>
              <a:gdLst>
                <a:gd name="T0" fmla="*/ 235 w 358"/>
                <a:gd name="T1" fmla="*/ 425 h 429"/>
                <a:gd name="T2" fmla="*/ 20 w 358"/>
                <a:gd name="T3" fmla="*/ 249 h 429"/>
                <a:gd name="T4" fmla="*/ 176 w 358"/>
                <a:gd name="T5" fmla="*/ 13 h 429"/>
                <a:gd name="T6" fmla="*/ 353 w 358"/>
                <a:gd name="T7" fmla="*/ 137 h 429"/>
                <a:gd name="T8" fmla="*/ 235 w 358"/>
                <a:gd name="T9" fmla="*/ 425 h 429"/>
              </a:gdLst>
              <a:ahLst/>
              <a:cxnLst>
                <a:cxn ang="0">
                  <a:pos x="T0" y="T1"/>
                </a:cxn>
                <a:cxn ang="0">
                  <a:pos x="T2" y="T3"/>
                </a:cxn>
                <a:cxn ang="0">
                  <a:pos x="T4" y="T5"/>
                </a:cxn>
                <a:cxn ang="0">
                  <a:pos x="T6" y="T7"/>
                </a:cxn>
                <a:cxn ang="0">
                  <a:pos x="T8" y="T9"/>
                </a:cxn>
              </a:cxnLst>
              <a:rect l="0" t="0" r="r" b="b"/>
              <a:pathLst>
                <a:path w="358" h="429">
                  <a:moveTo>
                    <a:pt x="235" y="425"/>
                  </a:moveTo>
                  <a:cubicBezTo>
                    <a:pt x="235" y="425"/>
                    <a:pt x="0" y="395"/>
                    <a:pt x="20" y="249"/>
                  </a:cubicBezTo>
                  <a:cubicBezTo>
                    <a:pt x="41" y="103"/>
                    <a:pt x="25" y="0"/>
                    <a:pt x="176" y="13"/>
                  </a:cubicBezTo>
                  <a:cubicBezTo>
                    <a:pt x="327" y="26"/>
                    <a:pt x="348" y="86"/>
                    <a:pt x="353" y="137"/>
                  </a:cubicBezTo>
                  <a:cubicBezTo>
                    <a:pt x="358" y="187"/>
                    <a:pt x="296" y="429"/>
                    <a:pt x="235" y="425"/>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0">
              <a:extLst>
                <a:ext uri="{FF2B5EF4-FFF2-40B4-BE49-F238E27FC236}">
                  <a16:creationId xmlns:a16="http://schemas.microsoft.com/office/drawing/2014/main" id="{B87296B3-B40B-701D-997C-855DE10AA98E}"/>
                </a:ext>
              </a:extLst>
            </p:cNvPr>
            <p:cNvSpPr>
              <a:spLocks/>
            </p:cNvSpPr>
            <p:nvPr/>
          </p:nvSpPr>
          <p:spPr bwMode="auto">
            <a:xfrm>
              <a:off x="6534150" y="1092201"/>
              <a:ext cx="569912" cy="315913"/>
            </a:xfrm>
            <a:custGeom>
              <a:avLst/>
              <a:gdLst>
                <a:gd name="T0" fmla="*/ 393 w 393"/>
                <a:gd name="T1" fmla="*/ 65 h 218"/>
                <a:gd name="T2" fmla="*/ 141 w 393"/>
                <a:gd name="T3" fmla="*/ 207 h 218"/>
                <a:gd name="T4" fmla="*/ 0 w 393"/>
                <a:gd name="T5" fmla="*/ 185 h 218"/>
                <a:gd name="T6" fmla="*/ 96 w 393"/>
                <a:gd name="T7" fmla="*/ 54 h 218"/>
                <a:gd name="T8" fmla="*/ 155 w 393"/>
                <a:gd name="T9" fmla="*/ 11 h 218"/>
                <a:gd name="T10" fmla="*/ 393 w 393"/>
                <a:gd name="T11" fmla="*/ 65 h 218"/>
              </a:gdLst>
              <a:ahLst/>
              <a:cxnLst>
                <a:cxn ang="0">
                  <a:pos x="T0" y="T1"/>
                </a:cxn>
                <a:cxn ang="0">
                  <a:pos x="T2" y="T3"/>
                </a:cxn>
                <a:cxn ang="0">
                  <a:pos x="T4" y="T5"/>
                </a:cxn>
                <a:cxn ang="0">
                  <a:pos x="T6" y="T7"/>
                </a:cxn>
                <a:cxn ang="0">
                  <a:pos x="T8" y="T9"/>
                </a:cxn>
                <a:cxn ang="0">
                  <a:pos x="T10" y="T11"/>
                </a:cxn>
              </a:cxnLst>
              <a:rect l="0" t="0" r="r" b="b"/>
              <a:pathLst>
                <a:path w="393" h="218">
                  <a:moveTo>
                    <a:pt x="393" y="65"/>
                  </a:moveTo>
                  <a:cubicBezTo>
                    <a:pt x="393" y="65"/>
                    <a:pt x="244" y="195"/>
                    <a:pt x="141" y="207"/>
                  </a:cubicBezTo>
                  <a:cubicBezTo>
                    <a:pt x="39" y="218"/>
                    <a:pt x="0" y="185"/>
                    <a:pt x="0" y="185"/>
                  </a:cubicBezTo>
                  <a:cubicBezTo>
                    <a:pt x="0" y="185"/>
                    <a:pt x="60" y="135"/>
                    <a:pt x="96" y="54"/>
                  </a:cubicBezTo>
                  <a:cubicBezTo>
                    <a:pt x="106" y="30"/>
                    <a:pt x="129" y="13"/>
                    <a:pt x="155" y="11"/>
                  </a:cubicBezTo>
                  <a:cubicBezTo>
                    <a:pt x="228" y="4"/>
                    <a:pt x="366" y="0"/>
                    <a:pt x="393"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41">
              <a:extLst>
                <a:ext uri="{FF2B5EF4-FFF2-40B4-BE49-F238E27FC236}">
                  <a16:creationId xmlns:a16="http://schemas.microsoft.com/office/drawing/2014/main" id="{A54DCCCA-B224-DC22-55CF-3F971584E02F}"/>
                </a:ext>
              </a:extLst>
            </p:cNvPr>
            <p:cNvSpPr>
              <a:spLocks/>
            </p:cNvSpPr>
            <p:nvPr/>
          </p:nvSpPr>
          <p:spPr bwMode="auto">
            <a:xfrm>
              <a:off x="6967538" y="1068388"/>
              <a:ext cx="222250" cy="441325"/>
            </a:xfrm>
            <a:custGeom>
              <a:avLst/>
              <a:gdLst>
                <a:gd name="T0" fmla="*/ 0 w 153"/>
                <a:gd name="T1" fmla="*/ 70 h 305"/>
                <a:gd name="T2" fmla="*/ 67 w 153"/>
                <a:gd name="T3" fmla="*/ 154 h 305"/>
                <a:gd name="T4" fmla="*/ 75 w 153"/>
                <a:gd name="T5" fmla="*/ 305 h 305"/>
                <a:gd name="T6" fmla="*/ 108 w 153"/>
                <a:gd name="T7" fmla="*/ 78 h 305"/>
                <a:gd name="T8" fmla="*/ 0 w 153"/>
                <a:gd name="T9" fmla="*/ 70 h 305"/>
              </a:gdLst>
              <a:ahLst/>
              <a:cxnLst>
                <a:cxn ang="0">
                  <a:pos x="T0" y="T1"/>
                </a:cxn>
                <a:cxn ang="0">
                  <a:pos x="T2" y="T3"/>
                </a:cxn>
                <a:cxn ang="0">
                  <a:pos x="T4" y="T5"/>
                </a:cxn>
                <a:cxn ang="0">
                  <a:pos x="T6" y="T7"/>
                </a:cxn>
                <a:cxn ang="0">
                  <a:pos x="T8" y="T9"/>
                </a:cxn>
              </a:cxnLst>
              <a:rect l="0" t="0" r="r" b="b"/>
              <a:pathLst>
                <a:path w="153" h="305">
                  <a:moveTo>
                    <a:pt x="0" y="70"/>
                  </a:moveTo>
                  <a:cubicBezTo>
                    <a:pt x="0" y="70"/>
                    <a:pt x="51" y="118"/>
                    <a:pt x="67" y="154"/>
                  </a:cubicBezTo>
                  <a:cubicBezTo>
                    <a:pt x="82" y="189"/>
                    <a:pt x="87" y="272"/>
                    <a:pt x="75" y="305"/>
                  </a:cubicBezTo>
                  <a:cubicBezTo>
                    <a:pt x="75" y="305"/>
                    <a:pt x="153" y="152"/>
                    <a:pt x="108" y="78"/>
                  </a:cubicBezTo>
                  <a:cubicBezTo>
                    <a:pt x="60" y="0"/>
                    <a:pt x="0" y="70"/>
                    <a:pt x="0" y="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42">
              <a:extLst>
                <a:ext uri="{FF2B5EF4-FFF2-40B4-BE49-F238E27FC236}">
                  <a16:creationId xmlns:a16="http://schemas.microsoft.com/office/drawing/2014/main" id="{91EA288E-E4EF-5B10-DA48-B421AE4CA126}"/>
                </a:ext>
              </a:extLst>
            </p:cNvPr>
            <p:cNvSpPr>
              <a:spLocks/>
            </p:cNvSpPr>
            <p:nvPr/>
          </p:nvSpPr>
          <p:spPr bwMode="auto">
            <a:xfrm>
              <a:off x="6219825" y="1765301"/>
              <a:ext cx="952500" cy="1352550"/>
            </a:xfrm>
            <a:custGeom>
              <a:avLst/>
              <a:gdLst>
                <a:gd name="T0" fmla="*/ 655 w 657"/>
                <a:gd name="T1" fmla="*/ 458 h 934"/>
                <a:gd name="T2" fmla="*/ 604 w 657"/>
                <a:gd name="T3" fmla="*/ 880 h 934"/>
                <a:gd name="T4" fmla="*/ 510 w 657"/>
                <a:gd name="T5" fmla="*/ 901 h 934"/>
                <a:gd name="T6" fmla="*/ 98 w 657"/>
                <a:gd name="T7" fmla="*/ 862 h 934"/>
                <a:gd name="T8" fmla="*/ 58 w 657"/>
                <a:gd name="T9" fmla="*/ 598 h 934"/>
                <a:gd name="T10" fmla="*/ 47 w 657"/>
                <a:gd name="T11" fmla="*/ 548 h 934"/>
                <a:gd name="T12" fmla="*/ 82 w 657"/>
                <a:gd name="T13" fmla="*/ 259 h 934"/>
                <a:gd name="T14" fmla="*/ 240 w 657"/>
                <a:gd name="T15" fmla="*/ 4 h 934"/>
                <a:gd name="T16" fmla="*/ 455 w 657"/>
                <a:gd name="T17" fmla="*/ 21 h 934"/>
                <a:gd name="T18" fmla="*/ 655 w 657"/>
                <a:gd name="T19" fmla="*/ 458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7" h="934">
                  <a:moveTo>
                    <a:pt x="655" y="458"/>
                  </a:moveTo>
                  <a:cubicBezTo>
                    <a:pt x="651" y="934"/>
                    <a:pt x="656" y="834"/>
                    <a:pt x="604" y="880"/>
                  </a:cubicBezTo>
                  <a:cubicBezTo>
                    <a:pt x="591" y="891"/>
                    <a:pt x="556" y="897"/>
                    <a:pt x="510" y="901"/>
                  </a:cubicBezTo>
                  <a:cubicBezTo>
                    <a:pt x="364" y="912"/>
                    <a:pt x="108" y="889"/>
                    <a:pt x="98" y="862"/>
                  </a:cubicBezTo>
                  <a:cubicBezTo>
                    <a:pt x="64" y="769"/>
                    <a:pt x="87" y="740"/>
                    <a:pt x="58" y="598"/>
                  </a:cubicBezTo>
                  <a:cubicBezTo>
                    <a:pt x="55" y="583"/>
                    <a:pt x="51" y="566"/>
                    <a:pt x="47" y="548"/>
                  </a:cubicBezTo>
                  <a:cubicBezTo>
                    <a:pt x="23" y="450"/>
                    <a:pt x="0" y="417"/>
                    <a:pt x="82" y="259"/>
                  </a:cubicBezTo>
                  <a:cubicBezTo>
                    <a:pt x="156" y="116"/>
                    <a:pt x="233" y="0"/>
                    <a:pt x="240" y="4"/>
                  </a:cubicBezTo>
                  <a:cubicBezTo>
                    <a:pt x="440" y="120"/>
                    <a:pt x="455" y="21"/>
                    <a:pt x="455" y="21"/>
                  </a:cubicBezTo>
                  <a:cubicBezTo>
                    <a:pt x="455" y="21"/>
                    <a:pt x="657" y="226"/>
                    <a:pt x="655" y="458"/>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3" name="Freeform 43">
              <a:extLst>
                <a:ext uri="{FF2B5EF4-FFF2-40B4-BE49-F238E27FC236}">
                  <a16:creationId xmlns:a16="http://schemas.microsoft.com/office/drawing/2014/main" id="{8F8E452D-3DEF-F15D-4BA0-3EAD3CFF013A}"/>
                </a:ext>
              </a:extLst>
            </p:cNvPr>
            <p:cNvSpPr>
              <a:spLocks/>
            </p:cNvSpPr>
            <p:nvPr/>
          </p:nvSpPr>
          <p:spPr bwMode="auto">
            <a:xfrm>
              <a:off x="7470775" y="3724276"/>
              <a:ext cx="447675" cy="1077913"/>
            </a:xfrm>
            <a:custGeom>
              <a:avLst/>
              <a:gdLst>
                <a:gd name="T0" fmla="*/ 309 w 309"/>
                <a:gd name="T1" fmla="*/ 328 h 744"/>
                <a:gd name="T2" fmla="*/ 160 w 309"/>
                <a:gd name="T3" fmla="*/ 739 h 744"/>
                <a:gd name="T4" fmla="*/ 79 w 309"/>
                <a:gd name="T5" fmla="*/ 733 h 744"/>
                <a:gd name="T6" fmla="*/ 0 w 309"/>
                <a:gd name="T7" fmla="*/ 695 h 744"/>
                <a:gd name="T8" fmla="*/ 116 w 309"/>
                <a:gd name="T9" fmla="*/ 0 h 744"/>
                <a:gd name="T10" fmla="*/ 309 w 309"/>
                <a:gd name="T11" fmla="*/ 328 h 744"/>
              </a:gdLst>
              <a:ahLst/>
              <a:cxnLst>
                <a:cxn ang="0">
                  <a:pos x="T0" y="T1"/>
                </a:cxn>
                <a:cxn ang="0">
                  <a:pos x="T2" y="T3"/>
                </a:cxn>
                <a:cxn ang="0">
                  <a:pos x="T4" y="T5"/>
                </a:cxn>
                <a:cxn ang="0">
                  <a:pos x="T6" y="T7"/>
                </a:cxn>
                <a:cxn ang="0">
                  <a:pos x="T8" y="T9"/>
                </a:cxn>
                <a:cxn ang="0">
                  <a:pos x="T10" y="T11"/>
                </a:cxn>
              </a:cxnLst>
              <a:rect l="0" t="0" r="r" b="b"/>
              <a:pathLst>
                <a:path w="309" h="744">
                  <a:moveTo>
                    <a:pt x="309" y="328"/>
                  </a:moveTo>
                  <a:cubicBezTo>
                    <a:pt x="160" y="739"/>
                    <a:pt x="160" y="739"/>
                    <a:pt x="160" y="739"/>
                  </a:cubicBezTo>
                  <a:cubicBezTo>
                    <a:pt x="160" y="739"/>
                    <a:pt x="118" y="744"/>
                    <a:pt x="79" y="733"/>
                  </a:cubicBezTo>
                  <a:cubicBezTo>
                    <a:pt x="42" y="722"/>
                    <a:pt x="0" y="695"/>
                    <a:pt x="0" y="695"/>
                  </a:cubicBezTo>
                  <a:cubicBezTo>
                    <a:pt x="0" y="695"/>
                    <a:pt x="39" y="254"/>
                    <a:pt x="116" y="0"/>
                  </a:cubicBezTo>
                  <a:lnTo>
                    <a:pt x="309" y="32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44">
              <a:extLst>
                <a:ext uri="{FF2B5EF4-FFF2-40B4-BE49-F238E27FC236}">
                  <a16:creationId xmlns:a16="http://schemas.microsoft.com/office/drawing/2014/main" id="{E7621D3C-CF50-D194-93AA-70D1DC10AE24}"/>
                </a:ext>
              </a:extLst>
            </p:cNvPr>
            <p:cNvSpPr>
              <a:spLocks/>
            </p:cNvSpPr>
            <p:nvPr/>
          </p:nvSpPr>
          <p:spPr bwMode="auto">
            <a:xfrm>
              <a:off x="6880225" y="1795463"/>
              <a:ext cx="577850" cy="1077913"/>
            </a:xfrm>
            <a:custGeom>
              <a:avLst/>
              <a:gdLst>
                <a:gd name="T0" fmla="*/ 0 w 399"/>
                <a:gd name="T1" fmla="*/ 0 h 744"/>
                <a:gd name="T2" fmla="*/ 229 w 399"/>
                <a:gd name="T3" fmla="*/ 121 h 744"/>
                <a:gd name="T4" fmla="*/ 399 w 399"/>
                <a:gd name="T5" fmla="*/ 725 h 744"/>
                <a:gd name="T6" fmla="*/ 247 w 399"/>
                <a:gd name="T7" fmla="*/ 697 h 744"/>
                <a:gd name="T8" fmla="*/ 77 w 399"/>
                <a:gd name="T9" fmla="*/ 253 h 744"/>
                <a:gd name="T10" fmla="*/ 0 w 399"/>
                <a:gd name="T11" fmla="*/ 0 h 744"/>
              </a:gdLst>
              <a:ahLst/>
              <a:cxnLst>
                <a:cxn ang="0">
                  <a:pos x="T0" y="T1"/>
                </a:cxn>
                <a:cxn ang="0">
                  <a:pos x="T2" y="T3"/>
                </a:cxn>
                <a:cxn ang="0">
                  <a:pos x="T4" y="T5"/>
                </a:cxn>
                <a:cxn ang="0">
                  <a:pos x="T6" y="T7"/>
                </a:cxn>
                <a:cxn ang="0">
                  <a:pos x="T8" y="T9"/>
                </a:cxn>
                <a:cxn ang="0">
                  <a:pos x="T10" y="T11"/>
                </a:cxn>
              </a:cxnLst>
              <a:rect l="0" t="0" r="r" b="b"/>
              <a:pathLst>
                <a:path w="399" h="744">
                  <a:moveTo>
                    <a:pt x="0" y="0"/>
                  </a:moveTo>
                  <a:cubicBezTo>
                    <a:pt x="0" y="0"/>
                    <a:pt x="205" y="33"/>
                    <a:pt x="229" y="121"/>
                  </a:cubicBezTo>
                  <a:cubicBezTo>
                    <a:pt x="254" y="209"/>
                    <a:pt x="399" y="725"/>
                    <a:pt x="399" y="725"/>
                  </a:cubicBezTo>
                  <a:cubicBezTo>
                    <a:pt x="399" y="725"/>
                    <a:pt x="295" y="744"/>
                    <a:pt x="247" y="697"/>
                  </a:cubicBezTo>
                  <a:cubicBezTo>
                    <a:pt x="198" y="649"/>
                    <a:pt x="77" y="253"/>
                    <a:pt x="77" y="253"/>
                  </a:cubicBezTo>
                  <a:lnTo>
                    <a:pt x="0" y="0"/>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45">
              <a:extLst>
                <a:ext uri="{FF2B5EF4-FFF2-40B4-BE49-F238E27FC236}">
                  <a16:creationId xmlns:a16="http://schemas.microsoft.com/office/drawing/2014/main" id="{1CFB97F5-2854-E3E0-8C34-63061EB80C39}"/>
                </a:ext>
              </a:extLst>
            </p:cNvPr>
            <p:cNvSpPr>
              <a:spLocks/>
            </p:cNvSpPr>
            <p:nvPr/>
          </p:nvSpPr>
          <p:spPr bwMode="auto">
            <a:xfrm>
              <a:off x="6303963" y="2343151"/>
              <a:ext cx="655637" cy="742950"/>
            </a:xfrm>
            <a:custGeom>
              <a:avLst/>
              <a:gdLst>
                <a:gd name="T0" fmla="*/ 452 w 452"/>
                <a:gd name="T1" fmla="*/ 502 h 513"/>
                <a:gd name="T2" fmla="*/ 40 w 452"/>
                <a:gd name="T3" fmla="*/ 463 h 513"/>
                <a:gd name="T4" fmla="*/ 0 w 452"/>
                <a:gd name="T5" fmla="*/ 199 h 513"/>
                <a:gd name="T6" fmla="*/ 69 w 452"/>
                <a:gd name="T7" fmla="*/ 0 h 513"/>
                <a:gd name="T8" fmla="*/ 124 w 452"/>
                <a:gd name="T9" fmla="*/ 278 h 513"/>
                <a:gd name="T10" fmla="*/ 423 w 452"/>
                <a:gd name="T11" fmla="*/ 437 h 513"/>
                <a:gd name="T12" fmla="*/ 452 w 452"/>
                <a:gd name="T13" fmla="*/ 502 h 513"/>
              </a:gdLst>
              <a:ahLst/>
              <a:cxnLst>
                <a:cxn ang="0">
                  <a:pos x="T0" y="T1"/>
                </a:cxn>
                <a:cxn ang="0">
                  <a:pos x="T2" y="T3"/>
                </a:cxn>
                <a:cxn ang="0">
                  <a:pos x="T4" y="T5"/>
                </a:cxn>
                <a:cxn ang="0">
                  <a:pos x="T6" y="T7"/>
                </a:cxn>
                <a:cxn ang="0">
                  <a:pos x="T8" y="T9"/>
                </a:cxn>
                <a:cxn ang="0">
                  <a:pos x="T10" y="T11"/>
                </a:cxn>
                <a:cxn ang="0">
                  <a:pos x="T12" y="T13"/>
                </a:cxn>
              </a:cxnLst>
              <a:rect l="0" t="0" r="r" b="b"/>
              <a:pathLst>
                <a:path w="452" h="513">
                  <a:moveTo>
                    <a:pt x="452" y="502"/>
                  </a:moveTo>
                  <a:cubicBezTo>
                    <a:pt x="306" y="513"/>
                    <a:pt x="50" y="490"/>
                    <a:pt x="40" y="463"/>
                  </a:cubicBezTo>
                  <a:cubicBezTo>
                    <a:pt x="6" y="370"/>
                    <a:pt x="29" y="341"/>
                    <a:pt x="0" y="199"/>
                  </a:cubicBezTo>
                  <a:cubicBezTo>
                    <a:pt x="69" y="0"/>
                    <a:pt x="69" y="0"/>
                    <a:pt x="69" y="0"/>
                  </a:cubicBezTo>
                  <a:cubicBezTo>
                    <a:pt x="69" y="0"/>
                    <a:pt x="59" y="221"/>
                    <a:pt x="124" y="278"/>
                  </a:cubicBezTo>
                  <a:cubicBezTo>
                    <a:pt x="190" y="336"/>
                    <a:pt x="391" y="388"/>
                    <a:pt x="423" y="437"/>
                  </a:cubicBezTo>
                  <a:cubicBezTo>
                    <a:pt x="439" y="460"/>
                    <a:pt x="449" y="483"/>
                    <a:pt x="452" y="502"/>
                  </a:cubicBezTo>
                  <a:close/>
                </a:path>
              </a:pathLst>
            </a:custGeom>
            <a:solidFill>
              <a:schemeClr val="accent2">
                <a:lumMod val="60000"/>
                <a:lumOff val="40000"/>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46">
              <a:extLst>
                <a:ext uri="{FF2B5EF4-FFF2-40B4-BE49-F238E27FC236}">
                  <a16:creationId xmlns:a16="http://schemas.microsoft.com/office/drawing/2014/main" id="{EC721249-C6CA-9DD1-B22A-4ABBF165F1C0}"/>
                </a:ext>
              </a:extLst>
            </p:cNvPr>
            <p:cNvSpPr>
              <a:spLocks/>
            </p:cNvSpPr>
            <p:nvPr/>
          </p:nvSpPr>
          <p:spPr bwMode="auto">
            <a:xfrm>
              <a:off x="6715125" y="2889251"/>
              <a:ext cx="379412" cy="155575"/>
            </a:xfrm>
            <a:custGeom>
              <a:avLst/>
              <a:gdLst>
                <a:gd name="T0" fmla="*/ 0 w 262"/>
                <a:gd name="T1" fmla="*/ 33 h 108"/>
                <a:gd name="T2" fmla="*/ 167 w 262"/>
                <a:gd name="T3" fmla="*/ 13 h 108"/>
                <a:gd name="T4" fmla="*/ 255 w 262"/>
                <a:gd name="T5" fmla="*/ 88 h 108"/>
                <a:gd name="T6" fmla="*/ 184 w 262"/>
                <a:gd name="T7" fmla="*/ 71 h 108"/>
                <a:gd name="T8" fmla="*/ 123 w 262"/>
                <a:gd name="T9" fmla="*/ 85 h 108"/>
                <a:gd name="T10" fmla="*/ 13 w 262"/>
                <a:gd name="T11" fmla="*/ 96 h 108"/>
                <a:gd name="T12" fmla="*/ 0 w 262"/>
                <a:gd name="T13" fmla="*/ 33 h 108"/>
              </a:gdLst>
              <a:ahLst/>
              <a:cxnLst>
                <a:cxn ang="0">
                  <a:pos x="T0" y="T1"/>
                </a:cxn>
                <a:cxn ang="0">
                  <a:pos x="T2" y="T3"/>
                </a:cxn>
                <a:cxn ang="0">
                  <a:pos x="T4" y="T5"/>
                </a:cxn>
                <a:cxn ang="0">
                  <a:pos x="T6" y="T7"/>
                </a:cxn>
                <a:cxn ang="0">
                  <a:pos x="T8" y="T9"/>
                </a:cxn>
                <a:cxn ang="0">
                  <a:pos x="T10" y="T11"/>
                </a:cxn>
                <a:cxn ang="0">
                  <a:pos x="T12" y="T13"/>
                </a:cxn>
              </a:cxnLst>
              <a:rect l="0" t="0" r="r" b="b"/>
              <a:pathLst>
                <a:path w="262" h="108">
                  <a:moveTo>
                    <a:pt x="0" y="33"/>
                  </a:moveTo>
                  <a:cubicBezTo>
                    <a:pt x="0" y="33"/>
                    <a:pt x="144" y="0"/>
                    <a:pt x="167" y="13"/>
                  </a:cubicBezTo>
                  <a:cubicBezTo>
                    <a:pt x="190" y="25"/>
                    <a:pt x="248" y="72"/>
                    <a:pt x="255" y="88"/>
                  </a:cubicBezTo>
                  <a:cubicBezTo>
                    <a:pt x="262" y="104"/>
                    <a:pt x="203" y="76"/>
                    <a:pt x="184" y="71"/>
                  </a:cubicBezTo>
                  <a:cubicBezTo>
                    <a:pt x="171" y="68"/>
                    <a:pt x="139" y="79"/>
                    <a:pt x="123" y="85"/>
                  </a:cubicBezTo>
                  <a:cubicBezTo>
                    <a:pt x="55" y="108"/>
                    <a:pt x="13" y="96"/>
                    <a:pt x="13" y="96"/>
                  </a:cubicBezTo>
                  <a:lnTo>
                    <a:pt x="0" y="3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47">
              <a:extLst>
                <a:ext uri="{FF2B5EF4-FFF2-40B4-BE49-F238E27FC236}">
                  <a16:creationId xmlns:a16="http://schemas.microsoft.com/office/drawing/2014/main" id="{BB4AC9F6-5076-FD74-214B-81719B9DFC9C}"/>
                </a:ext>
              </a:extLst>
            </p:cNvPr>
            <p:cNvSpPr>
              <a:spLocks/>
            </p:cNvSpPr>
            <p:nvPr/>
          </p:nvSpPr>
          <p:spPr bwMode="auto">
            <a:xfrm>
              <a:off x="5792788" y="1771651"/>
              <a:ext cx="971550" cy="1384300"/>
            </a:xfrm>
            <a:custGeom>
              <a:avLst/>
              <a:gdLst>
                <a:gd name="T0" fmla="*/ 535 w 670"/>
                <a:gd name="T1" fmla="*/ 0 h 956"/>
                <a:gd name="T2" fmla="*/ 276 w 670"/>
                <a:gd name="T3" fmla="*/ 107 h 956"/>
                <a:gd name="T4" fmla="*/ 108 w 670"/>
                <a:gd name="T5" fmla="*/ 873 h 956"/>
                <a:gd name="T6" fmla="*/ 656 w 670"/>
                <a:gd name="T7" fmla="*/ 891 h 956"/>
                <a:gd name="T8" fmla="*/ 650 w 670"/>
                <a:gd name="T9" fmla="*/ 793 h 956"/>
                <a:gd name="T10" fmla="*/ 293 w 670"/>
                <a:gd name="T11" fmla="*/ 696 h 956"/>
                <a:gd name="T12" fmla="*/ 476 w 670"/>
                <a:gd name="T13" fmla="*/ 360 h 956"/>
                <a:gd name="T14" fmla="*/ 535 w 670"/>
                <a:gd name="T15" fmla="*/ 0 h 9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0" h="956">
                  <a:moveTo>
                    <a:pt x="535" y="0"/>
                  </a:moveTo>
                  <a:cubicBezTo>
                    <a:pt x="535" y="0"/>
                    <a:pt x="342" y="13"/>
                    <a:pt x="276" y="107"/>
                  </a:cubicBezTo>
                  <a:cubicBezTo>
                    <a:pt x="183" y="239"/>
                    <a:pt x="0" y="799"/>
                    <a:pt x="108" y="873"/>
                  </a:cubicBezTo>
                  <a:cubicBezTo>
                    <a:pt x="229" y="956"/>
                    <a:pt x="656" y="891"/>
                    <a:pt x="656" y="891"/>
                  </a:cubicBezTo>
                  <a:cubicBezTo>
                    <a:pt x="656" y="891"/>
                    <a:pt x="670" y="825"/>
                    <a:pt x="650" y="793"/>
                  </a:cubicBezTo>
                  <a:cubicBezTo>
                    <a:pt x="630" y="761"/>
                    <a:pt x="307" y="711"/>
                    <a:pt x="293" y="696"/>
                  </a:cubicBezTo>
                  <a:cubicBezTo>
                    <a:pt x="278" y="681"/>
                    <a:pt x="476" y="405"/>
                    <a:pt x="476" y="360"/>
                  </a:cubicBezTo>
                  <a:cubicBezTo>
                    <a:pt x="476" y="316"/>
                    <a:pt x="535" y="0"/>
                    <a:pt x="535" y="0"/>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8">
              <a:extLst>
                <a:ext uri="{FF2B5EF4-FFF2-40B4-BE49-F238E27FC236}">
                  <a16:creationId xmlns:a16="http://schemas.microsoft.com/office/drawing/2014/main" id="{58C7C8FE-6717-4585-199D-88CA6E8EC6AE}"/>
                </a:ext>
              </a:extLst>
            </p:cNvPr>
            <p:cNvSpPr>
              <a:spLocks/>
            </p:cNvSpPr>
            <p:nvPr/>
          </p:nvSpPr>
          <p:spPr bwMode="auto">
            <a:xfrm>
              <a:off x="6967538" y="2965451"/>
              <a:ext cx="82550" cy="69850"/>
            </a:xfrm>
            <a:custGeom>
              <a:avLst/>
              <a:gdLst>
                <a:gd name="T0" fmla="*/ 0 w 57"/>
                <a:gd name="T1" fmla="*/ 0 h 48"/>
                <a:gd name="T2" fmla="*/ 41 w 57"/>
                <a:gd name="T3" fmla="*/ 43 h 48"/>
                <a:gd name="T4" fmla="*/ 57 w 57"/>
                <a:gd name="T5" fmla="*/ 46 h 48"/>
                <a:gd name="T6" fmla="*/ 36 w 57"/>
                <a:gd name="T7" fmla="*/ 10 h 48"/>
                <a:gd name="T8" fmla="*/ 0 w 57"/>
                <a:gd name="T9" fmla="*/ 0 h 48"/>
              </a:gdLst>
              <a:ahLst/>
              <a:cxnLst>
                <a:cxn ang="0">
                  <a:pos x="T0" y="T1"/>
                </a:cxn>
                <a:cxn ang="0">
                  <a:pos x="T2" y="T3"/>
                </a:cxn>
                <a:cxn ang="0">
                  <a:pos x="T4" y="T5"/>
                </a:cxn>
                <a:cxn ang="0">
                  <a:pos x="T6" y="T7"/>
                </a:cxn>
                <a:cxn ang="0">
                  <a:pos x="T8" y="T9"/>
                </a:cxn>
              </a:cxnLst>
              <a:rect l="0" t="0" r="r" b="b"/>
              <a:pathLst>
                <a:path w="57" h="48">
                  <a:moveTo>
                    <a:pt x="0" y="0"/>
                  </a:moveTo>
                  <a:cubicBezTo>
                    <a:pt x="0" y="0"/>
                    <a:pt x="31" y="38"/>
                    <a:pt x="41" y="43"/>
                  </a:cubicBezTo>
                  <a:cubicBezTo>
                    <a:pt x="51" y="48"/>
                    <a:pt x="57" y="46"/>
                    <a:pt x="57" y="46"/>
                  </a:cubicBezTo>
                  <a:cubicBezTo>
                    <a:pt x="36" y="10"/>
                    <a:pt x="36" y="10"/>
                    <a:pt x="36" y="10"/>
                  </a:cubicBez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49">
              <a:extLst>
                <a:ext uri="{FF2B5EF4-FFF2-40B4-BE49-F238E27FC236}">
                  <a16:creationId xmlns:a16="http://schemas.microsoft.com/office/drawing/2014/main" id="{D4AD7B70-7492-FD36-F97A-226C4481C7B3}"/>
                </a:ext>
              </a:extLst>
            </p:cNvPr>
            <p:cNvSpPr>
              <a:spLocks/>
            </p:cNvSpPr>
            <p:nvPr/>
          </p:nvSpPr>
          <p:spPr bwMode="auto">
            <a:xfrm>
              <a:off x="6958013" y="2908301"/>
              <a:ext cx="127000" cy="68263"/>
            </a:xfrm>
            <a:custGeom>
              <a:avLst/>
              <a:gdLst>
                <a:gd name="T0" fmla="*/ 0 w 88"/>
                <a:gd name="T1" fmla="*/ 0 h 48"/>
                <a:gd name="T2" fmla="*/ 88 w 88"/>
                <a:gd name="T3" fmla="*/ 42 h 48"/>
                <a:gd name="T4" fmla="*/ 74 w 88"/>
                <a:gd name="T5" fmla="*/ 47 h 48"/>
                <a:gd name="T6" fmla="*/ 36 w 88"/>
                <a:gd name="T7" fmla="*/ 37 h 48"/>
                <a:gd name="T8" fmla="*/ 0 w 88"/>
                <a:gd name="T9" fmla="*/ 0 h 48"/>
              </a:gdLst>
              <a:ahLst/>
              <a:cxnLst>
                <a:cxn ang="0">
                  <a:pos x="T0" y="T1"/>
                </a:cxn>
                <a:cxn ang="0">
                  <a:pos x="T2" y="T3"/>
                </a:cxn>
                <a:cxn ang="0">
                  <a:pos x="T4" y="T5"/>
                </a:cxn>
                <a:cxn ang="0">
                  <a:pos x="T6" y="T7"/>
                </a:cxn>
                <a:cxn ang="0">
                  <a:pos x="T8" y="T9"/>
                </a:cxn>
              </a:cxnLst>
              <a:rect l="0" t="0" r="r" b="b"/>
              <a:pathLst>
                <a:path w="88" h="48">
                  <a:moveTo>
                    <a:pt x="0" y="0"/>
                  </a:moveTo>
                  <a:cubicBezTo>
                    <a:pt x="88" y="42"/>
                    <a:pt x="88" y="42"/>
                    <a:pt x="88" y="42"/>
                  </a:cubicBezTo>
                  <a:cubicBezTo>
                    <a:pt x="88" y="42"/>
                    <a:pt x="84" y="48"/>
                    <a:pt x="74" y="47"/>
                  </a:cubicBezTo>
                  <a:cubicBezTo>
                    <a:pt x="63" y="47"/>
                    <a:pt x="36" y="37"/>
                    <a:pt x="36" y="37"/>
                  </a:cubicBez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50">
              <a:extLst>
                <a:ext uri="{FF2B5EF4-FFF2-40B4-BE49-F238E27FC236}">
                  <a16:creationId xmlns:a16="http://schemas.microsoft.com/office/drawing/2014/main" id="{3240ED95-4C99-3E0A-810D-7DB30CEBF17D}"/>
                </a:ext>
              </a:extLst>
            </p:cNvPr>
            <p:cNvSpPr>
              <a:spLocks/>
            </p:cNvSpPr>
            <p:nvPr/>
          </p:nvSpPr>
          <p:spPr bwMode="auto">
            <a:xfrm>
              <a:off x="6999288" y="2359026"/>
              <a:ext cx="1300162" cy="760413"/>
            </a:xfrm>
            <a:custGeom>
              <a:avLst/>
              <a:gdLst>
                <a:gd name="T0" fmla="*/ 0 w 819"/>
                <a:gd name="T1" fmla="*/ 479 h 479"/>
                <a:gd name="T2" fmla="*/ 632 w 819"/>
                <a:gd name="T3" fmla="*/ 474 h 479"/>
                <a:gd name="T4" fmla="*/ 819 w 819"/>
                <a:gd name="T5" fmla="*/ 0 h 479"/>
                <a:gd name="T6" fmla="*/ 188 w 819"/>
                <a:gd name="T7" fmla="*/ 4 h 479"/>
                <a:gd name="T8" fmla="*/ 0 w 819"/>
                <a:gd name="T9" fmla="*/ 479 h 479"/>
              </a:gdLst>
              <a:ahLst/>
              <a:cxnLst>
                <a:cxn ang="0">
                  <a:pos x="T0" y="T1"/>
                </a:cxn>
                <a:cxn ang="0">
                  <a:pos x="T2" y="T3"/>
                </a:cxn>
                <a:cxn ang="0">
                  <a:pos x="T4" y="T5"/>
                </a:cxn>
                <a:cxn ang="0">
                  <a:pos x="T6" y="T7"/>
                </a:cxn>
                <a:cxn ang="0">
                  <a:pos x="T8" y="T9"/>
                </a:cxn>
              </a:cxnLst>
              <a:rect l="0" t="0" r="r" b="b"/>
              <a:pathLst>
                <a:path w="819" h="479">
                  <a:moveTo>
                    <a:pt x="0" y="479"/>
                  </a:moveTo>
                  <a:lnTo>
                    <a:pt x="632" y="474"/>
                  </a:lnTo>
                  <a:lnTo>
                    <a:pt x="819" y="0"/>
                  </a:lnTo>
                  <a:lnTo>
                    <a:pt x="188" y="4"/>
                  </a:lnTo>
                  <a:lnTo>
                    <a:pt x="0" y="4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1">
              <a:extLst>
                <a:ext uri="{FF2B5EF4-FFF2-40B4-BE49-F238E27FC236}">
                  <a16:creationId xmlns:a16="http://schemas.microsoft.com/office/drawing/2014/main" id="{28DCAC66-099B-43D0-BE45-79D8BE1C0F46}"/>
                </a:ext>
              </a:extLst>
            </p:cNvPr>
            <p:cNvSpPr>
              <a:spLocks/>
            </p:cNvSpPr>
            <p:nvPr/>
          </p:nvSpPr>
          <p:spPr bwMode="auto">
            <a:xfrm>
              <a:off x="6689725" y="3082926"/>
              <a:ext cx="1325562" cy="38100"/>
            </a:xfrm>
            <a:custGeom>
              <a:avLst/>
              <a:gdLst>
                <a:gd name="T0" fmla="*/ 835 w 835"/>
                <a:gd name="T1" fmla="*/ 0 h 24"/>
                <a:gd name="T2" fmla="*/ 0 w 835"/>
                <a:gd name="T3" fmla="*/ 6 h 24"/>
                <a:gd name="T4" fmla="*/ 0 w 835"/>
                <a:gd name="T5" fmla="*/ 24 h 24"/>
                <a:gd name="T6" fmla="*/ 827 w 835"/>
                <a:gd name="T7" fmla="*/ 18 h 24"/>
                <a:gd name="T8" fmla="*/ 835 w 835"/>
                <a:gd name="T9" fmla="*/ 0 h 24"/>
              </a:gdLst>
              <a:ahLst/>
              <a:cxnLst>
                <a:cxn ang="0">
                  <a:pos x="T0" y="T1"/>
                </a:cxn>
                <a:cxn ang="0">
                  <a:pos x="T2" y="T3"/>
                </a:cxn>
                <a:cxn ang="0">
                  <a:pos x="T4" y="T5"/>
                </a:cxn>
                <a:cxn ang="0">
                  <a:pos x="T6" y="T7"/>
                </a:cxn>
                <a:cxn ang="0">
                  <a:pos x="T8" y="T9"/>
                </a:cxn>
              </a:cxnLst>
              <a:rect l="0" t="0" r="r" b="b"/>
              <a:pathLst>
                <a:path w="835" h="24">
                  <a:moveTo>
                    <a:pt x="835" y="0"/>
                  </a:moveTo>
                  <a:lnTo>
                    <a:pt x="0" y="6"/>
                  </a:lnTo>
                  <a:lnTo>
                    <a:pt x="0" y="24"/>
                  </a:lnTo>
                  <a:lnTo>
                    <a:pt x="827" y="18"/>
                  </a:lnTo>
                  <a:lnTo>
                    <a:pt x="835"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52">
              <a:extLst>
                <a:ext uri="{FF2B5EF4-FFF2-40B4-BE49-F238E27FC236}">
                  <a16:creationId xmlns:a16="http://schemas.microsoft.com/office/drawing/2014/main" id="{1555FFA0-0D8F-B639-6E4C-89FCCC96143D}"/>
                </a:ext>
              </a:extLst>
            </p:cNvPr>
            <p:cNvSpPr>
              <a:spLocks/>
            </p:cNvSpPr>
            <p:nvPr/>
          </p:nvSpPr>
          <p:spPr bwMode="auto">
            <a:xfrm>
              <a:off x="7643813" y="2690813"/>
              <a:ext cx="111125" cy="95250"/>
            </a:xfrm>
            <a:custGeom>
              <a:avLst/>
              <a:gdLst>
                <a:gd name="T0" fmla="*/ 71 w 76"/>
                <a:gd name="T1" fmla="*/ 33 h 66"/>
                <a:gd name="T2" fmla="*/ 48 w 76"/>
                <a:gd name="T3" fmla="*/ 0 h 66"/>
                <a:gd name="T4" fmla="*/ 5 w 76"/>
                <a:gd name="T5" fmla="*/ 33 h 66"/>
                <a:gd name="T6" fmla="*/ 29 w 76"/>
                <a:gd name="T7" fmla="*/ 66 h 66"/>
                <a:gd name="T8" fmla="*/ 71 w 76"/>
                <a:gd name="T9" fmla="*/ 33 h 66"/>
              </a:gdLst>
              <a:ahLst/>
              <a:cxnLst>
                <a:cxn ang="0">
                  <a:pos x="T0" y="T1"/>
                </a:cxn>
                <a:cxn ang="0">
                  <a:pos x="T2" y="T3"/>
                </a:cxn>
                <a:cxn ang="0">
                  <a:pos x="T4" y="T5"/>
                </a:cxn>
                <a:cxn ang="0">
                  <a:pos x="T6" y="T7"/>
                </a:cxn>
                <a:cxn ang="0">
                  <a:pos x="T8" y="T9"/>
                </a:cxn>
              </a:cxnLst>
              <a:rect l="0" t="0" r="r" b="b"/>
              <a:pathLst>
                <a:path w="76" h="66">
                  <a:moveTo>
                    <a:pt x="71" y="33"/>
                  </a:moveTo>
                  <a:cubicBezTo>
                    <a:pt x="76" y="15"/>
                    <a:pt x="66" y="0"/>
                    <a:pt x="48" y="0"/>
                  </a:cubicBezTo>
                  <a:cubicBezTo>
                    <a:pt x="29" y="0"/>
                    <a:pt x="10" y="15"/>
                    <a:pt x="5" y="33"/>
                  </a:cubicBezTo>
                  <a:cubicBezTo>
                    <a:pt x="0" y="52"/>
                    <a:pt x="11" y="66"/>
                    <a:pt x="29" y="66"/>
                  </a:cubicBezTo>
                  <a:cubicBezTo>
                    <a:pt x="47" y="66"/>
                    <a:pt x="66" y="51"/>
                    <a:pt x="71"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5" name="TextBox 124">
            <a:extLst>
              <a:ext uri="{FF2B5EF4-FFF2-40B4-BE49-F238E27FC236}">
                <a16:creationId xmlns:a16="http://schemas.microsoft.com/office/drawing/2014/main" id="{F9C4D78C-784E-F9F4-8657-D61CD0555319}"/>
              </a:ext>
            </a:extLst>
          </p:cNvPr>
          <p:cNvSpPr txBox="1"/>
          <p:nvPr/>
        </p:nvSpPr>
        <p:spPr>
          <a:xfrm>
            <a:off x="3731675" y="1575766"/>
            <a:ext cx="1226952" cy="523220"/>
          </a:xfrm>
          <a:prstGeom prst="rect">
            <a:avLst/>
          </a:prstGeom>
          <a:noFill/>
        </p:spPr>
        <p:txBody>
          <a:bodyPr wrap="square" rtlCol="0">
            <a:spAutoFit/>
          </a:bodyPr>
          <a:lstStyle/>
          <a:p>
            <a:pPr algn="ctr"/>
            <a:r>
              <a:rPr lang="en-US" sz="2800" dirty="0">
                <a:solidFill>
                  <a:schemeClr val="bg1"/>
                </a:solidFill>
                <a:latin typeface="Otama.ep" panose="00000500000000000000" pitchFamily="50" charset="0"/>
                <a:cs typeface="Poppins Light" panose="00000400000000000000" pitchFamily="50" charset="0"/>
              </a:rPr>
              <a:t>Hello!</a:t>
            </a:r>
            <a:endParaRPr lang="en-US" sz="2800" dirty="0">
              <a:solidFill>
                <a:schemeClr val="bg1"/>
              </a:solidFill>
              <a:latin typeface="Otama.ep" panose="00000500000000000000" pitchFamily="50" charset="0"/>
              <a:cs typeface="Poppins SemiBold" panose="00000700000000000000" pitchFamily="50" charset="0"/>
            </a:endParaRPr>
          </a:p>
        </p:txBody>
      </p:sp>
      <p:sp>
        <p:nvSpPr>
          <p:cNvPr id="127" name="TextBox 126">
            <a:extLst>
              <a:ext uri="{FF2B5EF4-FFF2-40B4-BE49-F238E27FC236}">
                <a16:creationId xmlns:a16="http://schemas.microsoft.com/office/drawing/2014/main" id="{96E0D462-33E7-3045-A949-D83179D980A7}"/>
              </a:ext>
            </a:extLst>
          </p:cNvPr>
          <p:cNvSpPr txBox="1"/>
          <p:nvPr/>
        </p:nvSpPr>
        <p:spPr>
          <a:xfrm>
            <a:off x="8195937" y="-494061"/>
            <a:ext cx="2656114" cy="6247864"/>
          </a:xfrm>
          <a:prstGeom prst="rect">
            <a:avLst/>
          </a:prstGeom>
          <a:noFill/>
        </p:spPr>
        <p:txBody>
          <a:bodyPr wrap="square" rtlCol="0">
            <a:spAutoFit/>
          </a:bodyPr>
          <a:lstStyle/>
          <a:p>
            <a:pPr algn="ctr"/>
            <a:r>
              <a:rPr lang="en-US" sz="40000" dirty="0">
                <a:solidFill>
                  <a:schemeClr val="accent2">
                    <a:lumMod val="40000"/>
                    <a:lumOff val="60000"/>
                    <a:alpha val="60000"/>
                  </a:schemeClr>
                </a:solidFill>
                <a:latin typeface="Caros Bold" panose="020B0703030302020204" pitchFamily="34" charset="0"/>
                <a:cs typeface="Poppins SemiBold" panose="00000700000000000000" pitchFamily="50" charset="0"/>
              </a:rPr>
              <a:t>?</a:t>
            </a:r>
          </a:p>
        </p:txBody>
      </p:sp>
      <p:sp>
        <p:nvSpPr>
          <p:cNvPr id="128" name="TextBox 127">
            <a:extLst>
              <a:ext uri="{FF2B5EF4-FFF2-40B4-BE49-F238E27FC236}">
                <a16:creationId xmlns:a16="http://schemas.microsoft.com/office/drawing/2014/main" id="{FDF9E6F3-06DF-4B0C-08FE-29070E691943}"/>
              </a:ext>
            </a:extLst>
          </p:cNvPr>
          <p:cNvSpPr txBox="1"/>
          <p:nvPr/>
        </p:nvSpPr>
        <p:spPr>
          <a:xfrm>
            <a:off x="6775900" y="2181268"/>
            <a:ext cx="3370557" cy="1230057"/>
          </a:xfrm>
          <a:prstGeom prst="rect">
            <a:avLst/>
          </a:prstGeom>
          <a:noFill/>
        </p:spPr>
        <p:txBody>
          <a:bodyPr wrap="square" rtlCol="0">
            <a:spAutoFit/>
          </a:bodyPr>
          <a:lstStyle/>
          <a:p>
            <a:pPr algn="ctr">
              <a:lnSpc>
                <a:spcPts val="4800"/>
              </a:lnSpc>
            </a:pPr>
            <a:r>
              <a:rPr lang="en-US" sz="4000" dirty="0">
                <a:latin typeface="Otama.ep" panose="00000500000000000000" pitchFamily="50" charset="0"/>
                <a:cs typeface="Poppins" panose="00000500000000000000" pitchFamily="2" charset="0"/>
              </a:rPr>
              <a:t>question</a:t>
            </a:r>
          </a:p>
          <a:p>
            <a:pPr algn="ctr">
              <a:lnSpc>
                <a:spcPts val="4800"/>
              </a:lnSpc>
            </a:pPr>
            <a:r>
              <a:rPr lang="en-US" sz="5400" dirty="0">
                <a:latin typeface="Otama.ep" panose="00000500000000000000" pitchFamily="50" charset="0"/>
                <a:cs typeface="Poppins" panose="00000500000000000000" pitchFamily="2" charset="0"/>
              </a:rPr>
              <a:t>&amp; </a:t>
            </a:r>
            <a:r>
              <a:rPr lang="en-US" sz="5400" dirty="0">
                <a:latin typeface="Otama.ep" panose="00000500000000000000" pitchFamily="50" charset="0"/>
                <a:cs typeface="Poppins SemiBold" panose="00000700000000000000" pitchFamily="2" charset="0"/>
              </a:rPr>
              <a:t>answers</a:t>
            </a:r>
          </a:p>
        </p:txBody>
      </p:sp>
      <p:cxnSp>
        <p:nvCxnSpPr>
          <p:cNvPr id="129" name="Straight Connector 128">
            <a:extLst>
              <a:ext uri="{FF2B5EF4-FFF2-40B4-BE49-F238E27FC236}">
                <a16:creationId xmlns:a16="http://schemas.microsoft.com/office/drawing/2014/main" id="{4608E1E8-70DD-D78D-5FC6-E4F61B6F72FC}"/>
              </a:ext>
            </a:extLst>
          </p:cNvPr>
          <p:cNvCxnSpPr/>
          <p:nvPr/>
        </p:nvCxnSpPr>
        <p:spPr>
          <a:xfrm>
            <a:off x="8213961" y="3551813"/>
            <a:ext cx="494434"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4CD51FE4-5BEE-10E8-EF7B-CA20359A8374}"/>
              </a:ext>
            </a:extLst>
          </p:cNvPr>
          <p:cNvSpPr txBox="1"/>
          <p:nvPr/>
        </p:nvSpPr>
        <p:spPr>
          <a:xfrm>
            <a:off x="6593522" y="3999900"/>
            <a:ext cx="3735313" cy="632224"/>
          </a:xfrm>
          <a:prstGeom prst="rect">
            <a:avLst/>
          </a:prstGeom>
          <a:noFill/>
        </p:spPr>
        <p:txBody>
          <a:bodyPr wrap="square" rtlCol="0">
            <a:spAutoFit/>
          </a:bodyPr>
          <a:lstStyle/>
          <a:p>
            <a:pPr algn="ctr">
              <a:lnSpc>
                <a:spcPts val="2200"/>
              </a:lnSpc>
            </a:pPr>
            <a:r>
              <a:rPr lang="en-US" sz="1400" i="0" dirty="0">
                <a:solidFill>
                  <a:schemeClr val="tx2"/>
                </a:solidFill>
                <a:effectLst/>
                <a:latin typeface="Epilogue" pitchFamily="2" charset="0"/>
                <a:ea typeface="Arimo" panose="020B0604020202020204" pitchFamily="34" charset="0"/>
                <a:cs typeface="Poppins Light" panose="00000400000000000000" pitchFamily="50" charset="0"/>
              </a:rPr>
              <a:t>Lorem Ipsum is simply dummy printing</a:t>
            </a:r>
          </a:p>
          <a:p>
            <a:pPr algn="ctr">
              <a:lnSpc>
                <a:spcPts val="2200"/>
              </a:lnSpc>
            </a:pPr>
            <a:r>
              <a:rPr lang="en-US" sz="1400" i="0" dirty="0">
                <a:solidFill>
                  <a:schemeClr val="tx2"/>
                </a:solidFill>
                <a:effectLst/>
                <a:latin typeface="Epilogue" pitchFamily="2" charset="0"/>
                <a:ea typeface="Arimo" panose="020B0604020202020204" pitchFamily="34" charset="0"/>
                <a:cs typeface="Poppins Light" panose="00000400000000000000" pitchFamily="50" charset="0"/>
              </a:rPr>
              <a:t>and typesetting industry.</a:t>
            </a:r>
            <a:endParaRPr lang="en-US" sz="1400" dirty="0">
              <a:solidFill>
                <a:schemeClr val="tx2"/>
              </a:solidFill>
              <a:latin typeface="Epilogue" pitchFamily="2" charset="0"/>
              <a:ea typeface="Arimo" panose="020B0604020202020204" pitchFamily="34" charset="0"/>
              <a:cs typeface="Poppins Light" panose="00000400000000000000" pitchFamily="50" charset="0"/>
            </a:endParaRPr>
          </a:p>
        </p:txBody>
      </p:sp>
      <p:sp>
        <p:nvSpPr>
          <p:cNvPr id="149" name="Oval 93">
            <a:extLst>
              <a:ext uri="{FF2B5EF4-FFF2-40B4-BE49-F238E27FC236}">
                <a16:creationId xmlns:a16="http://schemas.microsoft.com/office/drawing/2014/main" id="{27B0058A-2C26-50DA-B838-8FF7E75F2D41}"/>
              </a:ext>
            </a:extLst>
          </p:cNvPr>
          <p:cNvSpPr>
            <a:spLocks noChangeArrowheads="1"/>
          </p:cNvSpPr>
          <p:nvPr/>
        </p:nvSpPr>
        <p:spPr bwMode="auto">
          <a:xfrm>
            <a:off x="8335021" y="4977530"/>
            <a:ext cx="252315" cy="252315"/>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sp>
        <p:nvSpPr>
          <p:cNvPr id="150" name="Freeform 94">
            <a:extLst>
              <a:ext uri="{FF2B5EF4-FFF2-40B4-BE49-F238E27FC236}">
                <a16:creationId xmlns:a16="http://schemas.microsoft.com/office/drawing/2014/main" id="{A658A1B7-F10C-A8F5-C5F7-D29C7BAEB148}"/>
              </a:ext>
            </a:extLst>
          </p:cNvPr>
          <p:cNvSpPr>
            <a:spLocks/>
          </p:cNvSpPr>
          <p:nvPr/>
        </p:nvSpPr>
        <p:spPr bwMode="auto">
          <a:xfrm>
            <a:off x="8394157" y="5046657"/>
            <a:ext cx="137984" cy="118011"/>
          </a:xfrm>
          <a:custGeom>
            <a:avLst/>
            <a:gdLst>
              <a:gd name="T0" fmla="*/ 156 w 157"/>
              <a:gd name="T1" fmla="*/ 16 h 134"/>
              <a:gd name="T2" fmla="*/ 140 w 157"/>
              <a:gd name="T3" fmla="*/ 20 h 134"/>
              <a:gd name="T4" fmla="*/ 148 w 157"/>
              <a:gd name="T5" fmla="*/ 13 h 134"/>
              <a:gd name="T6" fmla="*/ 153 w 157"/>
              <a:gd name="T7" fmla="*/ 4 h 134"/>
              <a:gd name="T8" fmla="*/ 153 w 157"/>
              <a:gd name="T9" fmla="*/ 3 h 134"/>
              <a:gd name="T10" fmla="*/ 152 w 157"/>
              <a:gd name="T11" fmla="*/ 3 h 134"/>
              <a:gd name="T12" fmla="*/ 134 w 157"/>
              <a:gd name="T13" fmla="*/ 10 h 134"/>
              <a:gd name="T14" fmla="*/ 132 w 157"/>
              <a:gd name="T15" fmla="*/ 10 h 134"/>
              <a:gd name="T16" fmla="*/ 131 w 157"/>
              <a:gd name="T17" fmla="*/ 8 h 134"/>
              <a:gd name="T18" fmla="*/ 122 w 157"/>
              <a:gd name="T19" fmla="*/ 3 h 134"/>
              <a:gd name="T20" fmla="*/ 108 w 157"/>
              <a:gd name="T21" fmla="*/ 0 h 134"/>
              <a:gd name="T22" fmla="*/ 95 w 157"/>
              <a:gd name="T23" fmla="*/ 4 h 134"/>
              <a:gd name="T24" fmla="*/ 84 w 157"/>
              <a:gd name="T25" fmla="*/ 13 h 134"/>
              <a:gd name="T26" fmla="*/ 78 w 157"/>
              <a:gd name="T27" fmla="*/ 26 h 134"/>
              <a:gd name="T28" fmla="*/ 77 w 157"/>
              <a:gd name="T29" fmla="*/ 39 h 134"/>
              <a:gd name="T30" fmla="*/ 77 w 157"/>
              <a:gd name="T31" fmla="*/ 40 h 134"/>
              <a:gd name="T32" fmla="*/ 12 w 157"/>
              <a:gd name="T33" fmla="*/ 7 h 134"/>
              <a:gd name="T34" fmla="*/ 10 w 157"/>
              <a:gd name="T35" fmla="*/ 7 h 134"/>
              <a:gd name="T36" fmla="*/ 16 w 157"/>
              <a:gd name="T37" fmla="*/ 46 h 134"/>
              <a:gd name="T38" fmla="*/ 20 w 157"/>
              <a:gd name="T39" fmla="*/ 49 h 134"/>
              <a:gd name="T40" fmla="*/ 7 w 157"/>
              <a:gd name="T41" fmla="*/ 46 h 134"/>
              <a:gd name="T42" fmla="*/ 6 w 157"/>
              <a:gd name="T43" fmla="*/ 46 h 134"/>
              <a:gd name="T44" fmla="*/ 6 w 157"/>
              <a:gd name="T45" fmla="*/ 50 h 134"/>
              <a:gd name="T46" fmla="*/ 27 w 157"/>
              <a:gd name="T47" fmla="*/ 76 h 134"/>
              <a:gd name="T48" fmla="*/ 31 w 157"/>
              <a:gd name="T49" fmla="*/ 78 h 134"/>
              <a:gd name="T50" fmla="*/ 19 w 157"/>
              <a:gd name="T51" fmla="*/ 78 h 134"/>
              <a:gd name="T52" fmla="*/ 18 w 157"/>
              <a:gd name="T53" fmla="*/ 79 h 134"/>
              <a:gd name="T54" fmla="*/ 43 w 157"/>
              <a:gd name="T55" fmla="*/ 101 h 134"/>
              <a:gd name="T56" fmla="*/ 47 w 157"/>
              <a:gd name="T57" fmla="*/ 101 h 134"/>
              <a:gd name="T58" fmla="*/ 47 w 157"/>
              <a:gd name="T59" fmla="*/ 101 h 134"/>
              <a:gd name="T60" fmla="*/ 29 w 157"/>
              <a:gd name="T61" fmla="*/ 111 h 134"/>
              <a:gd name="T62" fmla="*/ 3 w 157"/>
              <a:gd name="T63" fmla="*/ 114 h 134"/>
              <a:gd name="T64" fmla="*/ 1 w 157"/>
              <a:gd name="T65" fmla="*/ 114 h 134"/>
              <a:gd name="T66" fmla="*/ 1 w 157"/>
              <a:gd name="T67" fmla="*/ 115 h 134"/>
              <a:gd name="T68" fmla="*/ 6 w 157"/>
              <a:gd name="T69" fmla="*/ 118 h 134"/>
              <a:gd name="T70" fmla="*/ 24 w 157"/>
              <a:gd name="T71" fmla="*/ 125 h 134"/>
              <a:gd name="T72" fmla="*/ 116 w 157"/>
              <a:gd name="T73" fmla="*/ 104 h 134"/>
              <a:gd name="T74" fmla="*/ 142 w 157"/>
              <a:gd name="T75" fmla="*/ 33 h 134"/>
              <a:gd name="T76" fmla="*/ 143 w 157"/>
              <a:gd name="T77" fmla="*/ 31 h 134"/>
              <a:gd name="T78" fmla="*/ 156 w 157"/>
              <a:gd name="T79" fmla="*/ 18 h 134"/>
              <a:gd name="T80" fmla="*/ 157 w 157"/>
              <a:gd name="T81" fmla="*/ 16 h 134"/>
              <a:gd name="T82" fmla="*/ 157 w 157"/>
              <a:gd name="T83" fmla="*/ 16 h 134"/>
              <a:gd name="T84" fmla="*/ 156 w 157"/>
              <a:gd name="T85" fmla="*/ 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134">
                <a:moveTo>
                  <a:pt x="156" y="16"/>
                </a:moveTo>
                <a:cubicBezTo>
                  <a:pt x="151" y="18"/>
                  <a:pt x="146" y="19"/>
                  <a:pt x="140" y="20"/>
                </a:cubicBezTo>
                <a:cubicBezTo>
                  <a:pt x="143" y="20"/>
                  <a:pt x="147" y="15"/>
                  <a:pt x="148" y="13"/>
                </a:cubicBezTo>
                <a:cubicBezTo>
                  <a:pt x="150" y="10"/>
                  <a:pt x="152" y="7"/>
                  <a:pt x="153" y="4"/>
                </a:cubicBezTo>
                <a:cubicBezTo>
                  <a:pt x="154" y="3"/>
                  <a:pt x="154" y="3"/>
                  <a:pt x="153" y="3"/>
                </a:cubicBezTo>
                <a:cubicBezTo>
                  <a:pt x="153" y="3"/>
                  <a:pt x="153" y="3"/>
                  <a:pt x="152" y="3"/>
                </a:cubicBezTo>
                <a:cubicBezTo>
                  <a:pt x="147" y="6"/>
                  <a:pt x="140" y="9"/>
                  <a:pt x="134" y="10"/>
                </a:cubicBezTo>
                <a:cubicBezTo>
                  <a:pt x="133" y="10"/>
                  <a:pt x="133" y="10"/>
                  <a:pt x="132" y="10"/>
                </a:cubicBezTo>
                <a:cubicBezTo>
                  <a:pt x="132" y="9"/>
                  <a:pt x="131" y="9"/>
                  <a:pt x="131" y="8"/>
                </a:cubicBezTo>
                <a:cubicBezTo>
                  <a:pt x="128" y="6"/>
                  <a:pt x="125" y="4"/>
                  <a:pt x="122" y="3"/>
                </a:cubicBezTo>
                <a:cubicBezTo>
                  <a:pt x="117" y="1"/>
                  <a:pt x="113" y="0"/>
                  <a:pt x="108" y="0"/>
                </a:cubicBezTo>
                <a:cubicBezTo>
                  <a:pt x="103" y="1"/>
                  <a:pt x="99" y="2"/>
                  <a:pt x="95" y="4"/>
                </a:cubicBezTo>
                <a:cubicBezTo>
                  <a:pt x="90" y="6"/>
                  <a:pt x="87" y="9"/>
                  <a:pt x="84" y="13"/>
                </a:cubicBezTo>
                <a:cubicBezTo>
                  <a:pt x="81" y="17"/>
                  <a:pt x="79" y="21"/>
                  <a:pt x="78" y="26"/>
                </a:cubicBezTo>
                <a:cubicBezTo>
                  <a:pt x="76" y="30"/>
                  <a:pt x="77" y="34"/>
                  <a:pt x="77" y="39"/>
                </a:cubicBezTo>
                <a:cubicBezTo>
                  <a:pt x="77" y="40"/>
                  <a:pt x="77" y="40"/>
                  <a:pt x="77" y="40"/>
                </a:cubicBezTo>
                <a:cubicBezTo>
                  <a:pt x="51" y="36"/>
                  <a:pt x="29" y="27"/>
                  <a:pt x="12" y="7"/>
                </a:cubicBezTo>
                <a:cubicBezTo>
                  <a:pt x="11" y="6"/>
                  <a:pt x="11" y="6"/>
                  <a:pt x="10" y="7"/>
                </a:cubicBezTo>
                <a:cubicBezTo>
                  <a:pt x="3" y="18"/>
                  <a:pt x="6" y="37"/>
                  <a:pt x="16" y="46"/>
                </a:cubicBezTo>
                <a:cubicBezTo>
                  <a:pt x="17" y="47"/>
                  <a:pt x="18" y="48"/>
                  <a:pt x="20" y="49"/>
                </a:cubicBezTo>
                <a:cubicBezTo>
                  <a:pt x="19" y="49"/>
                  <a:pt x="13" y="49"/>
                  <a:pt x="7" y="46"/>
                </a:cubicBezTo>
                <a:cubicBezTo>
                  <a:pt x="7" y="45"/>
                  <a:pt x="6" y="45"/>
                  <a:pt x="6" y="46"/>
                </a:cubicBezTo>
                <a:cubicBezTo>
                  <a:pt x="6" y="48"/>
                  <a:pt x="6" y="49"/>
                  <a:pt x="6" y="50"/>
                </a:cubicBezTo>
                <a:cubicBezTo>
                  <a:pt x="8" y="62"/>
                  <a:pt x="16" y="72"/>
                  <a:pt x="27" y="76"/>
                </a:cubicBezTo>
                <a:cubicBezTo>
                  <a:pt x="28" y="77"/>
                  <a:pt x="30" y="77"/>
                  <a:pt x="31" y="78"/>
                </a:cubicBezTo>
                <a:cubicBezTo>
                  <a:pt x="28" y="78"/>
                  <a:pt x="26" y="79"/>
                  <a:pt x="19" y="78"/>
                </a:cubicBezTo>
                <a:cubicBezTo>
                  <a:pt x="18" y="78"/>
                  <a:pt x="17" y="78"/>
                  <a:pt x="18" y="79"/>
                </a:cubicBezTo>
                <a:cubicBezTo>
                  <a:pt x="23" y="94"/>
                  <a:pt x="35" y="98"/>
                  <a:pt x="43" y="101"/>
                </a:cubicBezTo>
                <a:cubicBezTo>
                  <a:pt x="45" y="101"/>
                  <a:pt x="46" y="101"/>
                  <a:pt x="47" y="101"/>
                </a:cubicBezTo>
                <a:cubicBezTo>
                  <a:pt x="47" y="101"/>
                  <a:pt x="47" y="101"/>
                  <a:pt x="47" y="101"/>
                </a:cubicBezTo>
                <a:cubicBezTo>
                  <a:pt x="44" y="106"/>
                  <a:pt x="34" y="109"/>
                  <a:pt x="29" y="111"/>
                </a:cubicBezTo>
                <a:cubicBezTo>
                  <a:pt x="21" y="113"/>
                  <a:pt x="12" y="115"/>
                  <a:pt x="3" y="114"/>
                </a:cubicBezTo>
                <a:cubicBezTo>
                  <a:pt x="1" y="114"/>
                  <a:pt x="1" y="114"/>
                  <a:pt x="1" y="114"/>
                </a:cubicBezTo>
                <a:cubicBezTo>
                  <a:pt x="0" y="114"/>
                  <a:pt x="0" y="115"/>
                  <a:pt x="1" y="115"/>
                </a:cubicBezTo>
                <a:cubicBezTo>
                  <a:pt x="3" y="116"/>
                  <a:pt x="5" y="117"/>
                  <a:pt x="6" y="118"/>
                </a:cubicBezTo>
                <a:cubicBezTo>
                  <a:pt x="12" y="121"/>
                  <a:pt x="18" y="124"/>
                  <a:pt x="24" y="125"/>
                </a:cubicBezTo>
                <a:cubicBezTo>
                  <a:pt x="56" y="134"/>
                  <a:pt x="92" y="128"/>
                  <a:pt x="116" y="104"/>
                </a:cubicBezTo>
                <a:cubicBezTo>
                  <a:pt x="135" y="85"/>
                  <a:pt x="142" y="59"/>
                  <a:pt x="142" y="33"/>
                </a:cubicBezTo>
                <a:cubicBezTo>
                  <a:pt x="142" y="32"/>
                  <a:pt x="143" y="32"/>
                  <a:pt x="143" y="31"/>
                </a:cubicBezTo>
                <a:cubicBezTo>
                  <a:pt x="148" y="28"/>
                  <a:pt x="152" y="23"/>
                  <a:pt x="156" y="18"/>
                </a:cubicBezTo>
                <a:cubicBezTo>
                  <a:pt x="157" y="17"/>
                  <a:pt x="157" y="16"/>
                  <a:pt x="157" y="16"/>
                </a:cubicBezTo>
                <a:cubicBezTo>
                  <a:pt x="157" y="16"/>
                  <a:pt x="157" y="16"/>
                  <a:pt x="157" y="16"/>
                </a:cubicBezTo>
                <a:cubicBezTo>
                  <a:pt x="157" y="15"/>
                  <a:pt x="157" y="15"/>
                  <a:pt x="15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6" name="Oval 103">
            <a:extLst>
              <a:ext uri="{FF2B5EF4-FFF2-40B4-BE49-F238E27FC236}">
                <a16:creationId xmlns:a16="http://schemas.microsoft.com/office/drawing/2014/main" id="{72DA9A48-BF0A-4B15-73C1-51F598E52F5E}"/>
              </a:ext>
            </a:extLst>
          </p:cNvPr>
          <p:cNvSpPr>
            <a:spLocks noChangeArrowheads="1"/>
          </p:cNvSpPr>
          <p:nvPr/>
        </p:nvSpPr>
        <p:spPr bwMode="auto">
          <a:xfrm>
            <a:off x="8022665" y="4977530"/>
            <a:ext cx="252315" cy="252315"/>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pPr algn="ctr"/>
            <a:endParaRPr lang="en-US" dirty="0"/>
          </a:p>
        </p:txBody>
      </p:sp>
      <p:sp>
        <p:nvSpPr>
          <p:cNvPr id="147" name="Freeform 104">
            <a:extLst>
              <a:ext uri="{FF2B5EF4-FFF2-40B4-BE49-F238E27FC236}">
                <a16:creationId xmlns:a16="http://schemas.microsoft.com/office/drawing/2014/main" id="{FDF28908-718E-DE53-F276-F4743133ED22}"/>
              </a:ext>
            </a:extLst>
          </p:cNvPr>
          <p:cNvSpPr>
            <a:spLocks noEditPoints="1"/>
          </p:cNvSpPr>
          <p:nvPr/>
        </p:nvSpPr>
        <p:spPr bwMode="auto">
          <a:xfrm>
            <a:off x="8094663" y="5041246"/>
            <a:ext cx="28035" cy="116600"/>
          </a:xfrm>
          <a:custGeom>
            <a:avLst/>
            <a:gdLst>
              <a:gd name="T0" fmla="*/ 2 w 25"/>
              <a:gd name="T1" fmla="*/ 34 h 103"/>
              <a:gd name="T2" fmla="*/ 23 w 25"/>
              <a:gd name="T3" fmla="*/ 34 h 103"/>
              <a:gd name="T4" fmla="*/ 23 w 25"/>
              <a:gd name="T5" fmla="*/ 103 h 103"/>
              <a:gd name="T6" fmla="*/ 2 w 25"/>
              <a:gd name="T7" fmla="*/ 103 h 103"/>
              <a:gd name="T8" fmla="*/ 2 w 25"/>
              <a:gd name="T9" fmla="*/ 34 h 103"/>
              <a:gd name="T10" fmla="*/ 12 w 25"/>
              <a:gd name="T11" fmla="*/ 0 h 103"/>
              <a:gd name="T12" fmla="*/ 25 w 25"/>
              <a:gd name="T13" fmla="*/ 13 h 103"/>
              <a:gd name="T14" fmla="*/ 12 w 25"/>
              <a:gd name="T15" fmla="*/ 25 h 103"/>
              <a:gd name="T16" fmla="*/ 0 w 25"/>
              <a:gd name="T17" fmla="*/ 13 h 103"/>
              <a:gd name="T18" fmla="*/ 12 w 25"/>
              <a:gd name="T19"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03">
                <a:moveTo>
                  <a:pt x="2" y="34"/>
                </a:moveTo>
                <a:cubicBezTo>
                  <a:pt x="23" y="34"/>
                  <a:pt x="23" y="34"/>
                  <a:pt x="23" y="34"/>
                </a:cubicBezTo>
                <a:cubicBezTo>
                  <a:pt x="23" y="103"/>
                  <a:pt x="23" y="103"/>
                  <a:pt x="23" y="103"/>
                </a:cubicBezTo>
                <a:cubicBezTo>
                  <a:pt x="2" y="103"/>
                  <a:pt x="2" y="103"/>
                  <a:pt x="2" y="103"/>
                </a:cubicBezTo>
                <a:lnTo>
                  <a:pt x="2" y="34"/>
                </a:lnTo>
                <a:close/>
                <a:moveTo>
                  <a:pt x="12" y="0"/>
                </a:moveTo>
                <a:cubicBezTo>
                  <a:pt x="19" y="0"/>
                  <a:pt x="25" y="6"/>
                  <a:pt x="25" y="13"/>
                </a:cubicBezTo>
                <a:cubicBezTo>
                  <a:pt x="25" y="19"/>
                  <a:pt x="19" y="25"/>
                  <a:pt x="12" y="25"/>
                </a:cubicBezTo>
                <a:cubicBezTo>
                  <a:pt x="5" y="25"/>
                  <a:pt x="0" y="19"/>
                  <a:pt x="0" y="13"/>
                </a:cubicBezTo>
                <a:cubicBezTo>
                  <a:pt x="0" y="6"/>
                  <a:pt x="5" y="0"/>
                  <a:pt x="1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8" name="Freeform 105">
            <a:extLst>
              <a:ext uri="{FF2B5EF4-FFF2-40B4-BE49-F238E27FC236}">
                <a16:creationId xmlns:a16="http://schemas.microsoft.com/office/drawing/2014/main" id="{526FBF41-FF31-1573-604D-19369FAE19CD}"/>
              </a:ext>
            </a:extLst>
          </p:cNvPr>
          <p:cNvSpPr>
            <a:spLocks/>
          </p:cNvSpPr>
          <p:nvPr/>
        </p:nvSpPr>
        <p:spPr bwMode="auto">
          <a:xfrm>
            <a:off x="8135442" y="5078202"/>
            <a:ext cx="75822" cy="79645"/>
          </a:xfrm>
          <a:custGeom>
            <a:avLst/>
            <a:gdLst>
              <a:gd name="T0" fmla="*/ 0 w 67"/>
              <a:gd name="T1" fmla="*/ 1 h 70"/>
              <a:gd name="T2" fmla="*/ 21 w 67"/>
              <a:gd name="T3" fmla="*/ 1 h 70"/>
              <a:gd name="T4" fmla="*/ 21 w 67"/>
              <a:gd name="T5" fmla="*/ 11 h 70"/>
              <a:gd name="T6" fmla="*/ 21 w 67"/>
              <a:gd name="T7" fmla="*/ 11 h 70"/>
              <a:gd name="T8" fmla="*/ 42 w 67"/>
              <a:gd name="T9" fmla="*/ 0 h 70"/>
              <a:gd name="T10" fmla="*/ 67 w 67"/>
              <a:gd name="T11" fmla="*/ 32 h 70"/>
              <a:gd name="T12" fmla="*/ 67 w 67"/>
              <a:gd name="T13" fmla="*/ 70 h 70"/>
              <a:gd name="T14" fmla="*/ 46 w 67"/>
              <a:gd name="T15" fmla="*/ 70 h 70"/>
              <a:gd name="T16" fmla="*/ 46 w 67"/>
              <a:gd name="T17" fmla="*/ 37 h 70"/>
              <a:gd name="T18" fmla="*/ 35 w 67"/>
              <a:gd name="T19" fmla="*/ 18 h 70"/>
              <a:gd name="T20" fmla="*/ 22 w 67"/>
              <a:gd name="T21" fmla="*/ 36 h 70"/>
              <a:gd name="T22" fmla="*/ 22 w 67"/>
              <a:gd name="T23" fmla="*/ 70 h 70"/>
              <a:gd name="T24" fmla="*/ 0 w 67"/>
              <a:gd name="T25" fmla="*/ 70 h 70"/>
              <a:gd name="T26" fmla="*/ 0 w 67"/>
              <a:gd name="T27"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70">
                <a:moveTo>
                  <a:pt x="0" y="1"/>
                </a:moveTo>
                <a:cubicBezTo>
                  <a:pt x="21" y="1"/>
                  <a:pt x="21" y="1"/>
                  <a:pt x="21" y="1"/>
                </a:cubicBezTo>
                <a:cubicBezTo>
                  <a:pt x="21" y="11"/>
                  <a:pt x="21" y="11"/>
                  <a:pt x="21" y="11"/>
                </a:cubicBezTo>
                <a:cubicBezTo>
                  <a:pt x="21" y="11"/>
                  <a:pt x="21" y="11"/>
                  <a:pt x="21" y="11"/>
                </a:cubicBezTo>
                <a:cubicBezTo>
                  <a:pt x="24" y="5"/>
                  <a:pt x="31" y="0"/>
                  <a:pt x="42" y="0"/>
                </a:cubicBezTo>
                <a:cubicBezTo>
                  <a:pt x="63" y="0"/>
                  <a:pt x="67" y="14"/>
                  <a:pt x="67" y="32"/>
                </a:cubicBezTo>
                <a:cubicBezTo>
                  <a:pt x="67" y="70"/>
                  <a:pt x="67" y="70"/>
                  <a:pt x="67" y="70"/>
                </a:cubicBezTo>
                <a:cubicBezTo>
                  <a:pt x="46" y="70"/>
                  <a:pt x="46" y="70"/>
                  <a:pt x="46" y="70"/>
                </a:cubicBezTo>
                <a:cubicBezTo>
                  <a:pt x="46" y="37"/>
                  <a:pt x="46" y="37"/>
                  <a:pt x="46" y="37"/>
                </a:cubicBezTo>
                <a:cubicBezTo>
                  <a:pt x="46" y="29"/>
                  <a:pt x="46" y="18"/>
                  <a:pt x="35" y="18"/>
                </a:cubicBezTo>
                <a:cubicBezTo>
                  <a:pt x="24" y="18"/>
                  <a:pt x="22" y="27"/>
                  <a:pt x="22" y="36"/>
                </a:cubicBezTo>
                <a:cubicBezTo>
                  <a:pt x="22" y="70"/>
                  <a:pt x="22" y="70"/>
                  <a:pt x="22" y="70"/>
                </a:cubicBezTo>
                <a:cubicBezTo>
                  <a:pt x="0" y="70"/>
                  <a:pt x="0" y="70"/>
                  <a:pt x="0" y="7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4" name="Oval 110">
            <a:extLst>
              <a:ext uri="{FF2B5EF4-FFF2-40B4-BE49-F238E27FC236}">
                <a16:creationId xmlns:a16="http://schemas.microsoft.com/office/drawing/2014/main" id="{0FE7D920-498F-C28E-7375-764B72BC2AE2}"/>
              </a:ext>
            </a:extLst>
          </p:cNvPr>
          <p:cNvSpPr>
            <a:spLocks noChangeArrowheads="1"/>
          </p:cNvSpPr>
          <p:nvPr/>
        </p:nvSpPr>
        <p:spPr bwMode="auto">
          <a:xfrm>
            <a:off x="8959731" y="4977530"/>
            <a:ext cx="252315" cy="252315"/>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pPr algn="ctr"/>
            <a:endParaRPr lang="en-US"/>
          </a:p>
        </p:txBody>
      </p:sp>
      <p:sp>
        <p:nvSpPr>
          <p:cNvPr id="145" name="Freeform 111">
            <a:extLst>
              <a:ext uri="{FF2B5EF4-FFF2-40B4-BE49-F238E27FC236}">
                <a16:creationId xmlns:a16="http://schemas.microsoft.com/office/drawing/2014/main" id="{81E8ADCF-5181-BB2A-1356-56F921600EC0}"/>
              </a:ext>
            </a:extLst>
          </p:cNvPr>
          <p:cNvSpPr>
            <a:spLocks noEditPoints="1"/>
          </p:cNvSpPr>
          <p:nvPr/>
        </p:nvSpPr>
        <p:spPr bwMode="auto">
          <a:xfrm>
            <a:off x="9014844" y="5032832"/>
            <a:ext cx="142089" cy="141711"/>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77 w 92"/>
              <a:gd name="T11" fmla="*/ 22 h 92"/>
              <a:gd name="T12" fmla="*/ 85 w 92"/>
              <a:gd name="T13" fmla="*/ 45 h 92"/>
              <a:gd name="T14" fmla="*/ 67 w 92"/>
              <a:gd name="T15" fmla="*/ 44 h 92"/>
              <a:gd name="T16" fmla="*/ 58 w 92"/>
              <a:gd name="T17" fmla="*/ 44 h 92"/>
              <a:gd name="T18" fmla="*/ 57 w 92"/>
              <a:gd name="T19" fmla="*/ 42 h 92"/>
              <a:gd name="T20" fmla="*/ 55 w 92"/>
              <a:gd name="T21" fmla="*/ 37 h 92"/>
              <a:gd name="T22" fmla="*/ 77 w 92"/>
              <a:gd name="T23" fmla="*/ 22 h 92"/>
              <a:gd name="T24" fmla="*/ 46 w 92"/>
              <a:gd name="T25" fmla="*/ 7 h 92"/>
              <a:gd name="T26" fmla="*/ 72 w 92"/>
              <a:gd name="T27" fmla="*/ 17 h 92"/>
              <a:gd name="T28" fmla="*/ 52 w 92"/>
              <a:gd name="T29" fmla="*/ 31 h 92"/>
              <a:gd name="T30" fmla="*/ 37 w 92"/>
              <a:gd name="T31" fmla="*/ 8 h 92"/>
              <a:gd name="T32" fmla="*/ 46 w 92"/>
              <a:gd name="T33" fmla="*/ 7 h 92"/>
              <a:gd name="T34" fmla="*/ 29 w 92"/>
              <a:gd name="T35" fmla="*/ 11 h 92"/>
              <a:gd name="T36" fmla="*/ 44 w 92"/>
              <a:gd name="T37" fmla="*/ 33 h 92"/>
              <a:gd name="T38" fmla="*/ 8 w 92"/>
              <a:gd name="T39" fmla="*/ 38 h 92"/>
              <a:gd name="T40" fmla="*/ 8 w 92"/>
              <a:gd name="T41" fmla="*/ 38 h 92"/>
              <a:gd name="T42" fmla="*/ 29 w 92"/>
              <a:gd name="T43" fmla="*/ 11 h 92"/>
              <a:gd name="T44" fmla="*/ 7 w 92"/>
              <a:gd name="T45" fmla="*/ 46 h 92"/>
              <a:gd name="T46" fmla="*/ 7 w 92"/>
              <a:gd name="T47" fmla="*/ 45 h 92"/>
              <a:gd name="T48" fmla="*/ 8 w 92"/>
              <a:gd name="T49" fmla="*/ 45 h 92"/>
              <a:gd name="T50" fmla="*/ 47 w 92"/>
              <a:gd name="T51" fmla="*/ 40 h 92"/>
              <a:gd name="T52" fmla="*/ 50 w 92"/>
              <a:gd name="T53" fmla="*/ 46 h 92"/>
              <a:gd name="T54" fmla="*/ 49 w 92"/>
              <a:gd name="T55" fmla="*/ 46 h 92"/>
              <a:gd name="T56" fmla="*/ 17 w 92"/>
              <a:gd name="T57" fmla="*/ 72 h 92"/>
              <a:gd name="T58" fmla="*/ 7 w 92"/>
              <a:gd name="T59" fmla="*/ 46 h 92"/>
              <a:gd name="T60" fmla="*/ 46 w 92"/>
              <a:gd name="T61" fmla="*/ 85 h 92"/>
              <a:gd name="T62" fmla="*/ 22 w 92"/>
              <a:gd name="T63" fmla="*/ 77 h 92"/>
              <a:gd name="T64" fmla="*/ 53 w 92"/>
              <a:gd name="T65" fmla="*/ 53 h 92"/>
              <a:gd name="T66" fmla="*/ 53 w 92"/>
              <a:gd name="T67" fmla="*/ 53 h 92"/>
              <a:gd name="T68" fmla="*/ 61 w 92"/>
              <a:gd name="T69" fmla="*/ 82 h 92"/>
              <a:gd name="T70" fmla="*/ 46 w 92"/>
              <a:gd name="T71" fmla="*/ 85 h 92"/>
              <a:gd name="T72" fmla="*/ 68 w 92"/>
              <a:gd name="T73" fmla="*/ 78 h 92"/>
              <a:gd name="T74" fmla="*/ 61 w 92"/>
              <a:gd name="T75" fmla="*/ 51 h 92"/>
              <a:gd name="T76" fmla="*/ 69 w 92"/>
              <a:gd name="T77" fmla="*/ 50 h 92"/>
              <a:gd name="T78" fmla="*/ 85 w 92"/>
              <a:gd name="T79" fmla="*/ 52 h 92"/>
              <a:gd name="T80" fmla="*/ 68 w 92"/>
              <a:gd name="T81"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92">
                <a:moveTo>
                  <a:pt x="46" y="0"/>
                </a:moveTo>
                <a:cubicBezTo>
                  <a:pt x="21" y="0"/>
                  <a:pt x="0" y="21"/>
                  <a:pt x="0" y="46"/>
                </a:cubicBezTo>
                <a:cubicBezTo>
                  <a:pt x="0" y="72"/>
                  <a:pt x="21" y="92"/>
                  <a:pt x="46" y="92"/>
                </a:cubicBezTo>
                <a:cubicBezTo>
                  <a:pt x="72" y="92"/>
                  <a:pt x="92" y="72"/>
                  <a:pt x="92" y="46"/>
                </a:cubicBezTo>
                <a:cubicBezTo>
                  <a:pt x="92" y="21"/>
                  <a:pt x="72" y="0"/>
                  <a:pt x="46" y="0"/>
                </a:cubicBezTo>
                <a:close/>
                <a:moveTo>
                  <a:pt x="77" y="22"/>
                </a:moveTo>
                <a:cubicBezTo>
                  <a:pt x="82" y="28"/>
                  <a:pt x="85" y="36"/>
                  <a:pt x="85" y="45"/>
                </a:cubicBezTo>
                <a:cubicBezTo>
                  <a:pt x="83" y="45"/>
                  <a:pt x="76" y="44"/>
                  <a:pt x="67" y="44"/>
                </a:cubicBezTo>
                <a:cubicBezTo>
                  <a:pt x="64" y="44"/>
                  <a:pt x="61" y="44"/>
                  <a:pt x="58" y="44"/>
                </a:cubicBezTo>
                <a:cubicBezTo>
                  <a:pt x="58" y="44"/>
                  <a:pt x="58" y="43"/>
                  <a:pt x="57" y="42"/>
                </a:cubicBezTo>
                <a:cubicBezTo>
                  <a:pt x="57" y="40"/>
                  <a:pt x="56" y="39"/>
                  <a:pt x="55" y="37"/>
                </a:cubicBezTo>
                <a:cubicBezTo>
                  <a:pt x="69" y="31"/>
                  <a:pt x="75" y="23"/>
                  <a:pt x="77" y="22"/>
                </a:cubicBezTo>
                <a:close/>
                <a:moveTo>
                  <a:pt x="46" y="7"/>
                </a:moveTo>
                <a:cubicBezTo>
                  <a:pt x="56" y="7"/>
                  <a:pt x="65" y="11"/>
                  <a:pt x="72" y="17"/>
                </a:cubicBezTo>
                <a:cubicBezTo>
                  <a:pt x="71" y="18"/>
                  <a:pt x="65" y="26"/>
                  <a:pt x="52" y="31"/>
                </a:cubicBezTo>
                <a:cubicBezTo>
                  <a:pt x="46" y="19"/>
                  <a:pt x="39" y="10"/>
                  <a:pt x="37" y="8"/>
                </a:cubicBezTo>
                <a:cubicBezTo>
                  <a:pt x="40" y="7"/>
                  <a:pt x="43" y="7"/>
                  <a:pt x="46" y="7"/>
                </a:cubicBezTo>
                <a:close/>
                <a:moveTo>
                  <a:pt x="29" y="11"/>
                </a:moveTo>
                <a:cubicBezTo>
                  <a:pt x="31" y="13"/>
                  <a:pt x="37" y="22"/>
                  <a:pt x="44" y="33"/>
                </a:cubicBezTo>
                <a:cubicBezTo>
                  <a:pt x="27" y="37"/>
                  <a:pt x="12" y="38"/>
                  <a:pt x="8" y="38"/>
                </a:cubicBezTo>
                <a:cubicBezTo>
                  <a:pt x="8" y="38"/>
                  <a:pt x="8" y="38"/>
                  <a:pt x="8" y="38"/>
                </a:cubicBezTo>
                <a:cubicBezTo>
                  <a:pt x="10" y="26"/>
                  <a:pt x="19" y="16"/>
                  <a:pt x="29" y="11"/>
                </a:cubicBezTo>
                <a:close/>
                <a:moveTo>
                  <a:pt x="7" y="46"/>
                </a:moveTo>
                <a:cubicBezTo>
                  <a:pt x="7" y="46"/>
                  <a:pt x="7" y="45"/>
                  <a:pt x="7" y="45"/>
                </a:cubicBezTo>
                <a:cubicBezTo>
                  <a:pt x="7" y="45"/>
                  <a:pt x="8" y="45"/>
                  <a:pt x="8" y="45"/>
                </a:cubicBezTo>
                <a:cubicBezTo>
                  <a:pt x="13" y="45"/>
                  <a:pt x="30" y="45"/>
                  <a:pt x="47" y="40"/>
                </a:cubicBezTo>
                <a:cubicBezTo>
                  <a:pt x="48" y="42"/>
                  <a:pt x="49" y="44"/>
                  <a:pt x="50" y="46"/>
                </a:cubicBezTo>
                <a:cubicBezTo>
                  <a:pt x="50" y="46"/>
                  <a:pt x="49" y="46"/>
                  <a:pt x="49" y="46"/>
                </a:cubicBezTo>
                <a:cubicBezTo>
                  <a:pt x="29" y="53"/>
                  <a:pt x="18" y="69"/>
                  <a:pt x="17" y="72"/>
                </a:cubicBezTo>
                <a:cubicBezTo>
                  <a:pt x="11" y="65"/>
                  <a:pt x="7" y="56"/>
                  <a:pt x="7" y="46"/>
                </a:cubicBezTo>
                <a:close/>
                <a:moveTo>
                  <a:pt x="46" y="85"/>
                </a:moveTo>
                <a:cubicBezTo>
                  <a:pt x="37" y="85"/>
                  <a:pt x="29" y="82"/>
                  <a:pt x="22" y="77"/>
                </a:cubicBezTo>
                <a:cubicBezTo>
                  <a:pt x="23" y="75"/>
                  <a:pt x="31" y="60"/>
                  <a:pt x="53" y="53"/>
                </a:cubicBezTo>
                <a:cubicBezTo>
                  <a:pt x="53" y="53"/>
                  <a:pt x="53" y="53"/>
                  <a:pt x="53" y="53"/>
                </a:cubicBezTo>
                <a:cubicBezTo>
                  <a:pt x="58" y="67"/>
                  <a:pt x="61" y="78"/>
                  <a:pt x="61" y="82"/>
                </a:cubicBezTo>
                <a:cubicBezTo>
                  <a:pt x="57" y="84"/>
                  <a:pt x="51" y="85"/>
                  <a:pt x="46" y="85"/>
                </a:cubicBezTo>
                <a:close/>
                <a:moveTo>
                  <a:pt x="68" y="78"/>
                </a:moveTo>
                <a:cubicBezTo>
                  <a:pt x="68" y="75"/>
                  <a:pt x="66" y="64"/>
                  <a:pt x="61" y="51"/>
                </a:cubicBezTo>
                <a:cubicBezTo>
                  <a:pt x="63" y="50"/>
                  <a:pt x="66" y="50"/>
                  <a:pt x="69" y="50"/>
                </a:cubicBezTo>
                <a:cubicBezTo>
                  <a:pt x="77" y="50"/>
                  <a:pt x="83" y="52"/>
                  <a:pt x="85" y="52"/>
                </a:cubicBezTo>
                <a:cubicBezTo>
                  <a:pt x="83" y="63"/>
                  <a:pt x="77" y="72"/>
                  <a:pt x="68"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2" name="Freeform 19">
            <a:extLst>
              <a:ext uri="{FF2B5EF4-FFF2-40B4-BE49-F238E27FC236}">
                <a16:creationId xmlns:a16="http://schemas.microsoft.com/office/drawing/2014/main" id="{69BCE797-42AD-1D43-16FB-A17C6415FBEF}"/>
              </a:ext>
            </a:extLst>
          </p:cNvPr>
          <p:cNvSpPr>
            <a:spLocks/>
          </p:cNvSpPr>
          <p:nvPr/>
        </p:nvSpPr>
        <p:spPr bwMode="auto">
          <a:xfrm>
            <a:off x="7710310" y="4977530"/>
            <a:ext cx="252315" cy="250483"/>
          </a:xfrm>
          <a:custGeom>
            <a:avLst/>
            <a:gdLst>
              <a:gd name="T0" fmla="*/ 308 w 308"/>
              <a:gd name="T1" fmla="*/ 154 h 306"/>
              <a:gd name="T2" fmla="*/ 154 w 308"/>
              <a:gd name="T3" fmla="*/ 0 h 306"/>
              <a:gd name="T4" fmla="*/ 0 w 308"/>
              <a:gd name="T5" fmla="*/ 154 h 306"/>
              <a:gd name="T6" fmla="*/ 130 w 308"/>
              <a:gd name="T7" fmla="*/ 306 h 306"/>
              <a:gd name="T8" fmla="*/ 130 w 308"/>
              <a:gd name="T9" fmla="*/ 198 h 306"/>
              <a:gd name="T10" fmla="*/ 91 w 308"/>
              <a:gd name="T11" fmla="*/ 198 h 306"/>
              <a:gd name="T12" fmla="*/ 91 w 308"/>
              <a:gd name="T13" fmla="*/ 154 h 306"/>
              <a:gd name="T14" fmla="*/ 130 w 308"/>
              <a:gd name="T15" fmla="*/ 154 h 306"/>
              <a:gd name="T16" fmla="*/ 130 w 308"/>
              <a:gd name="T17" fmla="*/ 120 h 306"/>
              <a:gd name="T18" fmla="*/ 188 w 308"/>
              <a:gd name="T19" fmla="*/ 60 h 306"/>
              <a:gd name="T20" fmla="*/ 222 w 308"/>
              <a:gd name="T21" fmla="*/ 63 h 306"/>
              <a:gd name="T22" fmla="*/ 222 w 308"/>
              <a:gd name="T23" fmla="*/ 101 h 306"/>
              <a:gd name="T24" fmla="*/ 203 w 308"/>
              <a:gd name="T25" fmla="*/ 101 h 306"/>
              <a:gd name="T26" fmla="*/ 178 w 308"/>
              <a:gd name="T27" fmla="*/ 125 h 306"/>
              <a:gd name="T28" fmla="*/ 178 w 308"/>
              <a:gd name="T29" fmla="*/ 154 h 306"/>
              <a:gd name="T30" fmla="*/ 220 w 308"/>
              <a:gd name="T31" fmla="*/ 154 h 306"/>
              <a:gd name="T32" fmla="*/ 214 w 308"/>
              <a:gd name="T33" fmla="*/ 198 h 306"/>
              <a:gd name="T34" fmla="*/ 178 w 308"/>
              <a:gd name="T35" fmla="*/ 198 h 306"/>
              <a:gd name="T36" fmla="*/ 178 w 308"/>
              <a:gd name="T37" fmla="*/ 306 h 306"/>
              <a:gd name="T38" fmla="*/ 308 w 308"/>
              <a:gd name="T39"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8" h="306">
                <a:moveTo>
                  <a:pt x="308" y="154"/>
                </a:moveTo>
                <a:cubicBezTo>
                  <a:pt x="308" y="69"/>
                  <a:pt x="239" y="0"/>
                  <a:pt x="154" y="0"/>
                </a:cubicBezTo>
                <a:cubicBezTo>
                  <a:pt x="69" y="0"/>
                  <a:pt x="0" y="69"/>
                  <a:pt x="0" y="154"/>
                </a:cubicBezTo>
                <a:cubicBezTo>
                  <a:pt x="0" y="231"/>
                  <a:pt x="56" y="294"/>
                  <a:pt x="130" y="306"/>
                </a:cubicBezTo>
                <a:cubicBezTo>
                  <a:pt x="130" y="198"/>
                  <a:pt x="130" y="198"/>
                  <a:pt x="130" y="198"/>
                </a:cubicBezTo>
                <a:cubicBezTo>
                  <a:pt x="91" y="198"/>
                  <a:pt x="91" y="198"/>
                  <a:pt x="91" y="198"/>
                </a:cubicBezTo>
                <a:cubicBezTo>
                  <a:pt x="91" y="154"/>
                  <a:pt x="91" y="154"/>
                  <a:pt x="91" y="154"/>
                </a:cubicBezTo>
                <a:cubicBezTo>
                  <a:pt x="130" y="154"/>
                  <a:pt x="130" y="154"/>
                  <a:pt x="130" y="154"/>
                </a:cubicBezTo>
                <a:cubicBezTo>
                  <a:pt x="130" y="120"/>
                  <a:pt x="130" y="120"/>
                  <a:pt x="130" y="120"/>
                </a:cubicBezTo>
                <a:cubicBezTo>
                  <a:pt x="130" y="82"/>
                  <a:pt x="153" y="60"/>
                  <a:pt x="188" y="60"/>
                </a:cubicBezTo>
                <a:cubicBezTo>
                  <a:pt x="205" y="60"/>
                  <a:pt x="222" y="63"/>
                  <a:pt x="222" y="63"/>
                </a:cubicBezTo>
                <a:cubicBezTo>
                  <a:pt x="222" y="101"/>
                  <a:pt x="222" y="101"/>
                  <a:pt x="222" y="101"/>
                </a:cubicBezTo>
                <a:cubicBezTo>
                  <a:pt x="203" y="101"/>
                  <a:pt x="203" y="101"/>
                  <a:pt x="203" y="101"/>
                </a:cubicBezTo>
                <a:cubicBezTo>
                  <a:pt x="184" y="101"/>
                  <a:pt x="178" y="113"/>
                  <a:pt x="178" y="125"/>
                </a:cubicBezTo>
                <a:cubicBezTo>
                  <a:pt x="178" y="154"/>
                  <a:pt x="178" y="154"/>
                  <a:pt x="178" y="154"/>
                </a:cubicBezTo>
                <a:cubicBezTo>
                  <a:pt x="220" y="154"/>
                  <a:pt x="220" y="154"/>
                  <a:pt x="220" y="154"/>
                </a:cubicBezTo>
                <a:cubicBezTo>
                  <a:pt x="214" y="198"/>
                  <a:pt x="214" y="198"/>
                  <a:pt x="214" y="198"/>
                </a:cubicBezTo>
                <a:cubicBezTo>
                  <a:pt x="178" y="198"/>
                  <a:pt x="178" y="198"/>
                  <a:pt x="178" y="198"/>
                </a:cubicBezTo>
                <a:cubicBezTo>
                  <a:pt x="178" y="306"/>
                  <a:pt x="178" y="306"/>
                  <a:pt x="178" y="306"/>
                </a:cubicBezTo>
                <a:cubicBezTo>
                  <a:pt x="251" y="294"/>
                  <a:pt x="308" y="231"/>
                  <a:pt x="308" y="154"/>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pPr algn="ctr"/>
            <a:endParaRPr lang="en-US" dirty="0"/>
          </a:p>
        </p:txBody>
      </p:sp>
      <p:sp>
        <p:nvSpPr>
          <p:cNvPr id="143" name="Freeform 20">
            <a:extLst>
              <a:ext uri="{FF2B5EF4-FFF2-40B4-BE49-F238E27FC236}">
                <a16:creationId xmlns:a16="http://schemas.microsoft.com/office/drawing/2014/main" id="{2144F72B-DA9E-E627-46D2-8CC7DF629E18}"/>
              </a:ext>
            </a:extLst>
          </p:cNvPr>
          <p:cNvSpPr>
            <a:spLocks/>
          </p:cNvSpPr>
          <p:nvPr/>
        </p:nvSpPr>
        <p:spPr bwMode="auto">
          <a:xfrm>
            <a:off x="7784951" y="5026528"/>
            <a:ext cx="107154" cy="203317"/>
          </a:xfrm>
          <a:custGeom>
            <a:avLst/>
            <a:gdLst>
              <a:gd name="T0" fmla="*/ 123 w 131"/>
              <a:gd name="T1" fmla="*/ 138 h 248"/>
              <a:gd name="T2" fmla="*/ 129 w 131"/>
              <a:gd name="T3" fmla="*/ 94 h 248"/>
              <a:gd name="T4" fmla="*/ 87 w 131"/>
              <a:gd name="T5" fmla="*/ 94 h 248"/>
              <a:gd name="T6" fmla="*/ 87 w 131"/>
              <a:gd name="T7" fmla="*/ 65 h 248"/>
              <a:gd name="T8" fmla="*/ 112 w 131"/>
              <a:gd name="T9" fmla="*/ 41 h 248"/>
              <a:gd name="T10" fmla="*/ 131 w 131"/>
              <a:gd name="T11" fmla="*/ 41 h 248"/>
              <a:gd name="T12" fmla="*/ 131 w 131"/>
              <a:gd name="T13" fmla="*/ 3 h 248"/>
              <a:gd name="T14" fmla="*/ 97 w 131"/>
              <a:gd name="T15" fmla="*/ 0 h 248"/>
              <a:gd name="T16" fmla="*/ 39 w 131"/>
              <a:gd name="T17" fmla="*/ 60 h 248"/>
              <a:gd name="T18" fmla="*/ 39 w 131"/>
              <a:gd name="T19" fmla="*/ 94 h 248"/>
              <a:gd name="T20" fmla="*/ 0 w 131"/>
              <a:gd name="T21" fmla="*/ 94 h 248"/>
              <a:gd name="T22" fmla="*/ 0 w 131"/>
              <a:gd name="T23" fmla="*/ 138 h 248"/>
              <a:gd name="T24" fmla="*/ 39 w 131"/>
              <a:gd name="T25" fmla="*/ 138 h 248"/>
              <a:gd name="T26" fmla="*/ 39 w 131"/>
              <a:gd name="T27" fmla="*/ 246 h 248"/>
              <a:gd name="T28" fmla="*/ 63 w 131"/>
              <a:gd name="T29" fmla="*/ 248 h 248"/>
              <a:gd name="T30" fmla="*/ 87 w 131"/>
              <a:gd name="T31" fmla="*/ 246 h 248"/>
              <a:gd name="T32" fmla="*/ 87 w 131"/>
              <a:gd name="T33" fmla="*/ 138 h 248"/>
              <a:gd name="T34" fmla="*/ 123 w 131"/>
              <a:gd name="T35" fmla="*/ 13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248">
                <a:moveTo>
                  <a:pt x="123" y="138"/>
                </a:moveTo>
                <a:cubicBezTo>
                  <a:pt x="129" y="94"/>
                  <a:pt x="129" y="94"/>
                  <a:pt x="129" y="94"/>
                </a:cubicBezTo>
                <a:cubicBezTo>
                  <a:pt x="87" y="94"/>
                  <a:pt x="87" y="94"/>
                  <a:pt x="87" y="94"/>
                </a:cubicBezTo>
                <a:cubicBezTo>
                  <a:pt x="87" y="65"/>
                  <a:pt x="87" y="65"/>
                  <a:pt x="87" y="65"/>
                </a:cubicBezTo>
                <a:cubicBezTo>
                  <a:pt x="87" y="53"/>
                  <a:pt x="93" y="41"/>
                  <a:pt x="112" y="41"/>
                </a:cubicBezTo>
                <a:cubicBezTo>
                  <a:pt x="131" y="41"/>
                  <a:pt x="131" y="41"/>
                  <a:pt x="131" y="41"/>
                </a:cubicBezTo>
                <a:cubicBezTo>
                  <a:pt x="131" y="3"/>
                  <a:pt x="131" y="3"/>
                  <a:pt x="131" y="3"/>
                </a:cubicBezTo>
                <a:cubicBezTo>
                  <a:pt x="131" y="3"/>
                  <a:pt x="114" y="0"/>
                  <a:pt x="97" y="0"/>
                </a:cubicBezTo>
                <a:cubicBezTo>
                  <a:pt x="62" y="0"/>
                  <a:pt x="39" y="22"/>
                  <a:pt x="39" y="60"/>
                </a:cubicBezTo>
                <a:cubicBezTo>
                  <a:pt x="39" y="94"/>
                  <a:pt x="39" y="94"/>
                  <a:pt x="39" y="94"/>
                </a:cubicBezTo>
                <a:cubicBezTo>
                  <a:pt x="0" y="94"/>
                  <a:pt x="0" y="94"/>
                  <a:pt x="0" y="94"/>
                </a:cubicBezTo>
                <a:cubicBezTo>
                  <a:pt x="0" y="138"/>
                  <a:pt x="0" y="138"/>
                  <a:pt x="0" y="138"/>
                </a:cubicBezTo>
                <a:cubicBezTo>
                  <a:pt x="39" y="138"/>
                  <a:pt x="39" y="138"/>
                  <a:pt x="39" y="138"/>
                </a:cubicBezTo>
                <a:cubicBezTo>
                  <a:pt x="39" y="246"/>
                  <a:pt x="39" y="246"/>
                  <a:pt x="39" y="246"/>
                </a:cubicBezTo>
                <a:cubicBezTo>
                  <a:pt x="46" y="247"/>
                  <a:pt x="55" y="248"/>
                  <a:pt x="63" y="248"/>
                </a:cubicBezTo>
                <a:cubicBezTo>
                  <a:pt x="71" y="248"/>
                  <a:pt x="79" y="247"/>
                  <a:pt x="87" y="246"/>
                </a:cubicBezTo>
                <a:cubicBezTo>
                  <a:pt x="87" y="138"/>
                  <a:pt x="87" y="138"/>
                  <a:pt x="87" y="138"/>
                </a:cubicBezTo>
                <a:lnTo>
                  <a:pt x="123"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37" name="Freeform 124">
            <a:extLst>
              <a:ext uri="{FF2B5EF4-FFF2-40B4-BE49-F238E27FC236}">
                <a16:creationId xmlns:a16="http://schemas.microsoft.com/office/drawing/2014/main" id="{9BECA432-1F2A-0DD5-F5CA-978AEC6C4BE5}"/>
              </a:ext>
            </a:extLst>
          </p:cNvPr>
          <p:cNvSpPr>
            <a:spLocks/>
          </p:cNvSpPr>
          <p:nvPr/>
        </p:nvSpPr>
        <p:spPr bwMode="auto">
          <a:xfrm>
            <a:off x="8647376" y="4977530"/>
            <a:ext cx="252315" cy="252315"/>
          </a:xfrm>
          <a:prstGeom prst="ellipse">
            <a:avLst/>
          </a:prstGeom>
          <a:solidFill>
            <a:schemeClr val="accent1">
              <a:lumMod val="20000"/>
              <a:lumOff val="80000"/>
            </a:schemeClr>
          </a:solidFill>
          <a:ln>
            <a:noFill/>
          </a:ln>
          <a:effectLst/>
        </p:spPr>
        <p:txBody>
          <a:bodyPr vert="horz" wrap="square" lIns="91440" tIns="45720" rIns="91440" bIns="45720" numCol="1" anchor="t" anchorCtr="0" compatLnSpc="1">
            <a:prstTxWarp prst="textNoShape">
              <a:avLst/>
            </a:prstTxWarp>
          </a:bodyPr>
          <a:lstStyle/>
          <a:p>
            <a:pPr algn="ctr"/>
            <a:endParaRPr lang="en-US"/>
          </a:p>
        </p:txBody>
      </p:sp>
      <p:grpSp>
        <p:nvGrpSpPr>
          <p:cNvPr id="138" name="Group 137">
            <a:extLst>
              <a:ext uri="{FF2B5EF4-FFF2-40B4-BE49-F238E27FC236}">
                <a16:creationId xmlns:a16="http://schemas.microsoft.com/office/drawing/2014/main" id="{949E4D5E-A81A-CB08-CFE0-45598B19A0B6}"/>
              </a:ext>
            </a:extLst>
          </p:cNvPr>
          <p:cNvGrpSpPr/>
          <p:nvPr/>
        </p:nvGrpSpPr>
        <p:grpSpPr>
          <a:xfrm>
            <a:off x="8698937" y="5030442"/>
            <a:ext cx="147841" cy="146928"/>
            <a:chOff x="2441575" y="2809875"/>
            <a:chExt cx="514350" cy="511175"/>
          </a:xfrm>
        </p:grpSpPr>
        <p:sp>
          <p:nvSpPr>
            <p:cNvPr id="139" name="Oval 16">
              <a:extLst>
                <a:ext uri="{FF2B5EF4-FFF2-40B4-BE49-F238E27FC236}">
                  <a16:creationId xmlns:a16="http://schemas.microsoft.com/office/drawing/2014/main" id="{E29D8A41-7B25-8FC0-8B20-24229DF9B8A2}"/>
                </a:ext>
              </a:extLst>
            </p:cNvPr>
            <p:cNvSpPr>
              <a:spLocks noChangeArrowheads="1"/>
            </p:cNvSpPr>
            <p:nvPr/>
          </p:nvSpPr>
          <p:spPr bwMode="auto">
            <a:xfrm>
              <a:off x="2805113" y="2901950"/>
              <a:ext cx="60325" cy="587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0" name="Freeform 17">
              <a:extLst>
                <a:ext uri="{FF2B5EF4-FFF2-40B4-BE49-F238E27FC236}">
                  <a16:creationId xmlns:a16="http://schemas.microsoft.com/office/drawing/2014/main" id="{E17BD1D7-4BD7-7A35-66EC-A7C0D8362660}"/>
                </a:ext>
              </a:extLst>
            </p:cNvPr>
            <p:cNvSpPr>
              <a:spLocks noEditPoints="1"/>
            </p:cNvSpPr>
            <p:nvPr/>
          </p:nvSpPr>
          <p:spPr bwMode="auto">
            <a:xfrm>
              <a:off x="2574925" y="2941638"/>
              <a:ext cx="252413" cy="249238"/>
            </a:xfrm>
            <a:custGeom>
              <a:avLst/>
              <a:gdLst>
                <a:gd name="T0" fmla="*/ 44 w 89"/>
                <a:gd name="T1" fmla="*/ 0 h 88"/>
                <a:gd name="T2" fmla="*/ 0 w 89"/>
                <a:gd name="T3" fmla="*/ 44 h 88"/>
                <a:gd name="T4" fmla="*/ 44 w 89"/>
                <a:gd name="T5" fmla="*/ 88 h 88"/>
                <a:gd name="T6" fmla="*/ 89 w 89"/>
                <a:gd name="T7" fmla="*/ 44 h 88"/>
                <a:gd name="T8" fmla="*/ 44 w 89"/>
                <a:gd name="T9" fmla="*/ 0 h 88"/>
                <a:gd name="T10" fmla="*/ 44 w 89"/>
                <a:gd name="T11" fmla="*/ 72 h 88"/>
                <a:gd name="T12" fmla="*/ 16 w 89"/>
                <a:gd name="T13" fmla="*/ 44 h 88"/>
                <a:gd name="T14" fmla="*/ 44 w 89"/>
                <a:gd name="T15" fmla="*/ 16 h 88"/>
                <a:gd name="T16" fmla="*/ 73 w 89"/>
                <a:gd name="T17" fmla="*/ 44 h 88"/>
                <a:gd name="T18" fmla="*/ 44 w 89"/>
                <a:gd name="T19"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8">
                  <a:moveTo>
                    <a:pt x="44" y="0"/>
                  </a:moveTo>
                  <a:cubicBezTo>
                    <a:pt x="20" y="0"/>
                    <a:pt x="0" y="19"/>
                    <a:pt x="0" y="44"/>
                  </a:cubicBezTo>
                  <a:cubicBezTo>
                    <a:pt x="0" y="69"/>
                    <a:pt x="20" y="88"/>
                    <a:pt x="44" y="88"/>
                  </a:cubicBezTo>
                  <a:cubicBezTo>
                    <a:pt x="69" y="88"/>
                    <a:pt x="89" y="69"/>
                    <a:pt x="89" y="44"/>
                  </a:cubicBezTo>
                  <a:cubicBezTo>
                    <a:pt x="89" y="19"/>
                    <a:pt x="69" y="0"/>
                    <a:pt x="44" y="0"/>
                  </a:cubicBezTo>
                  <a:close/>
                  <a:moveTo>
                    <a:pt x="44" y="72"/>
                  </a:moveTo>
                  <a:cubicBezTo>
                    <a:pt x="29" y="72"/>
                    <a:pt x="16" y="60"/>
                    <a:pt x="16" y="44"/>
                  </a:cubicBezTo>
                  <a:cubicBezTo>
                    <a:pt x="16" y="28"/>
                    <a:pt x="29" y="16"/>
                    <a:pt x="44" y="16"/>
                  </a:cubicBezTo>
                  <a:cubicBezTo>
                    <a:pt x="60" y="16"/>
                    <a:pt x="73" y="28"/>
                    <a:pt x="73" y="44"/>
                  </a:cubicBezTo>
                  <a:cubicBezTo>
                    <a:pt x="73" y="60"/>
                    <a:pt x="60" y="72"/>
                    <a:pt x="44"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sp>
          <p:nvSpPr>
            <p:cNvPr id="141" name="Freeform 18">
              <a:extLst>
                <a:ext uri="{FF2B5EF4-FFF2-40B4-BE49-F238E27FC236}">
                  <a16:creationId xmlns:a16="http://schemas.microsoft.com/office/drawing/2014/main" id="{AC5352AD-FC21-F04A-D105-15C0FAAD1682}"/>
                </a:ext>
              </a:extLst>
            </p:cNvPr>
            <p:cNvSpPr>
              <a:spLocks noEditPoints="1"/>
            </p:cNvSpPr>
            <p:nvPr/>
          </p:nvSpPr>
          <p:spPr bwMode="auto">
            <a:xfrm>
              <a:off x="2441575" y="2809875"/>
              <a:ext cx="514350" cy="511175"/>
            </a:xfrm>
            <a:custGeom>
              <a:avLst/>
              <a:gdLst>
                <a:gd name="T0" fmla="*/ 127 w 181"/>
                <a:gd name="T1" fmla="*/ 180 h 180"/>
                <a:gd name="T2" fmla="*/ 55 w 181"/>
                <a:gd name="T3" fmla="*/ 180 h 180"/>
                <a:gd name="T4" fmla="*/ 0 w 181"/>
                <a:gd name="T5" fmla="*/ 126 h 180"/>
                <a:gd name="T6" fmla="*/ 0 w 181"/>
                <a:gd name="T7" fmla="*/ 54 h 180"/>
                <a:gd name="T8" fmla="*/ 55 w 181"/>
                <a:gd name="T9" fmla="*/ 0 h 180"/>
                <a:gd name="T10" fmla="*/ 127 w 181"/>
                <a:gd name="T11" fmla="*/ 0 h 180"/>
                <a:gd name="T12" fmla="*/ 181 w 181"/>
                <a:gd name="T13" fmla="*/ 54 h 180"/>
                <a:gd name="T14" fmla="*/ 181 w 181"/>
                <a:gd name="T15" fmla="*/ 126 h 180"/>
                <a:gd name="T16" fmla="*/ 127 w 181"/>
                <a:gd name="T17" fmla="*/ 180 h 180"/>
                <a:gd name="T18" fmla="*/ 55 w 181"/>
                <a:gd name="T19" fmla="*/ 17 h 180"/>
                <a:gd name="T20" fmla="*/ 17 w 181"/>
                <a:gd name="T21" fmla="*/ 54 h 180"/>
                <a:gd name="T22" fmla="*/ 17 w 181"/>
                <a:gd name="T23" fmla="*/ 126 h 180"/>
                <a:gd name="T24" fmla="*/ 55 w 181"/>
                <a:gd name="T25" fmla="*/ 163 h 180"/>
                <a:gd name="T26" fmla="*/ 127 w 181"/>
                <a:gd name="T27" fmla="*/ 163 h 180"/>
                <a:gd name="T28" fmla="*/ 164 w 181"/>
                <a:gd name="T29" fmla="*/ 126 h 180"/>
                <a:gd name="T30" fmla="*/ 164 w 181"/>
                <a:gd name="T31" fmla="*/ 54 h 180"/>
                <a:gd name="T32" fmla="*/ 127 w 181"/>
                <a:gd name="T33" fmla="*/ 17 h 180"/>
                <a:gd name="T34" fmla="*/ 55 w 181"/>
                <a:gd name="T35" fmla="*/ 1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1" h="180">
                  <a:moveTo>
                    <a:pt x="127" y="180"/>
                  </a:moveTo>
                  <a:cubicBezTo>
                    <a:pt x="55" y="180"/>
                    <a:pt x="55" y="180"/>
                    <a:pt x="55" y="180"/>
                  </a:cubicBezTo>
                  <a:cubicBezTo>
                    <a:pt x="25" y="180"/>
                    <a:pt x="0" y="156"/>
                    <a:pt x="0" y="126"/>
                  </a:cubicBezTo>
                  <a:cubicBezTo>
                    <a:pt x="0" y="54"/>
                    <a:pt x="0" y="54"/>
                    <a:pt x="0" y="54"/>
                  </a:cubicBezTo>
                  <a:cubicBezTo>
                    <a:pt x="0" y="24"/>
                    <a:pt x="25" y="0"/>
                    <a:pt x="55" y="0"/>
                  </a:cubicBezTo>
                  <a:cubicBezTo>
                    <a:pt x="127" y="0"/>
                    <a:pt x="127" y="0"/>
                    <a:pt x="127" y="0"/>
                  </a:cubicBezTo>
                  <a:cubicBezTo>
                    <a:pt x="157" y="0"/>
                    <a:pt x="181" y="24"/>
                    <a:pt x="181" y="54"/>
                  </a:cubicBezTo>
                  <a:cubicBezTo>
                    <a:pt x="181" y="126"/>
                    <a:pt x="181" y="126"/>
                    <a:pt x="181" y="126"/>
                  </a:cubicBezTo>
                  <a:cubicBezTo>
                    <a:pt x="181" y="156"/>
                    <a:pt x="157" y="180"/>
                    <a:pt x="127" y="180"/>
                  </a:cubicBezTo>
                  <a:close/>
                  <a:moveTo>
                    <a:pt x="55" y="17"/>
                  </a:moveTo>
                  <a:cubicBezTo>
                    <a:pt x="34" y="17"/>
                    <a:pt x="17" y="33"/>
                    <a:pt x="17" y="54"/>
                  </a:cubicBezTo>
                  <a:cubicBezTo>
                    <a:pt x="17" y="126"/>
                    <a:pt x="17" y="126"/>
                    <a:pt x="17" y="126"/>
                  </a:cubicBezTo>
                  <a:cubicBezTo>
                    <a:pt x="17" y="147"/>
                    <a:pt x="34" y="163"/>
                    <a:pt x="55" y="163"/>
                  </a:cubicBezTo>
                  <a:cubicBezTo>
                    <a:pt x="127" y="163"/>
                    <a:pt x="127" y="163"/>
                    <a:pt x="127" y="163"/>
                  </a:cubicBezTo>
                  <a:cubicBezTo>
                    <a:pt x="147" y="163"/>
                    <a:pt x="164" y="147"/>
                    <a:pt x="164" y="126"/>
                  </a:cubicBezTo>
                  <a:cubicBezTo>
                    <a:pt x="164" y="54"/>
                    <a:pt x="164" y="54"/>
                    <a:pt x="164" y="54"/>
                  </a:cubicBezTo>
                  <a:cubicBezTo>
                    <a:pt x="164" y="33"/>
                    <a:pt x="147" y="17"/>
                    <a:pt x="127" y="17"/>
                  </a:cubicBezTo>
                  <a:lnTo>
                    <a:pt x="55"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en-US"/>
            </a:p>
          </p:txBody>
        </p:sp>
      </p:grpSp>
    </p:spTree>
    <p:extLst>
      <p:ext uri="{BB962C8B-B14F-4D97-AF65-F5344CB8AC3E}">
        <p14:creationId xmlns:p14="http://schemas.microsoft.com/office/powerpoint/2010/main" val="18088278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Rectangle 228">
            <a:extLst>
              <a:ext uri="{FF2B5EF4-FFF2-40B4-BE49-F238E27FC236}">
                <a16:creationId xmlns:a16="http://schemas.microsoft.com/office/drawing/2014/main" id="{69A80854-5DD2-926C-4FE5-6820FD4A35DC}"/>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0854153" y="620800"/>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6">
            <a:extLst>
              <a:ext uri="{FF2B5EF4-FFF2-40B4-BE49-F238E27FC236}">
                <a16:creationId xmlns:a16="http://schemas.microsoft.com/office/drawing/2014/main" id="{F6FE817B-CA23-5784-0745-6D4AC995A966}"/>
              </a:ext>
            </a:extLst>
          </p:cNvPr>
          <p:cNvSpPr>
            <a:spLocks noEditPoints="1"/>
          </p:cNvSpPr>
          <p:nvPr/>
        </p:nvSpPr>
        <p:spPr bwMode="auto">
          <a:xfrm>
            <a:off x="10182225" y="457038"/>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2" name="Group 201">
            <a:extLst>
              <a:ext uri="{FF2B5EF4-FFF2-40B4-BE49-F238E27FC236}">
                <a16:creationId xmlns:a16="http://schemas.microsoft.com/office/drawing/2014/main" id="{D3082778-0881-9EA8-06D7-F37315D7FC2F}"/>
              </a:ext>
            </a:extLst>
          </p:cNvPr>
          <p:cNvGrpSpPr/>
          <p:nvPr/>
        </p:nvGrpSpPr>
        <p:grpSpPr>
          <a:xfrm>
            <a:off x="6720352" y="4218802"/>
            <a:ext cx="3919073" cy="1469153"/>
            <a:chOff x="3198005" y="2689603"/>
            <a:chExt cx="6634466" cy="1469153"/>
          </a:xfrm>
        </p:grpSpPr>
        <p:sp>
          <p:nvSpPr>
            <p:cNvPr id="203" name="TextBox 202">
              <a:extLst>
                <a:ext uri="{FF2B5EF4-FFF2-40B4-BE49-F238E27FC236}">
                  <a16:creationId xmlns:a16="http://schemas.microsoft.com/office/drawing/2014/main" id="{DBAAD770-814F-2367-5A71-F6899E53FAE5}"/>
                </a:ext>
              </a:extLst>
            </p:cNvPr>
            <p:cNvSpPr txBox="1"/>
            <p:nvPr/>
          </p:nvSpPr>
          <p:spPr>
            <a:xfrm>
              <a:off x="3198005" y="2689603"/>
              <a:ext cx="6634466" cy="1015663"/>
            </a:xfrm>
            <a:prstGeom prst="rect">
              <a:avLst/>
            </a:prstGeom>
            <a:noFill/>
          </p:spPr>
          <p:txBody>
            <a:bodyPr wrap="square" rtlCol="0">
              <a:spAutoFit/>
            </a:bodyPr>
            <a:lstStyle/>
            <a:p>
              <a:r>
                <a:rPr lang="en-US" sz="6000" dirty="0">
                  <a:solidFill>
                    <a:schemeClr val="bg1"/>
                  </a:solidFill>
                  <a:latin typeface="Otama.ep" panose="00000500000000000000" pitchFamily="50" charset="0"/>
                  <a:cs typeface="Poppins Light" panose="00000400000000000000" pitchFamily="50" charset="0"/>
                </a:rPr>
                <a:t>thank you</a:t>
              </a:r>
              <a:endParaRPr lang="en-US" sz="6000" dirty="0">
                <a:solidFill>
                  <a:schemeClr val="bg1"/>
                </a:solidFill>
                <a:latin typeface="Otama.ep" panose="00000500000000000000" pitchFamily="50" charset="0"/>
                <a:cs typeface="Poppins SemiBold" panose="00000700000000000000" pitchFamily="50" charset="0"/>
              </a:endParaRPr>
            </a:p>
          </p:txBody>
        </p:sp>
        <p:sp>
          <p:nvSpPr>
            <p:cNvPr id="204" name="TextBox 203">
              <a:extLst>
                <a:ext uri="{FF2B5EF4-FFF2-40B4-BE49-F238E27FC236}">
                  <a16:creationId xmlns:a16="http://schemas.microsoft.com/office/drawing/2014/main" id="{270672B4-DBB7-90C4-25C8-3F7B5FD48371}"/>
                </a:ext>
              </a:extLst>
            </p:cNvPr>
            <p:cNvSpPr txBox="1"/>
            <p:nvPr/>
          </p:nvSpPr>
          <p:spPr>
            <a:xfrm>
              <a:off x="3198005" y="3683101"/>
              <a:ext cx="5795989" cy="475655"/>
            </a:xfrm>
            <a:prstGeom prst="rect">
              <a:avLst/>
            </a:prstGeom>
            <a:noFill/>
          </p:spPr>
          <p:txBody>
            <a:bodyPr wrap="square" rtlCol="0">
              <a:spAutoFit/>
            </a:bodyPr>
            <a:lstStyle/>
            <a:p>
              <a:r>
                <a:rPr lang="en-US" sz="2800" spc="1000" dirty="0">
                  <a:solidFill>
                    <a:schemeClr val="accent1">
                      <a:lumMod val="75000"/>
                    </a:schemeClr>
                  </a:solidFill>
                  <a:latin typeface="Epilogue" pitchFamily="2" charset="0"/>
                  <a:ea typeface="Inter" panose="020B0502030000000004" pitchFamily="34" charset="0"/>
                  <a:cs typeface="Poppins Light" panose="00000400000000000000" pitchFamily="50" charset="0"/>
                </a:rPr>
                <a:t>THE. END</a:t>
              </a:r>
              <a:endParaRPr lang="en-US" sz="2800" spc="1000" dirty="0">
                <a:solidFill>
                  <a:schemeClr val="accent1">
                    <a:lumMod val="75000"/>
                  </a:schemeClr>
                </a:solidFill>
                <a:latin typeface="Epilogue" pitchFamily="2" charset="0"/>
                <a:ea typeface="Inter" panose="020B0502030000000004" pitchFamily="34" charset="0"/>
                <a:cs typeface="Poppins SemiBold" panose="00000700000000000000" pitchFamily="50" charset="0"/>
              </a:endParaRPr>
            </a:p>
          </p:txBody>
        </p:sp>
      </p:grpSp>
    </p:spTree>
    <p:extLst>
      <p:ext uri="{BB962C8B-B14F-4D97-AF65-F5344CB8AC3E}">
        <p14:creationId xmlns:p14="http://schemas.microsoft.com/office/powerpoint/2010/main" val="125785965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999E8C86-2E82-EAFD-D336-795DA7B9BDD3}"/>
              </a:ext>
            </a:extLst>
          </p:cNvPr>
          <p:cNvSpPr/>
          <p:nvPr/>
        </p:nvSpPr>
        <p:spPr>
          <a:xfrm>
            <a:off x="0" y="-893"/>
            <a:ext cx="12192000" cy="68588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30">
            <a:extLst>
              <a:ext uri="{FF2B5EF4-FFF2-40B4-BE49-F238E27FC236}">
                <a16:creationId xmlns:a16="http://schemas.microsoft.com/office/drawing/2014/main" id="{E3CE1427-F550-7755-FAE1-3938B45DD6FD}"/>
              </a:ext>
            </a:extLst>
          </p:cNvPr>
          <p:cNvSpPr>
            <a:spLocks noEditPoints="1"/>
          </p:cNvSpPr>
          <p:nvPr/>
        </p:nvSpPr>
        <p:spPr bwMode="auto">
          <a:xfrm rot="5400000">
            <a:off x="984508" y="5042214"/>
            <a:ext cx="1001713" cy="2033588"/>
          </a:xfrm>
          <a:custGeom>
            <a:avLst/>
            <a:gdLst>
              <a:gd name="T0" fmla="*/ 139 w 275"/>
              <a:gd name="T1" fmla="*/ 1 h 559"/>
              <a:gd name="T2" fmla="*/ 75 w 275"/>
              <a:gd name="T3" fmla="*/ 1 h 559"/>
              <a:gd name="T4" fmla="*/ 10 w 275"/>
              <a:gd name="T5" fmla="*/ 1 h 559"/>
              <a:gd name="T6" fmla="*/ 203 w 275"/>
              <a:gd name="T7" fmla="*/ 1 h 559"/>
              <a:gd name="T8" fmla="*/ 264 w 275"/>
              <a:gd name="T9" fmla="*/ 17 h 559"/>
              <a:gd name="T10" fmla="*/ 75 w 275"/>
              <a:gd name="T11" fmla="*/ 55 h 559"/>
              <a:gd name="T12" fmla="*/ 203 w 275"/>
              <a:gd name="T13" fmla="*/ 55 h 559"/>
              <a:gd name="T14" fmla="*/ 139 w 275"/>
              <a:gd name="T15" fmla="*/ 55 h 559"/>
              <a:gd name="T16" fmla="*/ 10 w 275"/>
              <a:gd name="T17" fmla="*/ 55 h 559"/>
              <a:gd name="T18" fmla="*/ 267 w 275"/>
              <a:gd name="T19" fmla="*/ 55 h 559"/>
              <a:gd name="T20" fmla="*/ 267 w 275"/>
              <a:gd name="T21" fmla="*/ 109 h 559"/>
              <a:gd name="T22" fmla="*/ 10 w 275"/>
              <a:gd name="T23" fmla="*/ 109 h 559"/>
              <a:gd name="T24" fmla="*/ 139 w 275"/>
              <a:gd name="T25" fmla="*/ 109 h 559"/>
              <a:gd name="T26" fmla="*/ 75 w 275"/>
              <a:gd name="T27" fmla="*/ 109 h 559"/>
              <a:gd name="T28" fmla="*/ 203 w 275"/>
              <a:gd name="T29" fmla="*/ 109 h 559"/>
              <a:gd name="T30" fmla="*/ 10 w 275"/>
              <a:gd name="T31" fmla="*/ 163 h 559"/>
              <a:gd name="T32" fmla="*/ 267 w 275"/>
              <a:gd name="T33" fmla="*/ 163 h 559"/>
              <a:gd name="T34" fmla="*/ 203 w 275"/>
              <a:gd name="T35" fmla="*/ 163 h 559"/>
              <a:gd name="T36" fmla="*/ 75 w 275"/>
              <a:gd name="T37" fmla="*/ 163 h 559"/>
              <a:gd name="T38" fmla="*/ 139 w 275"/>
              <a:gd name="T39" fmla="*/ 163 h 559"/>
              <a:gd name="T40" fmla="*/ 75 w 275"/>
              <a:gd name="T41" fmla="*/ 217 h 559"/>
              <a:gd name="T42" fmla="*/ 139 w 275"/>
              <a:gd name="T43" fmla="*/ 217 h 559"/>
              <a:gd name="T44" fmla="*/ 267 w 275"/>
              <a:gd name="T45" fmla="*/ 217 h 559"/>
              <a:gd name="T46" fmla="*/ 10 w 275"/>
              <a:gd name="T47" fmla="*/ 217 h 559"/>
              <a:gd name="T48" fmla="*/ 203 w 275"/>
              <a:gd name="T49" fmla="*/ 217 h 559"/>
              <a:gd name="T50" fmla="*/ 10 w 275"/>
              <a:gd name="T51" fmla="*/ 271 h 559"/>
              <a:gd name="T52" fmla="*/ 203 w 275"/>
              <a:gd name="T53" fmla="*/ 271 h 559"/>
              <a:gd name="T54" fmla="*/ 75 w 275"/>
              <a:gd name="T55" fmla="*/ 271 h 559"/>
              <a:gd name="T56" fmla="*/ 139 w 275"/>
              <a:gd name="T57" fmla="*/ 271 h 559"/>
              <a:gd name="T58" fmla="*/ 267 w 275"/>
              <a:gd name="T59" fmla="*/ 271 h 559"/>
              <a:gd name="T60" fmla="*/ 203 w 275"/>
              <a:gd name="T61" fmla="*/ 326 h 559"/>
              <a:gd name="T62" fmla="*/ 267 w 275"/>
              <a:gd name="T63" fmla="*/ 326 h 559"/>
              <a:gd name="T64" fmla="*/ 139 w 275"/>
              <a:gd name="T65" fmla="*/ 326 h 559"/>
              <a:gd name="T66" fmla="*/ 10 w 275"/>
              <a:gd name="T67" fmla="*/ 326 h 559"/>
              <a:gd name="T68" fmla="*/ 75 w 275"/>
              <a:gd name="T69" fmla="*/ 326 h 559"/>
              <a:gd name="T70" fmla="*/ 10 w 275"/>
              <a:gd name="T71" fmla="*/ 380 h 559"/>
              <a:gd name="T72" fmla="*/ 75 w 275"/>
              <a:gd name="T73" fmla="*/ 380 h 559"/>
              <a:gd name="T74" fmla="*/ 203 w 275"/>
              <a:gd name="T75" fmla="*/ 380 h 559"/>
              <a:gd name="T76" fmla="*/ 267 w 275"/>
              <a:gd name="T77" fmla="*/ 380 h 559"/>
              <a:gd name="T78" fmla="*/ 139 w 275"/>
              <a:gd name="T79" fmla="*/ 380 h 559"/>
              <a:gd name="T80" fmla="*/ 139 w 275"/>
              <a:gd name="T81" fmla="*/ 434 h 559"/>
              <a:gd name="T82" fmla="*/ 10 w 275"/>
              <a:gd name="T83" fmla="*/ 434 h 559"/>
              <a:gd name="T84" fmla="*/ 203 w 275"/>
              <a:gd name="T85" fmla="*/ 434 h 559"/>
              <a:gd name="T86" fmla="*/ 75 w 275"/>
              <a:gd name="T87" fmla="*/ 434 h 559"/>
              <a:gd name="T88" fmla="*/ 267 w 275"/>
              <a:gd name="T89" fmla="*/ 434 h 559"/>
              <a:gd name="T90" fmla="*/ 139 w 275"/>
              <a:gd name="T91" fmla="*/ 488 h 559"/>
              <a:gd name="T92" fmla="*/ 10 w 275"/>
              <a:gd name="T93" fmla="*/ 488 h 559"/>
              <a:gd name="T94" fmla="*/ 267 w 275"/>
              <a:gd name="T95" fmla="*/ 488 h 559"/>
              <a:gd name="T96" fmla="*/ 75 w 275"/>
              <a:gd name="T97" fmla="*/ 488 h 559"/>
              <a:gd name="T98" fmla="*/ 203 w 275"/>
              <a:gd name="T99" fmla="*/ 488 h 559"/>
              <a:gd name="T100" fmla="*/ 10 w 275"/>
              <a:gd name="T101" fmla="*/ 542 h 559"/>
              <a:gd name="T102" fmla="*/ 203 w 275"/>
              <a:gd name="T103" fmla="*/ 542 h 559"/>
              <a:gd name="T104" fmla="*/ 75 w 275"/>
              <a:gd name="T105" fmla="*/ 542 h 559"/>
              <a:gd name="T106" fmla="*/ 267 w 275"/>
              <a:gd name="T107" fmla="*/ 542 h 559"/>
              <a:gd name="T108" fmla="*/ 139 w 275"/>
              <a:gd name="T109" fmla="*/ 542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59">
                <a:moveTo>
                  <a:pt x="139" y="1"/>
                </a:moveTo>
                <a:cubicBezTo>
                  <a:pt x="134" y="0"/>
                  <a:pt x="130" y="3"/>
                  <a:pt x="129" y="7"/>
                </a:cubicBezTo>
                <a:cubicBezTo>
                  <a:pt x="128" y="12"/>
                  <a:pt x="131" y="16"/>
                  <a:pt x="136" y="17"/>
                </a:cubicBezTo>
                <a:cubicBezTo>
                  <a:pt x="140" y="18"/>
                  <a:pt x="145" y="15"/>
                  <a:pt x="146" y="10"/>
                </a:cubicBezTo>
                <a:cubicBezTo>
                  <a:pt x="146" y="6"/>
                  <a:pt x="143" y="2"/>
                  <a:pt x="139" y="1"/>
                </a:cubicBezTo>
                <a:close/>
                <a:moveTo>
                  <a:pt x="75" y="1"/>
                </a:moveTo>
                <a:cubicBezTo>
                  <a:pt x="70" y="0"/>
                  <a:pt x="66" y="3"/>
                  <a:pt x="65" y="7"/>
                </a:cubicBezTo>
                <a:cubicBezTo>
                  <a:pt x="64" y="12"/>
                  <a:pt x="67" y="16"/>
                  <a:pt x="72" y="17"/>
                </a:cubicBezTo>
                <a:cubicBezTo>
                  <a:pt x="76" y="18"/>
                  <a:pt x="81" y="15"/>
                  <a:pt x="81" y="10"/>
                </a:cubicBezTo>
                <a:cubicBezTo>
                  <a:pt x="82" y="6"/>
                  <a:pt x="79" y="2"/>
                  <a:pt x="75" y="1"/>
                </a:cubicBezTo>
                <a:close/>
                <a:moveTo>
                  <a:pt x="10" y="1"/>
                </a:moveTo>
                <a:cubicBezTo>
                  <a:pt x="6" y="0"/>
                  <a:pt x="2" y="3"/>
                  <a:pt x="1" y="7"/>
                </a:cubicBezTo>
                <a:cubicBezTo>
                  <a:pt x="0" y="12"/>
                  <a:pt x="3" y="16"/>
                  <a:pt x="7" y="17"/>
                </a:cubicBezTo>
                <a:cubicBezTo>
                  <a:pt x="12" y="18"/>
                  <a:pt x="16" y="15"/>
                  <a:pt x="17" y="10"/>
                </a:cubicBezTo>
                <a:cubicBezTo>
                  <a:pt x="18" y="6"/>
                  <a:pt x="15" y="2"/>
                  <a:pt x="10" y="1"/>
                </a:cubicBezTo>
                <a:close/>
                <a:moveTo>
                  <a:pt x="203" y="1"/>
                </a:moveTo>
                <a:cubicBezTo>
                  <a:pt x="199" y="0"/>
                  <a:pt x="194" y="3"/>
                  <a:pt x="194" y="7"/>
                </a:cubicBezTo>
                <a:cubicBezTo>
                  <a:pt x="193" y="12"/>
                  <a:pt x="196" y="16"/>
                  <a:pt x="200" y="17"/>
                </a:cubicBezTo>
                <a:cubicBezTo>
                  <a:pt x="205" y="18"/>
                  <a:pt x="209" y="15"/>
                  <a:pt x="210" y="10"/>
                </a:cubicBezTo>
                <a:cubicBezTo>
                  <a:pt x="211" y="6"/>
                  <a:pt x="208" y="2"/>
                  <a:pt x="203" y="1"/>
                </a:cubicBezTo>
                <a:close/>
                <a:moveTo>
                  <a:pt x="264" y="17"/>
                </a:moveTo>
                <a:cubicBezTo>
                  <a:pt x="269" y="18"/>
                  <a:pt x="273" y="15"/>
                  <a:pt x="274" y="10"/>
                </a:cubicBezTo>
                <a:cubicBezTo>
                  <a:pt x="275" y="6"/>
                  <a:pt x="272" y="2"/>
                  <a:pt x="267" y="1"/>
                </a:cubicBezTo>
                <a:cubicBezTo>
                  <a:pt x="263" y="0"/>
                  <a:pt x="259" y="3"/>
                  <a:pt x="258" y="7"/>
                </a:cubicBezTo>
                <a:cubicBezTo>
                  <a:pt x="257" y="12"/>
                  <a:pt x="260" y="16"/>
                  <a:pt x="264" y="17"/>
                </a:cubicBezTo>
                <a:close/>
                <a:moveTo>
                  <a:pt x="75" y="55"/>
                </a:moveTo>
                <a:cubicBezTo>
                  <a:pt x="70" y="54"/>
                  <a:pt x="66" y="57"/>
                  <a:pt x="65" y="62"/>
                </a:cubicBezTo>
                <a:cubicBezTo>
                  <a:pt x="64" y="66"/>
                  <a:pt x="67" y="70"/>
                  <a:pt x="72" y="71"/>
                </a:cubicBezTo>
                <a:cubicBezTo>
                  <a:pt x="76" y="72"/>
                  <a:pt x="81" y="69"/>
                  <a:pt x="81" y="65"/>
                </a:cubicBezTo>
                <a:cubicBezTo>
                  <a:pt x="82" y="60"/>
                  <a:pt x="79" y="56"/>
                  <a:pt x="75" y="55"/>
                </a:cubicBezTo>
                <a:close/>
                <a:moveTo>
                  <a:pt x="203" y="55"/>
                </a:moveTo>
                <a:cubicBezTo>
                  <a:pt x="199" y="54"/>
                  <a:pt x="194" y="57"/>
                  <a:pt x="194" y="62"/>
                </a:cubicBezTo>
                <a:cubicBezTo>
                  <a:pt x="193" y="66"/>
                  <a:pt x="196" y="70"/>
                  <a:pt x="200" y="71"/>
                </a:cubicBezTo>
                <a:cubicBezTo>
                  <a:pt x="205" y="72"/>
                  <a:pt x="209" y="69"/>
                  <a:pt x="210" y="65"/>
                </a:cubicBezTo>
                <a:cubicBezTo>
                  <a:pt x="211" y="60"/>
                  <a:pt x="208" y="56"/>
                  <a:pt x="203" y="55"/>
                </a:cubicBezTo>
                <a:close/>
                <a:moveTo>
                  <a:pt x="139" y="55"/>
                </a:moveTo>
                <a:cubicBezTo>
                  <a:pt x="134" y="54"/>
                  <a:pt x="130" y="57"/>
                  <a:pt x="129" y="62"/>
                </a:cubicBezTo>
                <a:cubicBezTo>
                  <a:pt x="128" y="66"/>
                  <a:pt x="131" y="70"/>
                  <a:pt x="136" y="71"/>
                </a:cubicBezTo>
                <a:cubicBezTo>
                  <a:pt x="140" y="72"/>
                  <a:pt x="145" y="69"/>
                  <a:pt x="146" y="65"/>
                </a:cubicBezTo>
                <a:cubicBezTo>
                  <a:pt x="146" y="60"/>
                  <a:pt x="143" y="56"/>
                  <a:pt x="139" y="55"/>
                </a:cubicBezTo>
                <a:close/>
                <a:moveTo>
                  <a:pt x="10" y="55"/>
                </a:moveTo>
                <a:cubicBezTo>
                  <a:pt x="6" y="54"/>
                  <a:pt x="2" y="57"/>
                  <a:pt x="1" y="62"/>
                </a:cubicBezTo>
                <a:cubicBezTo>
                  <a:pt x="0" y="66"/>
                  <a:pt x="3" y="70"/>
                  <a:pt x="7" y="71"/>
                </a:cubicBezTo>
                <a:cubicBezTo>
                  <a:pt x="12" y="72"/>
                  <a:pt x="16" y="69"/>
                  <a:pt x="17" y="65"/>
                </a:cubicBezTo>
                <a:cubicBezTo>
                  <a:pt x="18" y="60"/>
                  <a:pt x="15" y="56"/>
                  <a:pt x="10" y="55"/>
                </a:cubicBezTo>
                <a:close/>
                <a:moveTo>
                  <a:pt x="267" y="55"/>
                </a:moveTo>
                <a:cubicBezTo>
                  <a:pt x="263" y="54"/>
                  <a:pt x="259" y="57"/>
                  <a:pt x="258" y="62"/>
                </a:cubicBezTo>
                <a:cubicBezTo>
                  <a:pt x="257" y="66"/>
                  <a:pt x="260" y="70"/>
                  <a:pt x="264" y="71"/>
                </a:cubicBezTo>
                <a:cubicBezTo>
                  <a:pt x="269" y="72"/>
                  <a:pt x="273" y="69"/>
                  <a:pt x="274" y="65"/>
                </a:cubicBezTo>
                <a:cubicBezTo>
                  <a:pt x="275" y="60"/>
                  <a:pt x="272" y="56"/>
                  <a:pt x="267" y="55"/>
                </a:cubicBezTo>
                <a:close/>
                <a:moveTo>
                  <a:pt x="267" y="109"/>
                </a:moveTo>
                <a:cubicBezTo>
                  <a:pt x="263" y="108"/>
                  <a:pt x="259" y="111"/>
                  <a:pt x="258" y="116"/>
                </a:cubicBezTo>
                <a:cubicBezTo>
                  <a:pt x="257" y="120"/>
                  <a:pt x="260" y="125"/>
                  <a:pt x="264" y="125"/>
                </a:cubicBezTo>
                <a:cubicBezTo>
                  <a:pt x="269" y="126"/>
                  <a:pt x="273" y="123"/>
                  <a:pt x="274" y="119"/>
                </a:cubicBezTo>
                <a:cubicBezTo>
                  <a:pt x="275" y="114"/>
                  <a:pt x="272" y="110"/>
                  <a:pt x="267" y="109"/>
                </a:cubicBezTo>
                <a:close/>
                <a:moveTo>
                  <a:pt x="10" y="109"/>
                </a:moveTo>
                <a:cubicBezTo>
                  <a:pt x="6" y="108"/>
                  <a:pt x="2" y="111"/>
                  <a:pt x="1" y="116"/>
                </a:cubicBezTo>
                <a:cubicBezTo>
                  <a:pt x="0" y="120"/>
                  <a:pt x="3" y="125"/>
                  <a:pt x="7" y="125"/>
                </a:cubicBezTo>
                <a:cubicBezTo>
                  <a:pt x="12" y="126"/>
                  <a:pt x="16" y="123"/>
                  <a:pt x="17" y="119"/>
                </a:cubicBezTo>
                <a:cubicBezTo>
                  <a:pt x="18" y="114"/>
                  <a:pt x="15" y="110"/>
                  <a:pt x="10" y="109"/>
                </a:cubicBezTo>
                <a:close/>
                <a:moveTo>
                  <a:pt x="139" y="109"/>
                </a:moveTo>
                <a:cubicBezTo>
                  <a:pt x="134" y="108"/>
                  <a:pt x="130" y="111"/>
                  <a:pt x="129" y="116"/>
                </a:cubicBezTo>
                <a:cubicBezTo>
                  <a:pt x="128" y="120"/>
                  <a:pt x="131" y="125"/>
                  <a:pt x="136" y="125"/>
                </a:cubicBezTo>
                <a:cubicBezTo>
                  <a:pt x="140" y="126"/>
                  <a:pt x="145" y="123"/>
                  <a:pt x="146" y="119"/>
                </a:cubicBezTo>
                <a:cubicBezTo>
                  <a:pt x="146" y="114"/>
                  <a:pt x="143" y="110"/>
                  <a:pt x="139" y="109"/>
                </a:cubicBezTo>
                <a:close/>
                <a:moveTo>
                  <a:pt x="75" y="109"/>
                </a:moveTo>
                <a:cubicBezTo>
                  <a:pt x="70" y="108"/>
                  <a:pt x="66" y="111"/>
                  <a:pt x="65" y="116"/>
                </a:cubicBezTo>
                <a:cubicBezTo>
                  <a:pt x="64" y="120"/>
                  <a:pt x="67" y="125"/>
                  <a:pt x="72" y="125"/>
                </a:cubicBezTo>
                <a:cubicBezTo>
                  <a:pt x="76" y="126"/>
                  <a:pt x="81" y="123"/>
                  <a:pt x="81" y="119"/>
                </a:cubicBezTo>
                <a:cubicBezTo>
                  <a:pt x="82" y="114"/>
                  <a:pt x="79" y="110"/>
                  <a:pt x="75" y="109"/>
                </a:cubicBezTo>
                <a:close/>
                <a:moveTo>
                  <a:pt x="203" y="109"/>
                </a:moveTo>
                <a:cubicBezTo>
                  <a:pt x="199" y="108"/>
                  <a:pt x="194" y="111"/>
                  <a:pt x="194" y="116"/>
                </a:cubicBezTo>
                <a:cubicBezTo>
                  <a:pt x="193" y="120"/>
                  <a:pt x="196" y="125"/>
                  <a:pt x="200" y="125"/>
                </a:cubicBezTo>
                <a:cubicBezTo>
                  <a:pt x="205" y="126"/>
                  <a:pt x="209" y="123"/>
                  <a:pt x="210" y="119"/>
                </a:cubicBezTo>
                <a:cubicBezTo>
                  <a:pt x="211" y="114"/>
                  <a:pt x="208" y="110"/>
                  <a:pt x="203" y="109"/>
                </a:cubicBezTo>
                <a:close/>
                <a:moveTo>
                  <a:pt x="10" y="163"/>
                </a:moveTo>
                <a:cubicBezTo>
                  <a:pt x="6" y="162"/>
                  <a:pt x="2" y="165"/>
                  <a:pt x="1" y="170"/>
                </a:cubicBezTo>
                <a:cubicBezTo>
                  <a:pt x="0" y="174"/>
                  <a:pt x="3" y="179"/>
                  <a:pt x="7" y="179"/>
                </a:cubicBezTo>
                <a:cubicBezTo>
                  <a:pt x="12" y="180"/>
                  <a:pt x="16" y="177"/>
                  <a:pt x="17" y="173"/>
                </a:cubicBezTo>
                <a:cubicBezTo>
                  <a:pt x="18" y="168"/>
                  <a:pt x="15" y="164"/>
                  <a:pt x="10" y="163"/>
                </a:cubicBezTo>
                <a:close/>
                <a:moveTo>
                  <a:pt x="267" y="163"/>
                </a:moveTo>
                <a:cubicBezTo>
                  <a:pt x="263" y="162"/>
                  <a:pt x="259" y="165"/>
                  <a:pt x="258" y="170"/>
                </a:cubicBezTo>
                <a:cubicBezTo>
                  <a:pt x="257" y="174"/>
                  <a:pt x="260" y="179"/>
                  <a:pt x="264" y="179"/>
                </a:cubicBezTo>
                <a:cubicBezTo>
                  <a:pt x="269" y="180"/>
                  <a:pt x="273" y="177"/>
                  <a:pt x="274" y="173"/>
                </a:cubicBezTo>
                <a:cubicBezTo>
                  <a:pt x="275" y="168"/>
                  <a:pt x="272" y="164"/>
                  <a:pt x="267" y="163"/>
                </a:cubicBezTo>
                <a:close/>
                <a:moveTo>
                  <a:pt x="203" y="163"/>
                </a:moveTo>
                <a:cubicBezTo>
                  <a:pt x="199" y="162"/>
                  <a:pt x="194" y="165"/>
                  <a:pt x="194" y="170"/>
                </a:cubicBezTo>
                <a:cubicBezTo>
                  <a:pt x="193" y="174"/>
                  <a:pt x="196" y="179"/>
                  <a:pt x="200" y="179"/>
                </a:cubicBezTo>
                <a:cubicBezTo>
                  <a:pt x="205" y="180"/>
                  <a:pt x="209" y="177"/>
                  <a:pt x="210" y="173"/>
                </a:cubicBezTo>
                <a:cubicBezTo>
                  <a:pt x="211" y="168"/>
                  <a:pt x="208" y="164"/>
                  <a:pt x="203" y="163"/>
                </a:cubicBezTo>
                <a:close/>
                <a:moveTo>
                  <a:pt x="75" y="163"/>
                </a:moveTo>
                <a:cubicBezTo>
                  <a:pt x="70" y="162"/>
                  <a:pt x="66" y="165"/>
                  <a:pt x="65" y="170"/>
                </a:cubicBezTo>
                <a:cubicBezTo>
                  <a:pt x="64" y="174"/>
                  <a:pt x="67" y="179"/>
                  <a:pt x="72" y="179"/>
                </a:cubicBezTo>
                <a:cubicBezTo>
                  <a:pt x="76" y="180"/>
                  <a:pt x="81" y="177"/>
                  <a:pt x="81" y="173"/>
                </a:cubicBezTo>
                <a:cubicBezTo>
                  <a:pt x="82" y="168"/>
                  <a:pt x="79" y="164"/>
                  <a:pt x="75" y="163"/>
                </a:cubicBezTo>
                <a:close/>
                <a:moveTo>
                  <a:pt x="139" y="163"/>
                </a:moveTo>
                <a:cubicBezTo>
                  <a:pt x="134" y="162"/>
                  <a:pt x="130" y="165"/>
                  <a:pt x="129" y="170"/>
                </a:cubicBezTo>
                <a:cubicBezTo>
                  <a:pt x="128" y="174"/>
                  <a:pt x="131" y="179"/>
                  <a:pt x="136" y="179"/>
                </a:cubicBezTo>
                <a:cubicBezTo>
                  <a:pt x="140" y="180"/>
                  <a:pt x="145" y="177"/>
                  <a:pt x="146" y="173"/>
                </a:cubicBezTo>
                <a:cubicBezTo>
                  <a:pt x="146" y="168"/>
                  <a:pt x="143" y="164"/>
                  <a:pt x="139" y="163"/>
                </a:cubicBezTo>
                <a:close/>
                <a:moveTo>
                  <a:pt x="75" y="217"/>
                </a:moveTo>
                <a:cubicBezTo>
                  <a:pt x="70" y="216"/>
                  <a:pt x="66" y="219"/>
                  <a:pt x="65" y="224"/>
                </a:cubicBezTo>
                <a:cubicBezTo>
                  <a:pt x="64" y="228"/>
                  <a:pt x="67" y="233"/>
                  <a:pt x="72" y="234"/>
                </a:cubicBezTo>
                <a:cubicBezTo>
                  <a:pt x="76" y="234"/>
                  <a:pt x="81" y="231"/>
                  <a:pt x="81" y="227"/>
                </a:cubicBezTo>
                <a:cubicBezTo>
                  <a:pt x="82" y="222"/>
                  <a:pt x="79" y="218"/>
                  <a:pt x="75" y="217"/>
                </a:cubicBezTo>
                <a:close/>
                <a:moveTo>
                  <a:pt x="139" y="217"/>
                </a:moveTo>
                <a:cubicBezTo>
                  <a:pt x="134" y="216"/>
                  <a:pt x="130" y="219"/>
                  <a:pt x="129" y="224"/>
                </a:cubicBezTo>
                <a:cubicBezTo>
                  <a:pt x="128" y="228"/>
                  <a:pt x="131" y="233"/>
                  <a:pt x="136" y="234"/>
                </a:cubicBezTo>
                <a:cubicBezTo>
                  <a:pt x="140" y="234"/>
                  <a:pt x="145" y="231"/>
                  <a:pt x="146" y="227"/>
                </a:cubicBezTo>
                <a:cubicBezTo>
                  <a:pt x="146" y="222"/>
                  <a:pt x="143" y="218"/>
                  <a:pt x="139" y="217"/>
                </a:cubicBezTo>
                <a:close/>
                <a:moveTo>
                  <a:pt x="267" y="217"/>
                </a:moveTo>
                <a:cubicBezTo>
                  <a:pt x="263" y="216"/>
                  <a:pt x="259" y="219"/>
                  <a:pt x="258" y="224"/>
                </a:cubicBezTo>
                <a:cubicBezTo>
                  <a:pt x="257" y="228"/>
                  <a:pt x="260" y="233"/>
                  <a:pt x="264" y="234"/>
                </a:cubicBezTo>
                <a:cubicBezTo>
                  <a:pt x="269" y="234"/>
                  <a:pt x="273" y="231"/>
                  <a:pt x="274" y="227"/>
                </a:cubicBezTo>
                <a:cubicBezTo>
                  <a:pt x="275" y="222"/>
                  <a:pt x="272" y="218"/>
                  <a:pt x="267" y="217"/>
                </a:cubicBezTo>
                <a:close/>
                <a:moveTo>
                  <a:pt x="10" y="217"/>
                </a:moveTo>
                <a:cubicBezTo>
                  <a:pt x="6" y="216"/>
                  <a:pt x="2" y="219"/>
                  <a:pt x="1" y="224"/>
                </a:cubicBezTo>
                <a:cubicBezTo>
                  <a:pt x="0" y="228"/>
                  <a:pt x="3" y="233"/>
                  <a:pt x="7" y="234"/>
                </a:cubicBezTo>
                <a:cubicBezTo>
                  <a:pt x="12" y="234"/>
                  <a:pt x="16" y="231"/>
                  <a:pt x="17" y="227"/>
                </a:cubicBezTo>
                <a:cubicBezTo>
                  <a:pt x="18" y="222"/>
                  <a:pt x="15" y="218"/>
                  <a:pt x="10" y="217"/>
                </a:cubicBezTo>
                <a:close/>
                <a:moveTo>
                  <a:pt x="203" y="217"/>
                </a:moveTo>
                <a:cubicBezTo>
                  <a:pt x="199" y="216"/>
                  <a:pt x="194" y="219"/>
                  <a:pt x="194" y="224"/>
                </a:cubicBezTo>
                <a:cubicBezTo>
                  <a:pt x="193" y="228"/>
                  <a:pt x="196" y="233"/>
                  <a:pt x="200" y="234"/>
                </a:cubicBezTo>
                <a:cubicBezTo>
                  <a:pt x="205" y="234"/>
                  <a:pt x="209" y="231"/>
                  <a:pt x="210" y="227"/>
                </a:cubicBezTo>
                <a:cubicBezTo>
                  <a:pt x="211" y="222"/>
                  <a:pt x="208" y="218"/>
                  <a:pt x="203" y="217"/>
                </a:cubicBezTo>
                <a:close/>
                <a:moveTo>
                  <a:pt x="10" y="271"/>
                </a:moveTo>
                <a:cubicBezTo>
                  <a:pt x="6" y="271"/>
                  <a:pt x="2" y="274"/>
                  <a:pt x="1" y="278"/>
                </a:cubicBezTo>
                <a:cubicBezTo>
                  <a:pt x="0" y="283"/>
                  <a:pt x="3" y="287"/>
                  <a:pt x="7" y="288"/>
                </a:cubicBezTo>
                <a:cubicBezTo>
                  <a:pt x="12" y="289"/>
                  <a:pt x="16" y="286"/>
                  <a:pt x="17" y="281"/>
                </a:cubicBezTo>
                <a:cubicBezTo>
                  <a:pt x="18" y="277"/>
                  <a:pt x="15" y="272"/>
                  <a:pt x="10" y="271"/>
                </a:cubicBezTo>
                <a:close/>
                <a:moveTo>
                  <a:pt x="203" y="271"/>
                </a:moveTo>
                <a:cubicBezTo>
                  <a:pt x="199" y="271"/>
                  <a:pt x="194" y="274"/>
                  <a:pt x="194" y="278"/>
                </a:cubicBezTo>
                <a:cubicBezTo>
                  <a:pt x="193" y="283"/>
                  <a:pt x="196" y="287"/>
                  <a:pt x="200" y="288"/>
                </a:cubicBezTo>
                <a:cubicBezTo>
                  <a:pt x="205" y="289"/>
                  <a:pt x="209" y="286"/>
                  <a:pt x="210" y="281"/>
                </a:cubicBezTo>
                <a:cubicBezTo>
                  <a:pt x="211" y="277"/>
                  <a:pt x="208" y="272"/>
                  <a:pt x="203" y="271"/>
                </a:cubicBezTo>
                <a:close/>
                <a:moveTo>
                  <a:pt x="75" y="271"/>
                </a:moveTo>
                <a:cubicBezTo>
                  <a:pt x="70" y="271"/>
                  <a:pt x="66" y="274"/>
                  <a:pt x="65" y="278"/>
                </a:cubicBezTo>
                <a:cubicBezTo>
                  <a:pt x="64" y="283"/>
                  <a:pt x="67" y="287"/>
                  <a:pt x="72" y="288"/>
                </a:cubicBezTo>
                <a:cubicBezTo>
                  <a:pt x="76" y="289"/>
                  <a:pt x="81" y="286"/>
                  <a:pt x="81" y="281"/>
                </a:cubicBezTo>
                <a:cubicBezTo>
                  <a:pt x="82" y="277"/>
                  <a:pt x="79" y="272"/>
                  <a:pt x="75" y="271"/>
                </a:cubicBezTo>
                <a:close/>
                <a:moveTo>
                  <a:pt x="139" y="271"/>
                </a:moveTo>
                <a:cubicBezTo>
                  <a:pt x="134" y="271"/>
                  <a:pt x="130" y="274"/>
                  <a:pt x="129" y="278"/>
                </a:cubicBezTo>
                <a:cubicBezTo>
                  <a:pt x="128" y="283"/>
                  <a:pt x="131" y="287"/>
                  <a:pt x="136" y="288"/>
                </a:cubicBezTo>
                <a:cubicBezTo>
                  <a:pt x="140" y="289"/>
                  <a:pt x="145" y="286"/>
                  <a:pt x="146" y="281"/>
                </a:cubicBezTo>
                <a:cubicBezTo>
                  <a:pt x="146" y="277"/>
                  <a:pt x="143" y="272"/>
                  <a:pt x="139" y="271"/>
                </a:cubicBezTo>
                <a:close/>
                <a:moveTo>
                  <a:pt x="267" y="271"/>
                </a:moveTo>
                <a:cubicBezTo>
                  <a:pt x="263" y="271"/>
                  <a:pt x="259" y="274"/>
                  <a:pt x="258" y="278"/>
                </a:cubicBezTo>
                <a:cubicBezTo>
                  <a:pt x="257" y="283"/>
                  <a:pt x="260" y="287"/>
                  <a:pt x="264" y="288"/>
                </a:cubicBezTo>
                <a:cubicBezTo>
                  <a:pt x="269" y="289"/>
                  <a:pt x="273" y="286"/>
                  <a:pt x="274" y="281"/>
                </a:cubicBezTo>
                <a:cubicBezTo>
                  <a:pt x="275" y="277"/>
                  <a:pt x="272" y="272"/>
                  <a:pt x="267" y="271"/>
                </a:cubicBezTo>
                <a:close/>
                <a:moveTo>
                  <a:pt x="203" y="326"/>
                </a:moveTo>
                <a:cubicBezTo>
                  <a:pt x="199" y="325"/>
                  <a:pt x="194" y="328"/>
                  <a:pt x="194" y="332"/>
                </a:cubicBezTo>
                <a:cubicBezTo>
                  <a:pt x="193" y="337"/>
                  <a:pt x="196" y="341"/>
                  <a:pt x="200" y="342"/>
                </a:cubicBezTo>
                <a:cubicBezTo>
                  <a:pt x="205" y="343"/>
                  <a:pt x="209" y="340"/>
                  <a:pt x="210" y="335"/>
                </a:cubicBezTo>
                <a:cubicBezTo>
                  <a:pt x="211" y="331"/>
                  <a:pt x="208" y="326"/>
                  <a:pt x="203" y="326"/>
                </a:cubicBezTo>
                <a:close/>
                <a:moveTo>
                  <a:pt x="267" y="326"/>
                </a:moveTo>
                <a:cubicBezTo>
                  <a:pt x="263" y="325"/>
                  <a:pt x="259" y="328"/>
                  <a:pt x="258" y="332"/>
                </a:cubicBezTo>
                <a:cubicBezTo>
                  <a:pt x="257" y="337"/>
                  <a:pt x="260" y="341"/>
                  <a:pt x="264" y="342"/>
                </a:cubicBezTo>
                <a:cubicBezTo>
                  <a:pt x="269" y="343"/>
                  <a:pt x="273" y="340"/>
                  <a:pt x="274" y="335"/>
                </a:cubicBezTo>
                <a:cubicBezTo>
                  <a:pt x="275" y="331"/>
                  <a:pt x="272" y="326"/>
                  <a:pt x="267" y="326"/>
                </a:cubicBezTo>
                <a:close/>
                <a:moveTo>
                  <a:pt x="139" y="326"/>
                </a:moveTo>
                <a:cubicBezTo>
                  <a:pt x="134" y="325"/>
                  <a:pt x="130" y="328"/>
                  <a:pt x="129" y="332"/>
                </a:cubicBezTo>
                <a:cubicBezTo>
                  <a:pt x="128" y="337"/>
                  <a:pt x="131" y="341"/>
                  <a:pt x="136" y="342"/>
                </a:cubicBezTo>
                <a:cubicBezTo>
                  <a:pt x="140" y="343"/>
                  <a:pt x="145" y="340"/>
                  <a:pt x="146" y="335"/>
                </a:cubicBezTo>
                <a:cubicBezTo>
                  <a:pt x="146" y="331"/>
                  <a:pt x="143" y="326"/>
                  <a:pt x="139" y="326"/>
                </a:cubicBezTo>
                <a:close/>
                <a:moveTo>
                  <a:pt x="10" y="326"/>
                </a:moveTo>
                <a:cubicBezTo>
                  <a:pt x="6" y="325"/>
                  <a:pt x="2" y="328"/>
                  <a:pt x="1" y="332"/>
                </a:cubicBezTo>
                <a:cubicBezTo>
                  <a:pt x="0" y="337"/>
                  <a:pt x="3" y="341"/>
                  <a:pt x="7" y="342"/>
                </a:cubicBezTo>
                <a:cubicBezTo>
                  <a:pt x="12" y="343"/>
                  <a:pt x="16" y="340"/>
                  <a:pt x="17" y="335"/>
                </a:cubicBezTo>
                <a:cubicBezTo>
                  <a:pt x="18" y="331"/>
                  <a:pt x="15" y="326"/>
                  <a:pt x="10" y="326"/>
                </a:cubicBezTo>
                <a:close/>
                <a:moveTo>
                  <a:pt x="75" y="326"/>
                </a:moveTo>
                <a:cubicBezTo>
                  <a:pt x="70" y="325"/>
                  <a:pt x="66" y="328"/>
                  <a:pt x="65" y="332"/>
                </a:cubicBezTo>
                <a:cubicBezTo>
                  <a:pt x="64" y="337"/>
                  <a:pt x="67" y="341"/>
                  <a:pt x="72" y="342"/>
                </a:cubicBezTo>
                <a:cubicBezTo>
                  <a:pt x="76" y="343"/>
                  <a:pt x="81" y="340"/>
                  <a:pt x="81" y="335"/>
                </a:cubicBezTo>
                <a:cubicBezTo>
                  <a:pt x="82" y="331"/>
                  <a:pt x="79" y="326"/>
                  <a:pt x="75" y="326"/>
                </a:cubicBezTo>
                <a:close/>
                <a:moveTo>
                  <a:pt x="10" y="380"/>
                </a:moveTo>
                <a:cubicBezTo>
                  <a:pt x="6" y="379"/>
                  <a:pt x="2" y="382"/>
                  <a:pt x="1" y="386"/>
                </a:cubicBezTo>
                <a:cubicBezTo>
                  <a:pt x="0" y="391"/>
                  <a:pt x="3" y="395"/>
                  <a:pt x="7" y="396"/>
                </a:cubicBezTo>
                <a:cubicBezTo>
                  <a:pt x="12" y="397"/>
                  <a:pt x="16" y="394"/>
                  <a:pt x="17" y="389"/>
                </a:cubicBezTo>
                <a:cubicBezTo>
                  <a:pt x="18" y="385"/>
                  <a:pt x="15" y="380"/>
                  <a:pt x="10" y="380"/>
                </a:cubicBezTo>
                <a:close/>
                <a:moveTo>
                  <a:pt x="75" y="380"/>
                </a:moveTo>
                <a:cubicBezTo>
                  <a:pt x="70" y="379"/>
                  <a:pt x="66" y="382"/>
                  <a:pt x="65" y="386"/>
                </a:cubicBezTo>
                <a:cubicBezTo>
                  <a:pt x="64" y="391"/>
                  <a:pt x="67" y="395"/>
                  <a:pt x="72" y="396"/>
                </a:cubicBezTo>
                <a:cubicBezTo>
                  <a:pt x="76" y="397"/>
                  <a:pt x="81" y="394"/>
                  <a:pt x="81" y="389"/>
                </a:cubicBezTo>
                <a:cubicBezTo>
                  <a:pt x="82" y="385"/>
                  <a:pt x="79" y="380"/>
                  <a:pt x="75" y="380"/>
                </a:cubicBezTo>
                <a:close/>
                <a:moveTo>
                  <a:pt x="203" y="380"/>
                </a:moveTo>
                <a:cubicBezTo>
                  <a:pt x="199" y="379"/>
                  <a:pt x="194" y="382"/>
                  <a:pt x="194" y="386"/>
                </a:cubicBezTo>
                <a:cubicBezTo>
                  <a:pt x="193" y="391"/>
                  <a:pt x="196" y="395"/>
                  <a:pt x="200" y="396"/>
                </a:cubicBezTo>
                <a:cubicBezTo>
                  <a:pt x="205" y="397"/>
                  <a:pt x="209" y="394"/>
                  <a:pt x="210" y="389"/>
                </a:cubicBezTo>
                <a:cubicBezTo>
                  <a:pt x="211" y="385"/>
                  <a:pt x="208" y="380"/>
                  <a:pt x="203" y="380"/>
                </a:cubicBezTo>
                <a:close/>
                <a:moveTo>
                  <a:pt x="267" y="380"/>
                </a:moveTo>
                <a:cubicBezTo>
                  <a:pt x="263" y="379"/>
                  <a:pt x="259" y="382"/>
                  <a:pt x="258" y="386"/>
                </a:cubicBezTo>
                <a:cubicBezTo>
                  <a:pt x="257" y="391"/>
                  <a:pt x="260" y="395"/>
                  <a:pt x="264" y="396"/>
                </a:cubicBezTo>
                <a:cubicBezTo>
                  <a:pt x="269" y="397"/>
                  <a:pt x="273" y="394"/>
                  <a:pt x="274" y="389"/>
                </a:cubicBezTo>
                <a:cubicBezTo>
                  <a:pt x="275" y="385"/>
                  <a:pt x="272" y="380"/>
                  <a:pt x="267" y="380"/>
                </a:cubicBezTo>
                <a:close/>
                <a:moveTo>
                  <a:pt x="139" y="380"/>
                </a:moveTo>
                <a:cubicBezTo>
                  <a:pt x="134" y="379"/>
                  <a:pt x="130" y="382"/>
                  <a:pt x="129" y="386"/>
                </a:cubicBezTo>
                <a:cubicBezTo>
                  <a:pt x="128" y="391"/>
                  <a:pt x="131" y="395"/>
                  <a:pt x="136" y="396"/>
                </a:cubicBezTo>
                <a:cubicBezTo>
                  <a:pt x="140" y="397"/>
                  <a:pt x="145" y="394"/>
                  <a:pt x="146" y="389"/>
                </a:cubicBezTo>
                <a:cubicBezTo>
                  <a:pt x="146" y="385"/>
                  <a:pt x="143" y="380"/>
                  <a:pt x="139" y="380"/>
                </a:cubicBezTo>
                <a:close/>
                <a:moveTo>
                  <a:pt x="139" y="434"/>
                </a:moveTo>
                <a:cubicBezTo>
                  <a:pt x="134" y="433"/>
                  <a:pt x="130" y="436"/>
                  <a:pt x="129" y="440"/>
                </a:cubicBezTo>
                <a:cubicBezTo>
                  <a:pt x="128" y="445"/>
                  <a:pt x="131" y="449"/>
                  <a:pt x="136" y="450"/>
                </a:cubicBezTo>
                <a:cubicBezTo>
                  <a:pt x="140" y="451"/>
                  <a:pt x="145" y="448"/>
                  <a:pt x="146" y="443"/>
                </a:cubicBezTo>
                <a:cubicBezTo>
                  <a:pt x="146" y="439"/>
                  <a:pt x="143" y="435"/>
                  <a:pt x="139" y="434"/>
                </a:cubicBezTo>
                <a:close/>
                <a:moveTo>
                  <a:pt x="10" y="434"/>
                </a:moveTo>
                <a:cubicBezTo>
                  <a:pt x="6" y="433"/>
                  <a:pt x="2" y="436"/>
                  <a:pt x="1" y="440"/>
                </a:cubicBezTo>
                <a:cubicBezTo>
                  <a:pt x="0" y="445"/>
                  <a:pt x="3" y="449"/>
                  <a:pt x="7" y="450"/>
                </a:cubicBezTo>
                <a:cubicBezTo>
                  <a:pt x="12" y="451"/>
                  <a:pt x="16" y="448"/>
                  <a:pt x="17" y="443"/>
                </a:cubicBezTo>
                <a:cubicBezTo>
                  <a:pt x="18" y="439"/>
                  <a:pt x="15" y="435"/>
                  <a:pt x="10" y="434"/>
                </a:cubicBezTo>
                <a:close/>
                <a:moveTo>
                  <a:pt x="203" y="434"/>
                </a:moveTo>
                <a:cubicBezTo>
                  <a:pt x="199" y="433"/>
                  <a:pt x="194" y="436"/>
                  <a:pt x="194" y="440"/>
                </a:cubicBezTo>
                <a:cubicBezTo>
                  <a:pt x="193" y="445"/>
                  <a:pt x="196" y="449"/>
                  <a:pt x="200" y="450"/>
                </a:cubicBezTo>
                <a:cubicBezTo>
                  <a:pt x="205" y="451"/>
                  <a:pt x="209" y="448"/>
                  <a:pt x="210" y="443"/>
                </a:cubicBezTo>
                <a:cubicBezTo>
                  <a:pt x="211" y="439"/>
                  <a:pt x="208" y="435"/>
                  <a:pt x="203" y="434"/>
                </a:cubicBezTo>
                <a:close/>
                <a:moveTo>
                  <a:pt x="75" y="434"/>
                </a:moveTo>
                <a:cubicBezTo>
                  <a:pt x="70" y="433"/>
                  <a:pt x="66" y="436"/>
                  <a:pt x="65" y="440"/>
                </a:cubicBezTo>
                <a:cubicBezTo>
                  <a:pt x="64" y="445"/>
                  <a:pt x="67" y="449"/>
                  <a:pt x="72" y="450"/>
                </a:cubicBezTo>
                <a:cubicBezTo>
                  <a:pt x="76" y="451"/>
                  <a:pt x="81" y="448"/>
                  <a:pt x="81" y="443"/>
                </a:cubicBezTo>
                <a:cubicBezTo>
                  <a:pt x="82" y="439"/>
                  <a:pt x="79" y="435"/>
                  <a:pt x="75" y="434"/>
                </a:cubicBezTo>
                <a:close/>
                <a:moveTo>
                  <a:pt x="267" y="434"/>
                </a:moveTo>
                <a:cubicBezTo>
                  <a:pt x="263" y="433"/>
                  <a:pt x="259" y="436"/>
                  <a:pt x="258" y="440"/>
                </a:cubicBezTo>
                <a:cubicBezTo>
                  <a:pt x="257" y="445"/>
                  <a:pt x="260" y="449"/>
                  <a:pt x="264" y="450"/>
                </a:cubicBezTo>
                <a:cubicBezTo>
                  <a:pt x="269" y="451"/>
                  <a:pt x="273" y="448"/>
                  <a:pt x="274" y="443"/>
                </a:cubicBezTo>
                <a:cubicBezTo>
                  <a:pt x="275" y="439"/>
                  <a:pt x="272" y="435"/>
                  <a:pt x="267" y="434"/>
                </a:cubicBezTo>
                <a:close/>
                <a:moveTo>
                  <a:pt x="139" y="488"/>
                </a:moveTo>
                <a:cubicBezTo>
                  <a:pt x="134" y="487"/>
                  <a:pt x="130" y="490"/>
                  <a:pt x="129" y="495"/>
                </a:cubicBezTo>
                <a:cubicBezTo>
                  <a:pt x="128" y="499"/>
                  <a:pt x="131" y="503"/>
                  <a:pt x="136" y="504"/>
                </a:cubicBezTo>
                <a:cubicBezTo>
                  <a:pt x="140" y="505"/>
                  <a:pt x="145" y="502"/>
                  <a:pt x="146" y="498"/>
                </a:cubicBezTo>
                <a:cubicBezTo>
                  <a:pt x="146" y="493"/>
                  <a:pt x="143" y="489"/>
                  <a:pt x="139" y="488"/>
                </a:cubicBezTo>
                <a:close/>
                <a:moveTo>
                  <a:pt x="10" y="488"/>
                </a:moveTo>
                <a:cubicBezTo>
                  <a:pt x="6" y="487"/>
                  <a:pt x="2" y="490"/>
                  <a:pt x="1" y="495"/>
                </a:cubicBezTo>
                <a:cubicBezTo>
                  <a:pt x="0" y="499"/>
                  <a:pt x="3" y="503"/>
                  <a:pt x="7" y="504"/>
                </a:cubicBezTo>
                <a:cubicBezTo>
                  <a:pt x="12" y="505"/>
                  <a:pt x="16" y="502"/>
                  <a:pt x="17" y="498"/>
                </a:cubicBezTo>
                <a:cubicBezTo>
                  <a:pt x="18" y="493"/>
                  <a:pt x="15" y="489"/>
                  <a:pt x="10" y="488"/>
                </a:cubicBezTo>
                <a:close/>
                <a:moveTo>
                  <a:pt x="267" y="488"/>
                </a:moveTo>
                <a:cubicBezTo>
                  <a:pt x="263" y="487"/>
                  <a:pt x="259" y="490"/>
                  <a:pt x="258" y="495"/>
                </a:cubicBezTo>
                <a:cubicBezTo>
                  <a:pt x="257" y="499"/>
                  <a:pt x="260" y="503"/>
                  <a:pt x="264" y="504"/>
                </a:cubicBezTo>
                <a:cubicBezTo>
                  <a:pt x="269" y="505"/>
                  <a:pt x="273" y="502"/>
                  <a:pt x="274" y="498"/>
                </a:cubicBezTo>
                <a:cubicBezTo>
                  <a:pt x="275" y="493"/>
                  <a:pt x="272" y="489"/>
                  <a:pt x="267" y="488"/>
                </a:cubicBezTo>
                <a:close/>
                <a:moveTo>
                  <a:pt x="75" y="488"/>
                </a:moveTo>
                <a:cubicBezTo>
                  <a:pt x="70" y="487"/>
                  <a:pt x="66" y="490"/>
                  <a:pt x="65" y="495"/>
                </a:cubicBezTo>
                <a:cubicBezTo>
                  <a:pt x="64" y="499"/>
                  <a:pt x="67" y="503"/>
                  <a:pt x="72" y="504"/>
                </a:cubicBezTo>
                <a:cubicBezTo>
                  <a:pt x="76" y="505"/>
                  <a:pt x="81" y="502"/>
                  <a:pt x="81" y="498"/>
                </a:cubicBezTo>
                <a:cubicBezTo>
                  <a:pt x="82" y="493"/>
                  <a:pt x="79" y="489"/>
                  <a:pt x="75" y="488"/>
                </a:cubicBezTo>
                <a:close/>
                <a:moveTo>
                  <a:pt x="203" y="488"/>
                </a:moveTo>
                <a:cubicBezTo>
                  <a:pt x="199" y="487"/>
                  <a:pt x="194" y="490"/>
                  <a:pt x="194" y="495"/>
                </a:cubicBezTo>
                <a:cubicBezTo>
                  <a:pt x="193" y="499"/>
                  <a:pt x="196" y="503"/>
                  <a:pt x="200" y="504"/>
                </a:cubicBezTo>
                <a:cubicBezTo>
                  <a:pt x="205" y="505"/>
                  <a:pt x="209" y="502"/>
                  <a:pt x="210" y="498"/>
                </a:cubicBezTo>
                <a:cubicBezTo>
                  <a:pt x="211" y="493"/>
                  <a:pt x="208" y="489"/>
                  <a:pt x="203" y="488"/>
                </a:cubicBezTo>
                <a:close/>
                <a:moveTo>
                  <a:pt x="10" y="542"/>
                </a:moveTo>
                <a:cubicBezTo>
                  <a:pt x="6" y="541"/>
                  <a:pt x="2" y="544"/>
                  <a:pt x="1" y="549"/>
                </a:cubicBezTo>
                <a:cubicBezTo>
                  <a:pt x="0" y="553"/>
                  <a:pt x="3" y="557"/>
                  <a:pt x="7" y="558"/>
                </a:cubicBezTo>
                <a:cubicBezTo>
                  <a:pt x="12" y="559"/>
                  <a:pt x="16" y="556"/>
                  <a:pt x="17" y="552"/>
                </a:cubicBezTo>
                <a:cubicBezTo>
                  <a:pt x="18" y="547"/>
                  <a:pt x="15" y="543"/>
                  <a:pt x="10" y="542"/>
                </a:cubicBezTo>
                <a:close/>
                <a:moveTo>
                  <a:pt x="203" y="542"/>
                </a:moveTo>
                <a:cubicBezTo>
                  <a:pt x="199" y="541"/>
                  <a:pt x="194" y="544"/>
                  <a:pt x="194" y="549"/>
                </a:cubicBezTo>
                <a:cubicBezTo>
                  <a:pt x="193" y="553"/>
                  <a:pt x="196" y="557"/>
                  <a:pt x="200" y="558"/>
                </a:cubicBezTo>
                <a:cubicBezTo>
                  <a:pt x="205" y="559"/>
                  <a:pt x="209" y="556"/>
                  <a:pt x="210" y="552"/>
                </a:cubicBezTo>
                <a:cubicBezTo>
                  <a:pt x="211" y="547"/>
                  <a:pt x="208" y="543"/>
                  <a:pt x="203" y="542"/>
                </a:cubicBezTo>
                <a:close/>
                <a:moveTo>
                  <a:pt x="75" y="542"/>
                </a:moveTo>
                <a:cubicBezTo>
                  <a:pt x="70" y="541"/>
                  <a:pt x="66" y="544"/>
                  <a:pt x="65" y="549"/>
                </a:cubicBezTo>
                <a:cubicBezTo>
                  <a:pt x="64" y="553"/>
                  <a:pt x="67" y="557"/>
                  <a:pt x="72" y="558"/>
                </a:cubicBezTo>
                <a:cubicBezTo>
                  <a:pt x="76" y="559"/>
                  <a:pt x="81" y="556"/>
                  <a:pt x="81" y="552"/>
                </a:cubicBezTo>
                <a:cubicBezTo>
                  <a:pt x="82" y="547"/>
                  <a:pt x="79" y="543"/>
                  <a:pt x="75" y="542"/>
                </a:cubicBezTo>
                <a:close/>
                <a:moveTo>
                  <a:pt x="267" y="542"/>
                </a:moveTo>
                <a:cubicBezTo>
                  <a:pt x="263" y="541"/>
                  <a:pt x="259" y="544"/>
                  <a:pt x="258" y="549"/>
                </a:cubicBezTo>
                <a:cubicBezTo>
                  <a:pt x="257" y="553"/>
                  <a:pt x="260" y="557"/>
                  <a:pt x="264" y="558"/>
                </a:cubicBezTo>
                <a:cubicBezTo>
                  <a:pt x="269" y="559"/>
                  <a:pt x="273" y="556"/>
                  <a:pt x="274" y="552"/>
                </a:cubicBezTo>
                <a:cubicBezTo>
                  <a:pt x="275" y="547"/>
                  <a:pt x="272" y="543"/>
                  <a:pt x="267" y="542"/>
                </a:cubicBezTo>
                <a:close/>
                <a:moveTo>
                  <a:pt x="139" y="542"/>
                </a:moveTo>
                <a:cubicBezTo>
                  <a:pt x="134" y="541"/>
                  <a:pt x="130" y="544"/>
                  <a:pt x="129" y="549"/>
                </a:cubicBezTo>
                <a:cubicBezTo>
                  <a:pt x="128" y="553"/>
                  <a:pt x="131" y="557"/>
                  <a:pt x="136" y="558"/>
                </a:cubicBezTo>
                <a:cubicBezTo>
                  <a:pt x="140" y="559"/>
                  <a:pt x="145" y="556"/>
                  <a:pt x="146" y="552"/>
                </a:cubicBezTo>
                <a:cubicBezTo>
                  <a:pt x="146" y="547"/>
                  <a:pt x="143" y="543"/>
                  <a:pt x="139"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41">
            <a:extLst>
              <a:ext uri="{FF2B5EF4-FFF2-40B4-BE49-F238E27FC236}">
                <a16:creationId xmlns:a16="http://schemas.microsoft.com/office/drawing/2014/main" id="{C8593E3E-BFC0-5293-B2A6-EA15953A4805}"/>
              </a:ext>
            </a:extLst>
          </p:cNvPr>
          <p:cNvSpPr/>
          <p:nvPr/>
        </p:nvSpPr>
        <p:spPr>
          <a:xfrm>
            <a:off x="1341369" y="2200274"/>
            <a:ext cx="2899342" cy="40413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E45E94A-5D63-1B8F-7870-0F15A176E9CA}"/>
              </a:ext>
            </a:extLst>
          </p:cNvPr>
          <p:cNvSpPr txBox="1"/>
          <p:nvPr/>
        </p:nvSpPr>
        <p:spPr>
          <a:xfrm>
            <a:off x="1710342" y="2539343"/>
            <a:ext cx="2065020" cy="1881284"/>
          </a:xfrm>
          <a:prstGeom prst="rect">
            <a:avLst/>
          </a:prstGeom>
          <a:noFill/>
        </p:spPr>
        <p:txBody>
          <a:bodyPr wrap="square">
            <a:spAutoFit/>
          </a:bodyPr>
          <a:lstStyle/>
          <a:p>
            <a:pPr>
              <a:lnSpc>
                <a:spcPts val="1400"/>
              </a:lnSpc>
            </a:pPr>
            <a:r>
              <a:rPr lang="en-US" sz="11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100" dirty="0"/>
          </a:p>
        </p:txBody>
      </p:sp>
      <p:cxnSp>
        <p:nvCxnSpPr>
          <p:cNvPr id="39" name="Straight Connector 38">
            <a:extLst>
              <a:ext uri="{FF2B5EF4-FFF2-40B4-BE49-F238E27FC236}">
                <a16:creationId xmlns:a16="http://schemas.microsoft.com/office/drawing/2014/main" id="{B6F28648-0142-EC13-E532-60C2683EBCEC}"/>
              </a:ext>
            </a:extLst>
          </p:cNvPr>
          <p:cNvCxnSpPr/>
          <p:nvPr/>
        </p:nvCxnSpPr>
        <p:spPr>
          <a:xfrm>
            <a:off x="1811942" y="4550982"/>
            <a:ext cx="0" cy="484207"/>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33FA4A3-FB65-A96B-33D3-5699BE857C2E}"/>
              </a:ext>
            </a:extLst>
          </p:cNvPr>
          <p:cNvSpPr txBox="1"/>
          <p:nvPr/>
        </p:nvSpPr>
        <p:spPr>
          <a:xfrm>
            <a:off x="1710342" y="5301889"/>
            <a:ext cx="1957177" cy="508473"/>
          </a:xfrm>
          <a:prstGeom prst="rect">
            <a:avLst/>
          </a:prstGeom>
          <a:noFill/>
        </p:spPr>
        <p:txBody>
          <a:bodyPr wrap="square">
            <a:spAutoFit/>
          </a:bodyPr>
          <a:lstStyle/>
          <a:p>
            <a:pPr>
              <a:lnSpc>
                <a:spcPts val="1100"/>
              </a:lnSpc>
            </a:pPr>
            <a:r>
              <a:rPr lang="en-US" sz="800" dirty="0">
                <a:latin typeface="Epilogue" pitchFamily="2" charset="0"/>
                <a:ea typeface="Roboto" panose="02000000000000000000" pitchFamily="2" charset="0"/>
                <a:cs typeface="Arimo" panose="020B0604020202020204" pitchFamily="34" charset="0"/>
              </a:rPr>
              <a:t>2024 /27</a:t>
            </a:r>
            <a:br>
              <a:rPr lang="en-US" sz="800" dirty="0">
                <a:latin typeface="Epilogue" pitchFamily="2" charset="0"/>
                <a:ea typeface="Roboto" panose="02000000000000000000" pitchFamily="2" charset="0"/>
                <a:cs typeface="Arimo" panose="020B0604020202020204" pitchFamily="34" charset="0"/>
              </a:rPr>
            </a:br>
            <a:r>
              <a:rPr lang="en-US" sz="800" dirty="0">
                <a:latin typeface="Epilogue" pitchFamily="2" charset="0"/>
                <a:ea typeface="Roboto" panose="02000000000000000000" pitchFamily="2" charset="0"/>
                <a:cs typeface="Arimo" panose="020B0604020202020204" pitchFamily="34" charset="0"/>
              </a:rPr>
              <a:t>Presented Jane Smith</a:t>
            </a:r>
          </a:p>
          <a:p>
            <a:pPr>
              <a:lnSpc>
                <a:spcPts val="1100"/>
              </a:lnSpc>
            </a:pPr>
            <a:r>
              <a:rPr lang="en-US" sz="800" dirty="0">
                <a:latin typeface="Epilogue" pitchFamily="2" charset="0"/>
                <a:ea typeface="Roboto" panose="02000000000000000000" pitchFamily="2" charset="0"/>
                <a:cs typeface="Arimo" panose="020B0604020202020204" pitchFamily="34" charset="0"/>
              </a:rPr>
              <a:t>Created Date. 26/09/2028 Title</a:t>
            </a:r>
          </a:p>
        </p:txBody>
      </p:sp>
      <p:sp>
        <p:nvSpPr>
          <p:cNvPr id="52" name="TextBox 51">
            <a:extLst>
              <a:ext uri="{FF2B5EF4-FFF2-40B4-BE49-F238E27FC236}">
                <a16:creationId xmlns:a16="http://schemas.microsoft.com/office/drawing/2014/main" id="{217DC16A-B572-8CC7-AD92-A8C9A5385B35}"/>
              </a:ext>
            </a:extLst>
          </p:cNvPr>
          <p:cNvSpPr txBox="1"/>
          <p:nvPr/>
        </p:nvSpPr>
        <p:spPr>
          <a:xfrm>
            <a:off x="7618339" y="1424423"/>
            <a:ext cx="3075559" cy="1188530"/>
          </a:xfrm>
          <a:prstGeom prst="rect">
            <a:avLst/>
          </a:prstGeom>
          <a:noFill/>
        </p:spPr>
        <p:txBody>
          <a:bodyPr wrap="square" rtlCol="0">
            <a:spAutoFit/>
          </a:bodyPr>
          <a:lstStyle/>
          <a:p>
            <a:pPr>
              <a:lnSpc>
                <a:spcPts val="2800"/>
              </a:lnSpc>
            </a:pPr>
            <a:r>
              <a:rPr lang="en-US" sz="3200" i="0" dirty="0">
                <a:solidFill>
                  <a:schemeClr val="bg1"/>
                </a:solidFill>
                <a:effectLst/>
                <a:latin typeface="Otama.ep" panose="00000500000000000000" pitchFamily="50" charset="0"/>
              </a:rPr>
              <a:t>Simplest</a:t>
            </a:r>
          </a:p>
          <a:p>
            <a:pPr>
              <a:lnSpc>
                <a:spcPts val="2800"/>
              </a:lnSpc>
            </a:pPr>
            <a:r>
              <a:rPr lang="en-US" sz="3200" dirty="0">
                <a:solidFill>
                  <a:schemeClr val="bg1"/>
                </a:solidFill>
                <a:latin typeface="Otama.ep" panose="00000500000000000000" pitchFamily="50" charset="0"/>
              </a:rPr>
              <a:t>things are </a:t>
            </a:r>
            <a:r>
              <a:rPr lang="en-US" sz="3200" i="0" dirty="0">
                <a:solidFill>
                  <a:schemeClr val="bg1"/>
                </a:solidFill>
                <a:effectLst/>
                <a:latin typeface="Otama.ep" panose="00000500000000000000" pitchFamily="50" charset="0"/>
              </a:rPr>
              <a:t>often</a:t>
            </a:r>
          </a:p>
          <a:p>
            <a:pPr>
              <a:lnSpc>
                <a:spcPts val="2800"/>
              </a:lnSpc>
            </a:pPr>
            <a:r>
              <a:rPr lang="en-US" sz="3200" i="0" dirty="0">
                <a:solidFill>
                  <a:schemeClr val="bg1"/>
                </a:solidFill>
                <a:effectLst/>
                <a:latin typeface="Otama.ep" panose="00000500000000000000" pitchFamily="50" charset="0"/>
              </a:rPr>
              <a:t>the </a:t>
            </a:r>
            <a:r>
              <a:rPr lang="en-US" sz="3200" dirty="0">
                <a:solidFill>
                  <a:schemeClr val="bg1"/>
                </a:solidFill>
                <a:latin typeface="Otama.ep" panose="00000500000000000000" pitchFamily="50" charset="0"/>
              </a:rPr>
              <a:t>truest title</a:t>
            </a:r>
            <a:endParaRPr lang="en-US" sz="3200" i="0" dirty="0">
              <a:solidFill>
                <a:schemeClr val="bg1"/>
              </a:solidFill>
              <a:effectLst/>
              <a:latin typeface="Otama.ep" panose="00000500000000000000" pitchFamily="50" charset="0"/>
            </a:endParaRPr>
          </a:p>
        </p:txBody>
      </p:sp>
      <p:sp>
        <p:nvSpPr>
          <p:cNvPr id="53" name="TextBox 52">
            <a:extLst>
              <a:ext uri="{FF2B5EF4-FFF2-40B4-BE49-F238E27FC236}">
                <a16:creationId xmlns:a16="http://schemas.microsoft.com/office/drawing/2014/main" id="{386E4F10-8CFD-6E0C-4509-70F38A203C4E}"/>
              </a:ext>
            </a:extLst>
          </p:cNvPr>
          <p:cNvSpPr txBox="1"/>
          <p:nvPr/>
        </p:nvSpPr>
        <p:spPr>
          <a:xfrm>
            <a:off x="7618340" y="2892424"/>
            <a:ext cx="3294557" cy="1512594"/>
          </a:xfrm>
          <a:prstGeom prst="rect">
            <a:avLst/>
          </a:prstGeom>
          <a:noFill/>
        </p:spPr>
        <p:txBody>
          <a:bodyPr wrap="square" rtlCol="0">
            <a:spAutoFit/>
          </a:bodyPr>
          <a:lstStyle/>
          <a:p>
            <a:pPr>
              <a:lnSpc>
                <a:spcPts val="1600"/>
              </a:lnSpc>
            </a:pPr>
            <a:r>
              <a:rPr lang="en-US" sz="1000" dirty="0">
                <a:solidFill>
                  <a:schemeClr val="bg1"/>
                </a:solidFill>
                <a:latin typeface="Epilogue" pitchFamily="2" charset="0"/>
                <a:ea typeface="Inter" panose="020B0502030000000004" pitchFamily="34" charset="0"/>
              </a:rPr>
              <a:t>Design relocated where he once saw the passage, but the popularity of Cicero in the 15th century supports the theory that the filler text has been used for centuries. provide placeholder text to mockup various fonts for a type design specimen book. It's difficult to find examples of lorem ipsum  various</a:t>
            </a:r>
            <a:endParaRPr lang="en-US" sz="1000" dirty="0">
              <a:solidFill>
                <a:schemeClr val="bg1"/>
              </a:solidFill>
              <a:latin typeface="Epilogue" pitchFamily="2" charset="0"/>
              <a:ea typeface="Arimo" panose="020B0604020202020204" pitchFamily="34" charset="0"/>
              <a:cs typeface="Arimo" panose="020B0604020202020204" pitchFamily="34" charset="0"/>
            </a:endParaRPr>
          </a:p>
        </p:txBody>
      </p:sp>
      <p:sp>
        <p:nvSpPr>
          <p:cNvPr id="54" name="TextBox 53">
            <a:extLst>
              <a:ext uri="{FF2B5EF4-FFF2-40B4-BE49-F238E27FC236}">
                <a16:creationId xmlns:a16="http://schemas.microsoft.com/office/drawing/2014/main" id="{1C13E81F-3E42-849A-53CD-93C4546AF620}"/>
              </a:ext>
            </a:extLst>
          </p:cNvPr>
          <p:cNvSpPr txBox="1"/>
          <p:nvPr/>
        </p:nvSpPr>
        <p:spPr>
          <a:xfrm>
            <a:off x="7618339" y="4550982"/>
            <a:ext cx="3127647" cy="1102225"/>
          </a:xfrm>
          <a:prstGeom prst="rect">
            <a:avLst/>
          </a:prstGeom>
          <a:noFill/>
        </p:spPr>
        <p:txBody>
          <a:bodyPr wrap="square" rtlCol="0">
            <a:spAutoFit/>
          </a:bodyPr>
          <a:lstStyle/>
          <a:p>
            <a:pPr>
              <a:lnSpc>
                <a:spcPts val="1600"/>
              </a:lnSpc>
            </a:pPr>
            <a:r>
              <a:rPr lang="en-US" sz="1000" dirty="0">
                <a:solidFill>
                  <a:schemeClr val="bg1"/>
                </a:solidFill>
                <a:latin typeface="Epilogue" pitchFamily="2" charset="0"/>
                <a:ea typeface="Inter" panose="020B0502030000000004" pitchFamily="34" charset="0"/>
              </a:rPr>
              <a:t>Popularity of Cicero in the 15th century supports the theory that the filler text design been used centuries. provide placeholder to mockup various design be for a book. It’s that difficult to find examples of </a:t>
            </a:r>
            <a:endParaRPr lang="en-US" sz="1000" dirty="0">
              <a:solidFill>
                <a:schemeClr val="bg1"/>
              </a:solidFill>
              <a:latin typeface="Epilogue" pitchFamily="2" charset="0"/>
              <a:ea typeface="Arimo" panose="020B0604020202020204" pitchFamily="34" charset="0"/>
              <a:cs typeface="Arimo" panose="020B0604020202020204" pitchFamily="34" charset="0"/>
            </a:endParaRPr>
          </a:p>
        </p:txBody>
      </p:sp>
      <p:sp>
        <p:nvSpPr>
          <p:cNvPr id="58" name="Freeform 25">
            <a:extLst>
              <a:ext uri="{FF2B5EF4-FFF2-40B4-BE49-F238E27FC236}">
                <a16:creationId xmlns:a16="http://schemas.microsoft.com/office/drawing/2014/main" id="{74F29181-578D-914D-7833-768C229894EC}"/>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6">
            <a:extLst>
              <a:ext uri="{FF2B5EF4-FFF2-40B4-BE49-F238E27FC236}">
                <a16:creationId xmlns:a16="http://schemas.microsoft.com/office/drawing/2014/main" id="{47B1DA2C-6794-91D0-C613-838F94226BE3}"/>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TextBox 58">
            <a:extLst>
              <a:ext uri="{FF2B5EF4-FFF2-40B4-BE49-F238E27FC236}">
                <a16:creationId xmlns:a16="http://schemas.microsoft.com/office/drawing/2014/main" id="{ECBDCE28-710D-0327-26B9-070BAD55891A}"/>
              </a:ext>
            </a:extLst>
          </p:cNvPr>
          <p:cNvSpPr txBox="1"/>
          <p:nvPr/>
        </p:nvSpPr>
        <p:spPr>
          <a:xfrm>
            <a:off x="729230" y="709741"/>
            <a:ext cx="2899341" cy="1166730"/>
          </a:xfrm>
          <a:prstGeom prst="rect">
            <a:avLst/>
          </a:prstGeom>
          <a:noFill/>
        </p:spPr>
        <p:txBody>
          <a:bodyPr wrap="square" rtlCol="0">
            <a:spAutoFit/>
          </a:bodyPr>
          <a:lstStyle/>
          <a:p>
            <a:pPr>
              <a:lnSpc>
                <a:spcPts val="4000"/>
              </a:lnSpc>
            </a:pPr>
            <a:r>
              <a:rPr lang="en-US" sz="5200" i="0" dirty="0">
                <a:solidFill>
                  <a:schemeClr val="bg1"/>
                </a:solidFill>
                <a:effectLst/>
                <a:latin typeface="Otama.ep" panose="00000500000000000000" pitchFamily="50" charset="0"/>
              </a:rPr>
              <a:t>About us.</a:t>
            </a:r>
          </a:p>
        </p:txBody>
      </p:sp>
      <p:sp>
        <p:nvSpPr>
          <p:cNvPr id="3" name="Picture Placeholder 2">
            <a:extLst>
              <a:ext uri="{FF2B5EF4-FFF2-40B4-BE49-F238E27FC236}">
                <a16:creationId xmlns:a16="http://schemas.microsoft.com/office/drawing/2014/main" id="{5610614D-BE7A-5D9A-BFEC-EF4C322A126D}"/>
              </a:ext>
            </a:extLst>
          </p:cNvPr>
          <p:cNvSpPr>
            <a:spLocks noGrp="1"/>
          </p:cNvSpPr>
          <p:nvPr>
            <p:ph type="pic" sz="quarter" idx="10"/>
          </p:nvPr>
        </p:nvSpPr>
        <p:spPr/>
      </p:sp>
    </p:spTree>
    <p:extLst>
      <p:ext uri="{BB962C8B-B14F-4D97-AF65-F5344CB8AC3E}">
        <p14:creationId xmlns:p14="http://schemas.microsoft.com/office/powerpoint/2010/main" val="1792976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left)">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500"/>
                                        <p:tgtEl>
                                          <p:spTgt spid="3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left)">
                                      <p:cBhvr>
                                        <p:cTn id="20" dur="500"/>
                                        <p:tgtEl>
                                          <p:spTgt spid="5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52" grpId="0"/>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3918FE74-DFE3-526E-B305-31645A1DEEE6}"/>
              </a:ext>
            </a:extLst>
          </p:cNvPr>
          <p:cNvSpPr txBox="1"/>
          <p:nvPr/>
        </p:nvSpPr>
        <p:spPr>
          <a:xfrm>
            <a:off x="6385385" y="2339958"/>
            <a:ext cx="3295650" cy="600747"/>
          </a:xfrm>
          <a:prstGeom prst="rect">
            <a:avLst/>
          </a:prstGeom>
          <a:noFill/>
        </p:spPr>
        <p:txBody>
          <a:bodyPr wrap="square" rtlCol="0">
            <a:spAutoFit/>
          </a:bodyPr>
          <a:lstStyle/>
          <a:p>
            <a:pPr>
              <a:lnSpc>
                <a:spcPts val="2200"/>
              </a:lnSpc>
            </a:pPr>
            <a:r>
              <a:rPr lang="en-US" sz="2000" i="0" dirty="0">
                <a:effectLst/>
                <a:latin typeface="Otama.ep" panose="00000500000000000000" pitchFamily="50" charset="0"/>
              </a:rPr>
              <a:t>Simplest </a:t>
            </a:r>
            <a:r>
              <a:rPr lang="en-US" sz="2000" dirty="0">
                <a:latin typeface="Otama.ep" panose="00000500000000000000" pitchFamily="50" charset="0"/>
              </a:rPr>
              <a:t>things are </a:t>
            </a:r>
            <a:r>
              <a:rPr lang="en-US" sz="2000" i="0" dirty="0">
                <a:effectLst/>
                <a:latin typeface="Otama.ep" panose="00000500000000000000" pitchFamily="50" charset="0"/>
              </a:rPr>
              <a:t>often the </a:t>
            </a:r>
            <a:r>
              <a:rPr lang="en-US" sz="2000" dirty="0">
                <a:latin typeface="Otama.ep" panose="00000500000000000000" pitchFamily="50" charset="0"/>
              </a:rPr>
              <a:t>truest title</a:t>
            </a:r>
            <a:endParaRPr lang="en-US" sz="2000" i="0" dirty="0">
              <a:effectLst/>
              <a:latin typeface="Otama.ep" panose="00000500000000000000" pitchFamily="50" charset="0"/>
            </a:endParaRPr>
          </a:p>
        </p:txBody>
      </p:sp>
      <p:sp>
        <p:nvSpPr>
          <p:cNvPr id="5" name="TextBox 4">
            <a:extLst>
              <a:ext uri="{FF2B5EF4-FFF2-40B4-BE49-F238E27FC236}">
                <a16:creationId xmlns:a16="http://schemas.microsoft.com/office/drawing/2014/main" id="{587E004D-9E2B-EDBE-0402-C164D6E8CC7B}"/>
              </a:ext>
            </a:extLst>
          </p:cNvPr>
          <p:cNvSpPr txBox="1"/>
          <p:nvPr/>
        </p:nvSpPr>
        <p:spPr>
          <a:xfrm>
            <a:off x="6385383" y="3037417"/>
            <a:ext cx="4072891" cy="695062"/>
          </a:xfrm>
          <a:prstGeom prst="rect">
            <a:avLst/>
          </a:prstGeom>
          <a:noFill/>
        </p:spPr>
        <p:txBody>
          <a:bodyPr wrap="square">
            <a:spAutoFit/>
          </a:bodyPr>
          <a:lstStyle/>
          <a:p>
            <a:pPr>
              <a:lnSpc>
                <a:spcPts val="1600"/>
              </a:lnSpc>
            </a:pPr>
            <a:r>
              <a:rPr lang="en-US" sz="1100" b="0" dirty="0">
                <a:effectLst/>
                <a:latin typeface="Epilogue" pitchFamily="2" charset="0"/>
                <a:ea typeface="Inter" panose="020B0502030000000004" pitchFamily="34" charset="0"/>
              </a:rPr>
              <a:t>Letraset made it popular as a dummy text in the </a:t>
            </a:r>
            <a:r>
              <a:rPr lang="en-US" sz="1100" dirty="0">
                <a:latin typeface="Epilogue" pitchFamily="2" charset="0"/>
                <a:ea typeface="Inter" panose="020B0502030000000004" pitchFamily="34" charset="0"/>
              </a:rPr>
              <a:t>design</a:t>
            </a:r>
            <a:r>
              <a:rPr lang="en-US" sz="1100" b="0" dirty="0">
                <a:effectLst/>
                <a:latin typeface="Epilogue" pitchFamily="2" charset="0"/>
                <a:ea typeface="Inter" panose="020B0502030000000004" pitchFamily="34" charset="0"/>
              </a:rPr>
              <a:t> although McClintock says remembers coming across the lorem ipsum passage</a:t>
            </a:r>
            <a:endParaRPr lang="en-US" sz="1100" dirty="0"/>
          </a:p>
        </p:txBody>
      </p:sp>
      <p:sp>
        <p:nvSpPr>
          <p:cNvPr id="6" name="TextBox 5">
            <a:extLst>
              <a:ext uri="{FF2B5EF4-FFF2-40B4-BE49-F238E27FC236}">
                <a16:creationId xmlns:a16="http://schemas.microsoft.com/office/drawing/2014/main" id="{FCC0F2A2-7CEC-DDA2-1B41-7516F0855195}"/>
              </a:ext>
            </a:extLst>
          </p:cNvPr>
          <p:cNvSpPr txBox="1"/>
          <p:nvPr/>
        </p:nvSpPr>
        <p:spPr>
          <a:xfrm>
            <a:off x="6385385" y="4147657"/>
            <a:ext cx="3295650" cy="656590"/>
          </a:xfrm>
          <a:prstGeom prst="rect">
            <a:avLst/>
          </a:prstGeom>
          <a:noFill/>
        </p:spPr>
        <p:txBody>
          <a:bodyPr wrap="square" rtlCol="0">
            <a:spAutoFit/>
          </a:bodyPr>
          <a:lstStyle/>
          <a:p>
            <a:pPr>
              <a:lnSpc>
                <a:spcPts val="2200"/>
              </a:lnSpc>
            </a:pPr>
            <a:r>
              <a:rPr lang="en-US" sz="2000" i="0" dirty="0">
                <a:effectLst/>
                <a:latin typeface="Otama.ep" panose="00000500000000000000" pitchFamily="50" charset="0"/>
              </a:rPr>
              <a:t>About</a:t>
            </a:r>
          </a:p>
          <a:p>
            <a:pPr>
              <a:lnSpc>
                <a:spcPts val="2200"/>
              </a:lnSpc>
            </a:pPr>
            <a:r>
              <a:rPr lang="en-US" sz="2000" dirty="0">
                <a:latin typeface="Otama.ep" panose="00000500000000000000" pitchFamily="50" charset="0"/>
              </a:rPr>
              <a:t>Description.</a:t>
            </a:r>
            <a:endParaRPr lang="en-US" sz="2000" i="0" dirty="0">
              <a:effectLst/>
              <a:latin typeface="Otama.ep" panose="00000500000000000000" pitchFamily="50" charset="0"/>
            </a:endParaRPr>
          </a:p>
        </p:txBody>
      </p:sp>
      <p:sp>
        <p:nvSpPr>
          <p:cNvPr id="7" name="TextBox 6">
            <a:extLst>
              <a:ext uri="{FF2B5EF4-FFF2-40B4-BE49-F238E27FC236}">
                <a16:creationId xmlns:a16="http://schemas.microsoft.com/office/drawing/2014/main" id="{52D6DEE9-EEBB-C73E-C948-258E4AA67D1B}"/>
              </a:ext>
            </a:extLst>
          </p:cNvPr>
          <p:cNvSpPr txBox="1"/>
          <p:nvPr/>
        </p:nvSpPr>
        <p:spPr>
          <a:xfrm>
            <a:off x="6385383" y="4845116"/>
            <a:ext cx="4072891" cy="900246"/>
          </a:xfrm>
          <a:prstGeom prst="rect">
            <a:avLst/>
          </a:prstGeom>
          <a:noFill/>
        </p:spPr>
        <p:txBody>
          <a:bodyPr wrap="square">
            <a:spAutoFit/>
          </a:bodyPr>
          <a:lstStyle/>
          <a:p>
            <a:pPr>
              <a:lnSpc>
                <a:spcPts val="1600"/>
              </a:lnSpc>
            </a:pPr>
            <a:r>
              <a:rPr lang="en-US" sz="1100" b="0" dirty="0">
                <a:effectLst/>
                <a:latin typeface="Epilogue" pitchFamily="2" charset="0"/>
                <a:ea typeface="Inter" panose="020B0502030000000004" pitchFamily="34" charset="0"/>
              </a:rPr>
              <a:t>Letraset made it popular as a dummy text in the that although McClintock says he remembers coming across the lorem ipsum passage In a book of old metal type samples. So far he hasn't</a:t>
            </a:r>
            <a:endParaRPr lang="en-US" sz="1100" dirty="0"/>
          </a:p>
        </p:txBody>
      </p:sp>
      <p:sp>
        <p:nvSpPr>
          <p:cNvPr id="17" name="Freeform 25">
            <a:extLst>
              <a:ext uri="{FF2B5EF4-FFF2-40B4-BE49-F238E27FC236}">
                <a16:creationId xmlns:a16="http://schemas.microsoft.com/office/drawing/2014/main" id="{3B9FB88A-3CF5-D0FF-E83B-A4FA03199F01}"/>
              </a:ext>
            </a:extLst>
          </p:cNvPr>
          <p:cNvSpPr>
            <a:spLocks noEditPoints="1"/>
          </p:cNvSpPr>
          <p:nvPr/>
        </p:nvSpPr>
        <p:spPr bwMode="auto">
          <a:xfrm>
            <a:off x="10292519" y="1112638"/>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33FBAA9E-117A-E04C-186A-B1F572AEB17B}"/>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31">
            <a:extLst>
              <a:ext uri="{FF2B5EF4-FFF2-40B4-BE49-F238E27FC236}">
                <a16:creationId xmlns:a16="http://schemas.microsoft.com/office/drawing/2014/main" id="{28768CD3-0A5C-8208-75E5-43141B1BA081}"/>
              </a:ext>
            </a:extLst>
          </p:cNvPr>
          <p:cNvSpPr>
            <a:spLocks noEditPoints="1"/>
          </p:cNvSpPr>
          <p:nvPr/>
        </p:nvSpPr>
        <p:spPr bwMode="auto">
          <a:xfrm>
            <a:off x="11399064" y="548105"/>
            <a:ext cx="324716" cy="323273"/>
          </a:xfrm>
          <a:custGeom>
            <a:avLst/>
            <a:gdLst>
              <a:gd name="T0" fmla="*/ 49 w 98"/>
              <a:gd name="T1" fmla="*/ 98 h 98"/>
              <a:gd name="T2" fmla="*/ 0 w 98"/>
              <a:gd name="T3" fmla="*/ 49 h 98"/>
              <a:gd name="T4" fmla="*/ 49 w 98"/>
              <a:gd name="T5" fmla="*/ 0 h 98"/>
              <a:gd name="T6" fmla="*/ 98 w 98"/>
              <a:gd name="T7" fmla="*/ 49 h 98"/>
              <a:gd name="T8" fmla="*/ 49 w 98"/>
              <a:gd name="T9" fmla="*/ 98 h 98"/>
              <a:gd name="T10" fmla="*/ 49 w 98"/>
              <a:gd name="T11" fmla="*/ 8 h 98"/>
              <a:gd name="T12" fmla="*/ 8 w 98"/>
              <a:gd name="T13" fmla="*/ 49 h 98"/>
              <a:gd name="T14" fmla="*/ 49 w 98"/>
              <a:gd name="T15" fmla="*/ 90 h 98"/>
              <a:gd name="T16" fmla="*/ 90 w 98"/>
              <a:gd name="T17" fmla="*/ 49 h 98"/>
              <a:gd name="T18" fmla="*/ 49 w 98"/>
              <a:gd name="T19"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98">
                <a:moveTo>
                  <a:pt x="49" y="98"/>
                </a:moveTo>
                <a:cubicBezTo>
                  <a:pt x="22" y="98"/>
                  <a:pt x="0" y="76"/>
                  <a:pt x="0" y="49"/>
                </a:cubicBezTo>
                <a:cubicBezTo>
                  <a:pt x="0" y="22"/>
                  <a:pt x="22" y="0"/>
                  <a:pt x="49" y="0"/>
                </a:cubicBezTo>
                <a:cubicBezTo>
                  <a:pt x="76" y="0"/>
                  <a:pt x="98" y="22"/>
                  <a:pt x="98" y="49"/>
                </a:cubicBezTo>
                <a:cubicBezTo>
                  <a:pt x="98" y="76"/>
                  <a:pt x="76" y="98"/>
                  <a:pt x="49" y="98"/>
                </a:cubicBezTo>
                <a:close/>
                <a:moveTo>
                  <a:pt x="49" y="8"/>
                </a:moveTo>
                <a:cubicBezTo>
                  <a:pt x="26" y="8"/>
                  <a:pt x="8" y="26"/>
                  <a:pt x="8" y="49"/>
                </a:cubicBezTo>
                <a:cubicBezTo>
                  <a:pt x="8" y="72"/>
                  <a:pt x="26" y="90"/>
                  <a:pt x="49" y="90"/>
                </a:cubicBezTo>
                <a:cubicBezTo>
                  <a:pt x="72" y="90"/>
                  <a:pt x="90" y="72"/>
                  <a:pt x="90" y="49"/>
                </a:cubicBezTo>
                <a:cubicBezTo>
                  <a:pt x="90" y="26"/>
                  <a:pt x="72" y="8"/>
                  <a:pt x="49" y="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a:extLst>
              <a:ext uri="{FF2B5EF4-FFF2-40B4-BE49-F238E27FC236}">
                <a16:creationId xmlns:a16="http://schemas.microsoft.com/office/drawing/2014/main" id="{1C8AB962-1D5C-2F2B-698B-CAACFD16EF55}"/>
              </a:ext>
            </a:extLst>
          </p:cNvPr>
          <p:cNvSpPr txBox="1"/>
          <p:nvPr/>
        </p:nvSpPr>
        <p:spPr>
          <a:xfrm>
            <a:off x="729230" y="709741"/>
            <a:ext cx="2899341" cy="1166730"/>
          </a:xfrm>
          <a:prstGeom prst="rect">
            <a:avLst/>
          </a:prstGeom>
          <a:noFill/>
        </p:spPr>
        <p:txBody>
          <a:bodyPr wrap="square" rtlCol="0">
            <a:spAutoFit/>
          </a:bodyPr>
          <a:lstStyle/>
          <a:p>
            <a:pPr>
              <a:lnSpc>
                <a:spcPts val="4000"/>
              </a:lnSpc>
            </a:pPr>
            <a:r>
              <a:rPr lang="en-US" sz="5200" i="0" dirty="0">
                <a:effectLst/>
                <a:latin typeface="Otama.ep" panose="00000500000000000000" pitchFamily="50" charset="0"/>
              </a:rPr>
              <a:t>About us.</a:t>
            </a:r>
          </a:p>
        </p:txBody>
      </p:sp>
      <p:sp>
        <p:nvSpPr>
          <p:cNvPr id="3" name="Picture Placeholder 2">
            <a:extLst>
              <a:ext uri="{FF2B5EF4-FFF2-40B4-BE49-F238E27FC236}">
                <a16:creationId xmlns:a16="http://schemas.microsoft.com/office/drawing/2014/main" id="{04409330-3E53-E663-C3EF-08577B35C310}"/>
              </a:ext>
            </a:extLst>
          </p:cNvPr>
          <p:cNvSpPr>
            <a:spLocks noGrp="1"/>
          </p:cNvSpPr>
          <p:nvPr>
            <p:ph type="pic" sz="quarter" idx="10"/>
          </p:nvPr>
        </p:nvSpPr>
        <p:spPr/>
      </p:sp>
    </p:spTree>
    <p:extLst>
      <p:ext uri="{BB962C8B-B14F-4D97-AF65-F5344CB8AC3E}">
        <p14:creationId xmlns:p14="http://schemas.microsoft.com/office/powerpoint/2010/main" val="41992117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30">
            <a:extLst>
              <a:ext uri="{FF2B5EF4-FFF2-40B4-BE49-F238E27FC236}">
                <a16:creationId xmlns:a16="http://schemas.microsoft.com/office/drawing/2014/main" id="{ABE025F2-020E-F8A9-FDC0-DBA2EE5AFA6A}"/>
              </a:ext>
            </a:extLst>
          </p:cNvPr>
          <p:cNvSpPr>
            <a:spLocks noEditPoints="1"/>
          </p:cNvSpPr>
          <p:nvPr/>
        </p:nvSpPr>
        <p:spPr bwMode="auto">
          <a:xfrm rot="5400000">
            <a:off x="5874008" y="4355306"/>
            <a:ext cx="1001713" cy="2033588"/>
          </a:xfrm>
          <a:custGeom>
            <a:avLst/>
            <a:gdLst>
              <a:gd name="T0" fmla="*/ 139 w 275"/>
              <a:gd name="T1" fmla="*/ 1 h 559"/>
              <a:gd name="T2" fmla="*/ 75 w 275"/>
              <a:gd name="T3" fmla="*/ 1 h 559"/>
              <a:gd name="T4" fmla="*/ 10 w 275"/>
              <a:gd name="T5" fmla="*/ 1 h 559"/>
              <a:gd name="T6" fmla="*/ 203 w 275"/>
              <a:gd name="T7" fmla="*/ 1 h 559"/>
              <a:gd name="T8" fmla="*/ 264 w 275"/>
              <a:gd name="T9" fmla="*/ 17 h 559"/>
              <a:gd name="T10" fmla="*/ 75 w 275"/>
              <a:gd name="T11" fmla="*/ 55 h 559"/>
              <a:gd name="T12" fmla="*/ 203 w 275"/>
              <a:gd name="T13" fmla="*/ 55 h 559"/>
              <a:gd name="T14" fmla="*/ 139 w 275"/>
              <a:gd name="T15" fmla="*/ 55 h 559"/>
              <a:gd name="T16" fmla="*/ 10 w 275"/>
              <a:gd name="T17" fmla="*/ 55 h 559"/>
              <a:gd name="T18" fmla="*/ 267 w 275"/>
              <a:gd name="T19" fmla="*/ 55 h 559"/>
              <a:gd name="T20" fmla="*/ 267 w 275"/>
              <a:gd name="T21" fmla="*/ 109 h 559"/>
              <a:gd name="T22" fmla="*/ 10 w 275"/>
              <a:gd name="T23" fmla="*/ 109 h 559"/>
              <a:gd name="T24" fmla="*/ 139 w 275"/>
              <a:gd name="T25" fmla="*/ 109 h 559"/>
              <a:gd name="T26" fmla="*/ 75 w 275"/>
              <a:gd name="T27" fmla="*/ 109 h 559"/>
              <a:gd name="T28" fmla="*/ 203 w 275"/>
              <a:gd name="T29" fmla="*/ 109 h 559"/>
              <a:gd name="T30" fmla="*/ 10 w 275"/>
              <a:gd name="T31" fmla="*/ 163 h 559"/>
              <a:gd name="T32" fmla="*/ 267 w 275"/>
              <a:gd name="T33" fmla="*/ 163 h 559"/>
              <a:gd name="T34" fmla="*/ 203 w 275"/>
              <a:gd name="T35" fmla="*/ 163 h 559"/>
              <a:gd name="T36" fmla="*/ 75 w 275"/>
              <a:gd name="T37" fmla="*/ 163 h 559"/>
              <a:gd name="T38" fmla="*/ 139 w 275"/>
              <a:gd name="T39" fmla="*/ 163 h 559"/>
              <a:gd name="T40" fmla="*/ 75 w 275"/>
              <a:gd name="T41" fmla="*/ 217 h 559"/>
              <a:gd name="T42" fmla="*/ 139 w 275"/>
              <a:gd name="T43" fmla="*/ 217 h 559"/>
              <a:gd name="T44" fmla="*/ 267 w 275"/>
              <a:gd name="T45" fmla="*/ 217 h 559"/>
              <a:gd name="T46" fmla="*/ 10 w 275"/>
              <a:gd name="T47" fmla="*/ 217 h 559"/>
              <a:gd name="T48" fmla="*/ 203 w 275"/>
              <a:gd name="T49" fmla="*/ 217 h 559"/>
              <a:gd name="T50" fmla="*/ 10 w 275"/>
              <a:gd name="T51" fmla="*/ 271 h 559"/>
              <a:gd name="T52" fmla="*/ 203 w 275"/>
              <a:gd name="T53" fmla="*/ 271 h 559"/>
              <a:gd name="T54" fmla="*/ 75 w 275"/>
              <a:gd name="T55" fmla="*/ 271 h 559"/>
              <a:gd name="T56" fmla="*/ 139 w 275"/>
              <a:gd name="T57" fmla="*/ 271 h 559"/>
              <a:gd name="T58" fmla="*/ 267 w 275"/>
              <a:gd name="T59" fmla="*/ 271 h 559"/>
              <a:gd name="T60" fmla="*/ 203 w 275"/>
              <a:gd name="T61" fmla="*/ 326 h 559"/>
              <a:gd name="T62" fmla="*/ 267 w 275"/>
              <a:gd name="T63" fmla="*/ 326 h 559"/>
              <a:gd name="T64" fmla="*/ 139 w 275"/>
              <a:gd name="T65" fmla="*/ 326 h 559"/>
              <a:gd name="T66" fmla="*/ 10 w 275"/>
              <a:gd name="T67" fmla="*/ 326 h 559"/>
              <a:gd name="T68" fmla="*/ 75 w 275"/>
              <a:gd name="T69" fmla="*/ 326 h 559"/>
              <a:gd name="T70" fmla="*/ 10 w 275"/>
              <a:gd name="T71" fmla="*/ 380 h 559"/>
              <a:gd name="T72" fmla="*/ 75 w 275"/>
              <a:gd name="T73" fmla="*/ 380 h 559"/>
              <a:gd name="T74" fmla="*/ 203 w 275"/>
              <a:gd name="T75" fmla="*/ 380 h 559"/>
              <a:gd name="T76" fmla="*/ 267 w 275"/>
              <a:gd name="T77" fmla="*/ 380 h 559"/>
              <a:gd name="T78" fmla="*/ 139 w 275"/>
              <a:gd name="T79" fmla="*/ 380 h 559"/>
              <a:gd name="T80" fmla="*/ 139 w 275"/>
              <a:gd name="T81" fmla="*/ 434 h 559"/>
              <a:gd name="T82" fmla="*/ 10 w 275"/>
              <a:gd name="T83" fmla="*/ 434 h 559"/>
              <a:gd name="T84" fmla="*/ 203 w 275"/>
              <a:gd name="T85" fmla="*/ 434 h 559"/>
              <a:gd name="T86" fmla="*/ 75 w 275"/>
              <a:gd name="T87" fmla="*/ 434 h 559"/>
              <a:gd name="T88" fmla="*/ 267 w 275"/>
              <a:gd name="T89" fmla="*/ 434 h 559"/>
              <a:gd name="T90" fmla="*/ 139 w 275"/>
              <a:gd name="T91" fmla="*/ 488 h 559"/>
              <a:gd name="T92" fmla="*/ 10 w 275"/>
              <a:gd name="T93" fmla="*/ 488 h 559"/>
              <a:gd name="T94" fmla="*/ 267 w 275"/>
              <a:gd name="T95" fmla="*/ 488 h 559"/>
              <a:gd name="T96" fmla="*/ 75 w 275"/>
              <a:gd name="T97" fmla="*/ 488 h 559"/>
              <a:gd name="T98" fmla="*/ 203 w 275"/>
              <a:gd name="T99" fmla="*/ 488 h 559"/>
              <a:gd name="T100" fmla="*/ 10 w 275"/>
              <a:gd name="T101" fmla="*/ 542 h 559"/>
              <a:gd name="T102" fmla="*/ 203 w 275"/>
              <a:gd name="T103" fmla="*/ 542 h 559"/>
              <a:gd name="T104" fmla="*/ 75 w 275"/>
              <a:gd name="T105" fmla="*/ 542 h 559"/>
              <a:gd name="T106" fmla="*/ 267 w 275"/>
              <a:gd name="T107" fmla="*/ 542 h 559"/>
              <a:gd name="T108" fmla="*/ 139 w 275"/>
              <a:gd name="T109" fmla="*/ 542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59">
                <a:moveTo>
                  <a:pt x="139" y="1"/>
                </a:moveTo>
                <a:cubicBezTo>
                  <a:pt x="134" y="0"/>
                  <a:pt x="130" y="3"/>
                  <a:pt x="129" y="7"/>
                </a:cubicBezTo>
                <a:cubicBezTo>
                  <a:pt x="128" y="12"/>
                  <a:pt x="131" y="16"/>
                  <a:pt x="136" y="17"/>
                </a:cubicBezTo>
                <a:cubicBezTo>
                  <a:pt x="140" y="18"/>
                  <a:pt x="145" y="15"/>
                  <a:pt x="146" y="10"/>
                </a:cubicBezTo>
                <a:cubicBezTo>
                  <a:pt x="146" y="6"/>
                  <a:pt x="143" y="2"/>
                  <a:pt x="139" y="1"/>
                </a:cubicBezTo>
                <a:close/>
                <a:moveTo>
                  <a:pt x="75" y="1"/>
                </a:moveTo>
                <a:cubicBezTo>
                  <a:pt x="70" y="0"/>
                  <a:pt x="66" y="3"/>
                  <a:pt x="65" y="7"/>
                </a:cubicBezTo>
                <a:cubicBezTo>
                  <a:pt x="64" y="12"/>
                  <a:pt x="67" y="16"/>
                  <a:pt x="72" y="17"/>
                </a:cubicBezTo>
                <a:cubicBezTo>
                  <a:pt x="76" y="18"/>
                  <a:pt x="81" y="15"/>
                  <a:pt x="81" y="10"/>
                </a:cubicBezTo>
                <a:cubicBezTo>
                  <a:pt x="82" y="6"/>
                  <a:pt x="79" y="2"/>
                  <a:pt x="75" y="1"/>
                </a:cubicBezTo>
                <a:close/>
                <a:moveTo>
                  <a:pt x="10" y="1"/>
                </a:moveTo>
                <a:cubicBezTo>
                  <a:pt x="6" y="0"/>
                  <a:pt x="2" y="3"/>
                  <a:pt x="1" y="7"/>
                </a:cubicBezTo>
                <a:cubicBezTo>
                  <a:pt x="0" y="12"/>
                  <a:pt x="3" y="16"/>
                  <a:pt x="7" y="17"/>
                </a:cubicBezTo>
                <a:cubicBezTo>
                  <a:pt x="12" y="18"/>
                  <a:pt x="16" y="15"/>
                  <a:pt x="17" y="10"/>
                </a:cubicBezTo>
                <a:cubicBezTo>
                  <a:pt x="18" y="6"/>
                  <a:pt x="15" y="2"/>
                  <a:pt x="10" y="1"/>
                </a:cubicBezTo>
                <a:close/>
                <a:moveTo>
                  <a:pt x="203" y="1"/>
                </a:moveTo>
                <a:cubicBezTo>
                  <a:pt x="199" y="0"/>
                  <a:pt x="194" y="3"/>
                  <a:pt x="194" y="7"/>
                </a:cubicBezTo>
                <a:cubicBezTo>
                  <a:pt x="193" y="12"/>
                  <a:pt x="196" y="16"/>
                  <a:pt x="200" y="17"/>
                </a:cubicBezTo>
                <a:cubicBezTo>
                  <a:pt x="205" y="18"/>
                  <a:pt x="209" y="15"/>
                  <a:pt x="210" y="10"/>
                </a:cubicBezTo>
                <a:cubicBezTo>
                  <a:pt x="211" y="6"/>
                  <a:pt x="208" y="2"/>
                  <a:pt x="203" y="1"/>
                </a:cubicBezTo>
                <a:close/>
                <a:moveTo>
                  <a:pt x="264" y="17"/>
                </a:moveTo>
                <a:cubicBezTo>
                  <a:pt x="269" y="18"/>
                  <a:pt x="273" y="15"/>
                  <a:pt x="274" y="10"/>
                </a:cubicBezTo>
                <a:cubicBezTo>
                  <a:pt x="275" y="6"/>
                  <a:pt x="272" y="2"/>
                  <a:pt x="267" y="1"/>
                </a:cubicBezTo>
                <a:cubicBezTo>
                  <a:pt x="263" y="0"/>
                  <a:pt x="259" y="3"/>
                  <a:pt x="258" y="7"/>
                </a:cubicBezTo>
                <a:cubicBezTo>
                  <a:pt x="257" y="12"/>
                  <a:pt x="260" y="16"/>
                  <a:pt x="264" y="17"/>
                </a:cubicBezTo>
                <a:close/>
                <a:moveTo>
                  <a:pt x="75" y="55"/>
                </a:moveTo>
                <a:cubicBezTo>
                  <a:pt x="70" y="54"/>
                  <a:pt x="66" y="57"/>
                  <a:pt x="65" y="62"/>
                </a:cubicBezTo>
                <a:cubicBezTo>
                  <a:pt x="64" y="66"/>
                  <a:pt x="67" y="70"/>
                  <a:pt x="72" y="71"/>
                </a:cubicBezTo>
                <a:cubicBezTo>
                  <a:pt x="76" y="72"/>
                  <a:pt x="81" y="69"/>
                  <a:pt x="81" y="65"/>
                </a:cubicBezTo>
                <a:cubicBezTo>
                  <a:pt x="82" y="60"/>
                  <a:pt x="79" y="56"/>
                  <a:pt x="75" y="55"/>
                </a:cubicBezTo>
                <a:close/>
                <a:moveTo>
                  <a:pt x="203" y="55"/>
                </a:moveTo>
                <a:cubicBezTo>
                  <a:pt x="199" y="54"/>
                  <a:pt x="194" y="57"/>
                  <a:pt x="194" y="62"/>
                </a:cubicBezTo>
                <a:cubicBezTo>
                  <a:pt x="193" y="66"/>
                  <a:pt x="196" y="70"/>
                  <a:pt x="200" y="71"/>
                </a:cubicBezTo>
                <a:cubicBezTo>
                  <a:pt x="205" y="72"/>
                  <a:pt x="209" y="69"/>
                  <a:pt x="210" y="65"/>
                </a:cubicBezTo>
                <a:cubicBezTo>
                  <a:pt x="211" y="60"/>
                  <a:pt x="208" y="56"/>
                  <a:pt x="203" y="55"/>
                </a:cubicBezTo>
                <a:close/>
                <a:moveTo>
                  <a:pt x="139" y="55"/>
                </a:moveTo>
                <a:cubicBezTo>
                  <a:pt x="134" y="54"/>
                  <a:pt x="130" y="57"/>
                  <a:pt x="129" y="62"/>
                </a:cubicBezTo>
                <a:cubicBezTo>
                  <a:pt x="128" y="66"/>
                  <a:pt x="131" y="70"/>
                  <a:pt x="136" y="71"/>
                </a:cubicBezTo>
                <a:cubicBezTo>
                  <a:pt x="140" y="72"/>
                  <a:pt x="145" y="69"/>
                  <a:pt x="146" y="65"/>
                </a:cubicBezTo>
                <a:cubicBezTo>
                  <a:pt x="146" y="60"/>
                  <a:pt x="143" y="56"/>
                  <a:pt x="139" y="55"/>
                </a:cubicBezTo>
                <a:close/>
                <a:moveTo>
                  <a:pt x="10" y="55"/>
                </a:moveTo>
                <a:cubicBezTo>
                  <a:pt x="6" y="54"/>
                  <a:pt x="2" y="57"/>
                  <a:pt x="1" y="62"/>
                </a:cubicBezTo>
                <a:cubicBezTo>
                  <a:pt x="0" y="66"/>
                  <a:pt x="3" y="70"/>
                  <a:pt x="7" y="71"/>
                </a:cubicBezTo>
                <a:cubicBezTo>
                  <a:pt x="12" y="72"/>
                  <a:pt x="16" y="69"/>
                  <a:pt x="17" y="65"/>
                </a:cubicBezTo>
                <a:cubicBezTo>
                  <a:pt x="18" y="60"/>
                  <a:pt x="15" y="56"/>
                  <a:pt x="10" y="55"/>
                </a:cubicBezTo>
                <a:close/>
                <a:moveTo>
                  <a:pt x="267" y="55"/>
                </a:moveTo>
                <a:cubicBezTo>
                  <a:pt x="263" y="54"/>
                  <a:pt x="259" y="57"/>
                  <a:pt x="258" y="62"/>
                </a:cubicBezTo>
                <a:cubicBezTo>
                  <a:pt x="257" y="66"/>
                  <a:pt x="260" y="70"/>
                  <a:pt x="264" y="71"/>
                </a:cubicBezTo>
                <a:cubicBezTo>
                  <a:pt x="269" y="72"/>
                  <a:pt x="273" y="69"/>
                  <a:pt x="274" y="65"/>
                </a:cubicBezTo>
                <a:cubicBezTo>
                  <a:pt x="275" y="60"/>
                  <a:pt x="272" y="56"/>
                  <a:pt x="267" y="55"/>
                </a:cubicBezTo>
                <a:close/>
                <a:moveTo>
                  <a:pt x="267" y="109"/>
                </a:moveTo>
                <a:cubicBezTo>
                  <a:pt x="263" y="108"/>
                  <a:pt x="259" y="111"/>
                  <a:pt x="258" y="116"/>
                </a:cubicBezTo>
                <a:cubicBezTo>
                  <a:pt x="257" y="120"/>
                  <a:pt x="260" y="125"/>
                  <a:pt x="264" y="125"/>
                </a:cubicBezTo>
                <a:cubicBezTo>
                  <a:pt x="269" y="126"/>
                  <a:pt x="273" y="123"/>
                  <a:pt x="274" y="119"/>
                </a:cubicBezTo>
                <a:cubicBezTo>
                  <a:pt x="275" y="114"/>
                  <a:pt x="272" y="110"/>
                  <a:pt x="267" y="109"/>
                </a:cubicBezTo>
                <a:close/>
                <a:moveTo>
                  <a:pt x="10" y="109"/>
                </a:moveTo>
                <a:cubicBezTo>
                  <a:pt x="6" y="108"/>
                  <a:pt x="2" y="111"/>
                  <a:pt x="1" y="116"/>
                </a:cubicBezTo>
                <a:cubicBezTo>
                  <a:pt x="0" y="120"/>
                  <a:pt x="3" y="125"/>
                  <a:pt x="7" y="125"/>
                </a:cubicBezTo>
                <a:cubicBezTo>
                  <a:pt x="12" y="126"/>
                  <a:pt x="16" y="123"/>
                  <a:pt x="17" y="119"/>
                </a:cubicBezTo>
                <a:cubicBezTo>
                  <a:pt x="18" y="114"/>
                  <a:pt x="15" y="110"/>
                  <a:pt x="10" y="109"/>
                </a:cubicBezTo>
                <a:close/>
                <a:moveTo>
                  <a:pt x="139" y="109"/>
                </a:moveTo>
                <a:cubicBezTo>
                  <a:pt x="134" y="108"/>
                  <a:pt x="130" y="111"/>
                  <a:pt x="129" y="116"/>
                </a:cubicBezTo>
                <a:cubicBezTo>
                  <a:pt x="128" y="120"/>
                  <a:pt x="131" y="125"/>
                  <a:pt x="136" y="125"/>
                </a:cubicBezTo>
                <a:cubicBezTo>
                  <a:pt x="140" y="126"/>
                  <a:pt x="145" y="123"/>
                  <a:pt x="146" y="119"/>
                </a:cubicBezTo>
                <a:cubicBezTo>
                  <a:pt x="146" y="114"/>
                  <a:pt x="143" y="110"/>
                  <a:pt x="139" y="109"/>
                </a:cubicBezTo>
                <a:close/>
                <a:moveTo>
                  <a:pt x="75" y="109"/>
                </a:moveTo>
                <a:cubicBezTo>
                  <a:pt x="70" y="108"/>
                  <a:pt x="66" y="111"/>
                  <a:pt x="65" y="116"/>
                </a:cubicBezTo>
                <a:cubicBezTo>
                  <a:pt x="64" y="120"/>
                  <a:pt x="67" y="125"/>
                  <a:pt x="72" y="125"/>
                </a:cubicBezTo>
                <a:cubicBezTo>
                  <a:pt x="76" y="126"/>
                  <a:pt x="81" y="123"/>
                  <a:pt x="81" y="119"/>
                </a:cubicBezTo>
                <a:cubicBezTo>
                  <a:pt x="82" y="114"/>
                  <a:pt x="79" y="110"/>
                  <a:pt x="75" y="109"/>
                </a:cubicBezTo>
                <a:close/>
                <a:moveTo>
                  <a:pt x="203" y="109"/>
                </a:moveTo>
                <a:cubicBezTo>
                  <a:pt x="199" y="108"/>
                  <a:pt x="194" y="111"/>
                  <a:pt x="194" y="116"/>
                </a:cubicBezTo>
                <a:cubicBezTo>
                  <a:pt x="193" y="120"/>
                  <a:pt x="196" y="125"/>
                  <a:pt x="200" y="125"/>
                </a:cubicBezTo>
                <a:cubicBezTo>
                  <a:pt x="205" y="126"/>
                  <a:pt x="209" y="123"/>
                  <a:pt x="210" y="119"/>
                </a:cubicBezTo>
                <a:cubicBezTo>
                  <a:pt x="211" y="114"/>
                  <a:pt x="208" y="110"/>
                  <a:pt x="203" y="109"/>
                </a:cubicBezTo>
                <a:close/>
                <a:moveTo>
                  <a:pt x="10" y="163"/>
                </a:moveTo>
                <a:cubicBezTo>
                  <a:pt x="6" y="162"/>
                  <a:pt x="2" y="165"/>
                  <a:pt x="1" y="170"/>
                </a:cubicBezTo>
                <a:cubicBezTo>
                  <a:pt x="0" y="174"/>
                  <a:pt x="3" y="179"/>
                  <a:pt x="7" y="179"/>
                </a:cubicBezTo>
                <a:cubicBezTo>
                  <a:pt x="12" y="180"/>
                  <a:pt x="16" y="177"/>
                  <a:pt x="17" y="173"/>
                </a:cubicBezTo>
                <a:cubicBezTo>
                  <a:pt x="18" y="168"/>
                  <a:pt x="15" y="164"/>
                  <a:pt x="10" y="163"/>
                </a:cubicBezTo>
                <a:close/>
                <a:moveTo>
                  <a:pt x="267" y="163"/>
                </a:moveTo>
                <a:cubicBezTo>
                  <a:pt x="263" y="162"/>
                  <a:pt x="259" y="165"/>
                  <a:pt x="258" y="170"/>
                </a:cubicBezTo>
                <a:cubicBezTo>
                  <a:pt x="257" y="174"/>
                  <a:pt x="260" y="179"/>
                  <a:pt x="264" y="179"/>
                </a:cubicBezTo>
                <a:cubicBezTo>
                  <a:pt x="269" y="180"/>
                  <a:pt x="273" y="177"/>
                  <a:pt x="274" y="173"/>
                </a:cubicBezTo>
                <a:cubicBezTo>
                  <a:pt x="275" y="168"/>
                  <a:pt x="272" y="164"/>
                  <a:pt x="267" y="163"/>
                </a:cubicBezTo>
                <a:close/>
                <a:moveTo>
                  <a:pt x="203" y="163"/>
                </a:moveTo>
                <a:cubicBezTo>
                  <a:pt x="199" y="162"/>
                  <a:pt x="194" y="165"/>
                  <a:pt x="194" y="170"/>
                </a:cubicBezTo>
                <a:cubicBezTo>
                  <a:pt x="193" y="174"/>
                  <a:pt x="196" y="179"/>
                  <a:pt x="200" y="179"/>
                </a:cubicBezTo>
                <a:cubicBezTo>
                  <a:pt x="205" y="180"/>
                  <a:pt x="209" y="177"/>
                  <a:pt x="210" y="173"/>
                </a:cubicBezTo>
                <a:cubicBezTo>
                  <a:pt x="211" y="168"/>
                  <a:pt x="208" y="164"/>
                  <a:pt x="203" y="163"/>
                </a:cubicBezTo>
                <a:close/>
                <a:moveTo>
                  <a:pt x="75" y="163"/>
                </a:moveTo>
                <a:cubicBezTo>
                  <a:pt x="70" y="162"/>
                  <a:pt x="66" y="165"/>
                  <a:pt x="65" y="170"/>
                </a:cubicBezTo>
                <a:cubicBezTo>
                  <a:pt x="64" y="174"/>
                  <a:pt x="67" y="179"/>
                  <a:pt x="72" y="179"/>
                </a:cubicBezTo>
                <a:cubicBezTo>
                  <a:pt x="76" y="180"/>
                  <a:pt x="81" y="177"/>
                  <a:pt x="81" y="173"/>
                </a:cubicBezTo>
                <a:cubicBezTo>
                  <a:pt x="82" y="168"/>
                  <a:pt x="79" y="164"/>
                  <a:pt x="75" y="163"/>
                </a:cubicBezTo>
                <a:close/>
                <a:moveTo>
                  <a:pt x="139" y="163"/>
                </a:moveTo>
                <a:cubicBezTo>
                  <a:pt x="134" y="162"/>
                  <a:pt x="130" y="165"/>
                  <a:pt x="129" y="170"/>
                </a:cubicBezTo>
                <a:cubicBezTo>
                  <a:pt x="128" y="174"/>
                  <a:pt x="131" y="179"/>
                  <a:pt x="136" y="179"/>
                </a:cubicBezTo>
                <a:cubicBezTo>
                  <a:pt x="140" y="180"/>
                  <a:pt x="145" y="177"/>
                  <a:pt x="146" y="173"/>
                </a:cubicBezTo>
                <a:cubicBezTo>
                  <a:pt x="146" y="168"/>
                  <a:pt x="143" y="164"/>
                  <a:pt x="139" y="163"/>
                </a:cubicBezTo>
                <a:close/>
                <a:moveTo>
                  <a:pt x="75" y="217"/>
                </a:moveTo>
                <a:cubicBezTo>
                  <a:pt x="70" y="216"/>
                  <a:pt x="66" y="219"/>
                  <a:pt x="65" y="224"/>
                </a:cubicBezTo>
                <a:cubicBezTo>
                  <a:pt x="64" y="228"/>
                  <a:pt x="67" y="233"/>
                  <a:pt x="72" y="234"/>
                </a:cubicBezTo>
                <a:cubicBezTo>
                  <a:pt x="76" y="234"/>
                  <a:pt x="81" y="231"/>
                  <a:pt x="81" y="227"/>
                </a:cubicBezTo>
                <a:cubicBezTo>
                  <a:pt x="82" y="222"/>
                  <a:pt x="79" y="218"/>
                  <a:pt x="75" y="217"/>
                </a:cubicBezTo>
                <a:close/>
                <a:moveTo>
                  <a:pt x="139" y="217"/>
                </a:moveTo>
                <a:cubicBezTo>
                  <a:pt x="134" y="216"/>
                  <a:pt x="130" y="219"/>
                  <a:pt x="129" y="224"/>
                </a:cubicBezTo>
                <a:cubicBezTo>
                  <a:pt x="128" y="228"/>
                  <a:pt x="131" y="233"/>
                  <a:pt x="136" y="234"/>
                </a:cubicBezTo>
                <a:cubicBezTo>
                  <a:pt x="140" y="234"/>
                  <a:pt x="145" y="231"/>
                  <a:pt x="146" y="227"/>
                </a:cubicBezTo>
                <a:cubicBezTo>
                  <a:pt x="146" y="222"/>
                  <a:pt x="143" y="218"/>
                  <a:pt x="139" y="217"/>
                </a:cubicBezTo>
                <a:close/>
                <a:moveTo>
                  <a:pt x="267" y="217"/>
                </a:moveTo>
                <a:cubicBezTo>
                  <a:pt x="263" y="216"/>
                  <a:pt x="259" y="219"/>
                  <a:pt x="258" y="224"/>
                </a:cubicBezTo>
                <a:cubicBezTo>
                  <a:pt x="257" y="228"/>
                  <a:pt x="260" y="233"/>
                  <a:pt x="264" y="234"/>
                </a:cubicBezTo>
                <a:cubicBezTo>
                  <a:pt x="269" y="234"/>
                  <a:pt x="273" y="231"/>
                  <a:pt x="274" y="227"/>
                </a:cubicBezTo>
                <a:cubicBezTo>
                  <a:pt x="275" y="222"/>
                  <a:pt x="272" y="218"/>
                  <a:pt x="267" y="217"/>
                </a:cubicBezTo>
                <a:close/>
                <a:moveTo>
                  <a:pt x="10" y="217"/>
                </a:moveTo>
                <a:cubicBezTo>
                  <a:pt x="6" y="216"/>
                  <a:pt x="2" y="219"/>
                  <a:pt x="1" y="224"/>
                </a:cubicBezTo>
                <a:cubicBezTo>
                  <a:pt x="0" y="228"/>
                  <a:pt x="3" y="233"/>
                  <a:pt x="7" y="234"/>
                </a:cubicBezTo>
                <a:cubicBezTo>
                  <a:pt x="12" y="234"/>
                  <a:pt x="16" y="231"/>
                  <a:pt x="17" y="227"/>
                </a:cubicBezTo>
                <a:cubicBezTo>
                  <a:pt x="18" y="222"/>
                  <a:pt x="15" y="218"/>
                  <a:pt x="10" y="217"/>
                </a:cubicBezTo>
                <a:close/>
                <a:moveTo>
                  <a:pt x="203" y="217"/>
                </a:moveTo>
                <a:cubicBezTo>
                  <a:pt x="199" y="216"/>
                  <a:pt x="194" y="219"/>
                  <a:pt x="194" y="224"/>
                </a:cubicBezTo>
                <a:cubicBezTo>
                  <a:pt x="193" y="228"/>
                  <a:pt x="196" y="233"/>
                  <a:pt x="200" y="234"/>
                </a:cubicBezTo>
                <a:cubicBezTo>
                  <a:pt x="205" y="234"/>
                  <a:pt x="209" y="231"/>
                  <a:pt x="210" y="227"/>
                </a:cubicBezTo>
                <a:cubicBezTo>
                  <a:pt x="211" y="222"/>
                  <a:pt x="208" y="218"/>
                  <a:pt x="203" y="217"/>
                </a:cubicBezTo>
                <a:close/>
                <a:moveTo>
                  <a:pt x="10" y="271"/>
                </a:moveTo>
                <a:cubicBezTo>
                  <a:pt x="6" y="271"/>
                  <a:pt x="2" y="274"/>
                  <a:pt x="1" y="278"/>
                </a:cubicBezTo>
                <a:cubicBezTo>
                  <a:pt x="0" y="283"/>
                  <a:pt x="3" y="287"/>
                  <a:pt x="7" y="288"/>
                </a:cubicBezTo>
                <a:cubicBezTo>
                  <a:pt x="12" y="289"/>
                  <a:pt x="16" y="286"/>
                  <a:pt x="17" y="281"/>
                </a:cubicBezTo>
                <a:cubicBezTo>
                  <a:pt x="18" y="277"/>
                  <a:pt x="15" y="272"/>
                  <a:pt x="10" y="271"/>
                </a:cubicBezTo>
                <a:close/>
                <a:moveTo>
                  <a:pt x="203" y="271"/>
                </a:moveTo>
                <a:cubicBezTo>
                  <a:pt x="199" y="271"/>
                  <a:pt x="194" y="274"/>
                  <a:pt x="194" y="278"/>
                </a:cubicBezTo>
                <a:cubicBezTo>
                  <a:pt x="193" y="283"/>
                  <a:pt x="196" y="287"/>
                  <a:pt x="200" y="288"/>
                </a:cubicBezTo>
                <a:cubicBezTo>
                  <a:pt x="205" y="289"/>
                  <a:pt x="209" y="286"/>
                  <a:pt x="210" y="281"/>
                </a:cubicBezTo>
                <a:cubicBezTo>
                  <a:pt x="211" y="277"/>
                  <a:pt x="208" y="272"/>
                  <a:pt x="203" y="271"/>
                </a:cubicBezTo>
                <a:close/>
                <a:moveTo>
                  <a:pt x="75" y="271"/>
                </a:moveTo>
                <a:cubicBezTo>
                  <a:pt x="70" y="271"/>
                  <a:pt x="66" y="274"/>
                  <a:pt x="65" y="278"/>
                </a:cubicBezTo>
                <a:cubicBezTo>
                  <a:pt x="64" y="283"/>
                  <a:pt x="67" y="287"/>
                  <a:pt x="72" y="288"/>
                </a:cubicBezTo>
                <a:cubicBezTo>
                  <a:pt x="76" y="289"/>
                  <a:pt x="81" y="286"/>
                  <a:pt x="81" y="281"/>
                </a:cubicBezTo>
                <a:cubicBezTo>
                  <a:pt x="82" y="277"/>
                  <a:pt x="79" y="272"/>
                  <a:pt x="75" y="271"/>
                </a:cubicBezTo>
                <a:close/>
                <a:moveTo>
                  <a:pt x="139" y="271"/>
                </a:moveTo>
                <a:cubicBezTo>
                  <a:pt x="134" y="271"/>
                  <a:pt x="130" y="274"/>
                  <a:pt x="129" y="278"/>
                </a:cubicBezTo>
                <a:cubicBezTo>
                  <a:pt x="128" y="283"/>
                  <a:pt x="131" y="287"/>
                  <a:pt x="136" y="288"/>
                </a:cubicBezTo>
                <a:cubicBezTo>
                  <a:pt x="140" y="289"/>
                  <a:pt x="145" y="286"/>
                  <a:pt x="146" y="281"/>
                </a:cubicBezTo>
                <a:cubicBezTo>
                  <a:pt x="146" y="277"/>
                  <a:pt x="143" y="272"/>
                  <a:pt x="139" y="271"/>
                </a:cubicBezTo>
                <a:close/>
                <a:moveTo>
                  <a:pt x="267" y="271"/>
                </a:moveTo>
                <a:cubicBezTo>
                  <a:pt x="263" y="271"/>
                  <a:pt x="259" y="274"/>
                  <a:pt x="258" y="278"/>
                </a:cubicBezTo>
                <a:cubicBezTo>
                  <a:pt x="257" y="283"/>
                  <a:pt x="260" y="287"/>
                  <a:pt x="264" y="288"/>
                </a:cubicBezTo>
                <a:cubicBezTo>
                  <a:pt x="269" y="289"/>
                  <a:pt x="273" y="286"/>
                  <a:pt x="274" y="281"/>
                </a:cubicBezTo>
                <a:cubicBezTo>
                  <a:pt x="275" y="277"/>
                  <a:pt x="272" y="272"/>
                  <a:pt x="267" y="271"/>
                </a:cubicBezTo>
                <a:close/>
                <a:moveTo>
                  <a:pt x="203" y="326"/>
                </a:moveTo>
                <a:cubicBezTo>
                  <a:pt x="199" y="325"/>
                  <a:pt x="194" y="328"/>
                  <a:pt x="194" y="332"/>
                </a:cubicBezTo>
                <a:cubicBezTo>
                  <a:pt x="193" y="337"/>
                  <a:pt x="196" y="341"/>
                  <a:pt x="200" y="342"/>
                </a:cubicBezTo>
                <a:cubicBezTo>
                  <a:pt x="205" y="343"/>
                  <a:pt x="209" y="340"/>
                  <a:pt x="210" y="335"/>
                </a:cubicBezTo>
                <a:cubicBezTo>
                  <a:pt x="211" y="331"/>
                  <a:pt x="208" y="326"/>
                  <a:pt x="203" y="326"/>
                </a:cubicBezTo>
                <a:close/>
                <a:moveTo>
                  <a:pt x="267" y="326"/>
                </a:moveTo>
                <a:cubicBezTo>
                  <a:pt x="263" y="325"/>
                  <a:pt x="259" y="328"/>
                  <a:pt x="258" y="332"/>
                </a:cubicBezTo>
                <a:cubicBezTo>
                  <a:pt x="257" y="337"/>
                  <a:pt x="260" y="341"/>
                  <a:pt x="264" y="342"/>
                </a:cubicBezTo>
                <a:cubicBezTo>
                  <a:pt x="269" y="343"/>
                  <a:pt x="273" y="340"/>
                  <a:pt x="274" y="335"/>
                </a:cubicBezTo>
                <a:cubicBezTo>
                  <a:pt x="275" y="331"/>
                  <a:pt x="272" y="326"/>
                  <a:pt x="267" y="326"/>
                </a:cubicBezTo>
                <a:close/>
                <a:moveTo>
                  <a:pt x="139" y="326"/>
                </a:moveTo>
                <a:cubicBezTo>
                  <a:pt x="134" y="325"/>
                  <a:pt x="130" y="328"/>
                  <a:pt x="129" y="332"/>
                </a:cubicBezTo>
                <a:cubicBezTo>
                  <a:pt x="128" y="337"/>
                  <a:pt x="131" y="341"/>
                  <a:pt x="136" y="342"/>
                </a:cubicBezTo>
                <a:cubicBezTo>
                  <a:pt x="140" y="343"/>
                  <a:pt x="145" y="340"/>
                  <a:pt x="146" y="335"/>
                </a:cubicBezTo>
                <a:cubicBezTo>
                  <a:pt x="146" y="331"/>
                  <a:pt x="143" y="326"/>
                  <a:pt x="139" y="326"/>
                </a:cubicBezTo>
                <a:close/>
                <a:moveTo>
                  <a:pt x="10" y="326"/>
                </a:moveTo>
                <a:cubicBezTo>
                  <a:pt x="6" y="325"/>
                  <a:pt x="2" y="328"/>
                  <a:pt x="1" y="332"/>
                </a:cubicBezTo>
                <a:cubicBezTo>
                  <a:pt x="0" y="337"/>
                  <a:pt x="3" y="341"/>
                  <a:pt x="7" y="342"/>
                </a:cubicBezTo>
                <a:cubicBezTo>
                  <a:pt x="12" y="343"/>
                  <a:pt x="16" y="340"/>
                  <a:pt x="17" y="335"/>
                </a:cubicBezTo>
                <a:cubicBezTo>
                  <a:pt x="18" y="331"/>
                  <a:pt x="15" y="326"/>
                  <a:pt x="10" y="326"/>
                </a:cubicBezTo>
                <a:close/>
                <a:moveTo>
                  <a:pt x="75" y="326"/>
                </a:moveTo>
                <a:cubicBezTo>
                  <a:pt x="70" y="325"/>
                  <a:pt x="66" y="328"/>
                  <a:pt x="65" y="332"/>
                </a:cubicBezTo>
                <a:cubicBezTo>
                  <a:pt x="64" y="337"/>
                  <a:pt x="67" y="341"/>
                  <a:pt x="72" y="342"/>
                </a:cubicBezTo>
                <a:cubicBezTo>
                  <a:pt x="76" y="343"/>
                  <a:pt x="81" y="340"/>
                  <a:pt x="81" y="335"/>
                </a:cubicBezTo>
                <a:cubicBezTo>
                  <a:pt x="82" y="331"/>
                  <a:pt x="79" y="326"/>
                  <a:pt x="75" y="326"/>
                </a:cubicBezTo>
                <a:close/>
                <a:moveTo>
                  <a:pt x="10" y="380"/>
                </a:moveTo>
                <a:cubicBezTo>
                  <a:pt x="6" y="379"/>
                  <a:pt x="2" y="382"/>
                  <a:pt x="1" y="386"/>
                </a:cubicBezTo>
                <a:cubicBezTo>
                  <a:pt x="0" y="391"/>
                  <a:pt x="3" y="395"/>
                  <a:pt x="7" y="396"/>
                </a:cubicBezTo>
                <a:cubicBezTo>
                  <a:pt x="12" y="397"/>
                  <a:pt x="16" y="394"/>
                  <a:pt x="17" y="389"/>
                </a:cubicBezTo>
                <a:cubicBezTo>
                  <a:pt x="18" y="385"/>
                  <a:pt x="15" y="380"/>
                  <a:pt x="10" y="380"/>
                </a:cubicBezTo>
                <a:close/>
                <a:moveTo>
                  <a:pt x="75" y="380"/>
                </a:moveTo>
                <a:cubicBezTo>
                  <a:pt x="70" y="379"/>
                  <a:pt x="66" y="382"/>
                  <a:pt x="65" y="386"/>
                </a:cubicBezTo>
                <a:cubicBezTo>
                  <a:pt x="64" y="391"/>
                  <a:pt x="67" y="395"/>
                  <a:pt x="72" y="396"/>
                </a:cubicBezTo>
                <a:cubicBezTo>
                  <a:pt x="76" y="397"/>
                  <a:pt x="81" y="394"/>
                  <a:pt x="81" y="389"/>
                </a:cubicBezTo>
                <a:cubicBezTo>
                  <a:pt x="82" y="385"/>
                  <a:pt x="79" y="380"/>
                  <a:pt x="75" y="380"/>
                </a:cubicBezTo>
                <a:close/>
                <a:moveTo>
                  <a:pt x="203" y="380"/>
                </a:moveTo>
                <a:cubicBezTo>
                  <a:pt x="199" y="379"/>
                  <a:pt x="194" y="382"/>
                  <a:pt x="194" y="386"/>
                </a:cubicBezTo>
                <a:cubicBezTo>
                  <a:pt x="193" y="391"/>
                  <a:pt x="196" y="395"/>
                  <a:pt x="200" y="396"/>
                </a:cubicBezTo>
                <a:cubicBezTo>
                  <a:pt x="205" y="397"/>
                  <a:pt x="209" y="394"/>
                  <a:pt x="210" y="389"/>
                </a:cubicBezTo>
                <a:cubicBezTo>
                  <a:pt x="211" y="385"/>
                  <a:pt x="208" y="380"/>
                  <a:pt x="203" y="380"/>
                </a:cubicBezTo>
                <a:close/>
                <a:moveTo>
                  <a:pt x="267" y="380"/>
                </a:moveTo>
                <a:cubicBezTo>
                  <a:pt x="263" y="379"/>
                  <a:pt x="259" y="382"/>
                  <a:pt x="258" y="386"/>
                </a:cubicBezTo>
                <a:cubicBezTo>
                  <a:pt x="257" y="391"/>
                  <a:pt x="260" y="395"/>
                  <a:pt x="264" y="396"/>
                </a:cubicBezTo>
                <a:cubicBezTo>
                  <a:pt x="269" y="397"/>
                  <a:pt x="273" y="394"/>
                  <a:pt x="274" y="389"/>
                </a:cubicBezTo>
                <a:cubicBezTo>
                  <a:pt x="275" y="385"/>
                  <a:pt x="272" y="380"/>
                  <a:pt x="267" y="380"/>
                </a:cubicBezTo>
                <a:close/>
                <a:moveTo>
                  <a:pt x="139" y="380"/>
                </a:moveTo>
                <a:cubicBezTo>
                  <a:pt x="134" y="379"/>
                  <a:pt x="130" y="382"/>
                  <a:pt x="129" y="386"/>
                </a:cubicBezTo>
                <a:cubicBezTo>
                  <a:pt x="128" y="391"/>
                  <a:pt x="131" y="395"/>
                  <a:pt x="136" y="396"/>
                </a:cubicBezTo>
                <a:cubicBezTo>
                  <a:pt x="140" y="397"/>
                  <a:pt x="145" y="394"/>
                  <a:pt x="146" y="389"/>
                </a:cubicBezTo>
                <a:cubicBezTo>
                  <a:pt x="146" y="385"/>
                  <a:pt x="143" y="380"/>
                  <a:pt x="139" y="380"/>
                </a:cubicBezTo>
                <a:close/>
                <a:moveTo>
                  <a:pt x="139" y="434"/>
                </a:moveTo>
                <a:cubicBezTo>
                  <a:pt x="134" y="433"/>
                  <a:pt x="130" y="436"/>
                  <a:pt x="129" y="440"/>
                </a:cubicBezTo>
                <a:cubicBezTo>
                  <a:pt x="128" y="445"/>
                  <a:pt x="131" y="449"/>
                  <a:pt x="136" y="450"/>
                </a:cubicBezTo>
                <a:cubicBezTo>
                  <a:pt x="140" y="451"/>
                  <a:pt x="145" y="448"/>
                  <a:pt x="146" y="443"/>
                </a:cubicBezTo>
                <a:cubicBezTo>
                  <a:pt x="146" y="439"/>
                  <a:pt x="143" y="435"/>
                  <a:pt x="139" y="434"/>
                </a:cubicBezTo>
                <a:close/>
                <a:moveTo>
                  <a:pt x="10" y="434"/>
                </a:moveTo>
                <a:cubicBezTo>
                  <a:pt x="6" y="433"/>
                  <a:pt x="2" y="436"/>
                  <a:pt x="1" y="440"/>
                </a:cubicBezTo>
                <a:cubicBezTo>
                  <a:pt x="0" y="445"/>
                  <a:pt x="3" y="449"/>
                  <a:pt x="7" y="450"/>
                </a:cubicBezTo>
                <a:cubicBezTo>
                  <a:pt x="12" y="451"/>
                  <a:pt x="16" y="448"/>
                  <a:pt x="17" y="443"/>
                </a:cubicBezTo>
                <a:cubicBezTo>
                  <a:pt x="18" y="439"/>
                  <a:pt x="15" y="435"/>
                  <a:pt x="10" y="434"/>
                </a:cubicBezTo>
                <a:close/>
                <a:moveTo>
                  <a:pt x="203" y="434"/>
                </a:moveTo>
                <a:cubicBezTo>
                  <a:pt x="199" y="433"/>
                  <a:pt x="194" y="436"/>
                  <a:pt x="194" y="440"/>
                </a:cubicBezTo>
                <a:cubicBezTo>
                  <a:pt x="193" y="445"/>
                  <a:pt x="196" y="449"/>
                  <a:pt x="200" y="450"/>
                </a:cubicBezTo>
                <a:cubicBezTo>
                  <a:pt x="205" y="451"/>
                  <a:pt x="209" y="448"/>
                  <a:pt x="210" y="443"/>
                </a:cubicBezTo>
                <a:cubicBezTo>
                  <a:pt x="211" y="439"/>
                  <a:pt x="208" y="435"/>
                  <a:pt x="203" y="434"/>
                </a:cubicBezTo>
                <a:close/>
                <a:moveTo>
                  <a:pt x="75" y="434"/>
                </a:moveTo>
                <a:cubicBezTo>
                  <a:pt x="70" y="433"/>
                  <a:pt x="66" y="436"/>
                  <a:pt x="65" y="440"/>
                </a:cubicBezTo>
                <a:cubicBezTo>
                  <a:pt x="64" y="445"/>
                  <a:pt x="67" y="449"/>
                  <a:pt x="72" y="450"/>
                </a:cubicBezTo>
                <a:cubicBezTo>
                  <a:pt x="76" y="451"/>
                  <a:pt x="81" y="448"/>
                  <a:pt x="81" y="443"/>
                </a:cubicBezTo>
                <a:cubicBezTo>
                  <a:pt x="82" y="439"/>
                  <a:pt x="79" y="435"/>
                  <a:pt x="75" y="434"/>
                </a:cubicBezTo>
                <a:close/>
                <a:moveTo>
                  <a:pt x="267" y="434"/>
                </a:moveTo>
                <a:cubicBezTo>
                  <a:pt x="263" y="433"/>
                  <a:pt x="259" y="436"/>
                  <a:pt x="258" y="440"/>
                </a:cubicBezTo>
                <a:cubicBezTo>
                  <a:pt x="257" y="445"/>
                  <a:pt x="260" y="449"/>
                  <a:pt x="264" y="450"/>
                </a:cubicBezTo>
                <a:cubicBezTo>
                  <a:pt x="269" y="451"/>
                  <a:pt x="273" y="448"/>
                  <a:pt x="274" y="443"/>
                </a:cubicBezTo>
                <a:cubicBezTo>
                  <a:pt x="275" y="439"/>
                  <a:pt x="272" y="435"/>
                  <a:pt x="267" y="434"/>
                </a:cubicBezTo>
                <a:close/>
                <a:moveTo>
                  <a:pt x="139" y="488"/>
                </a:moveTo>
                <a:cubicBezTo>
                  <a:pt x="134" y="487"/>
                  <a:pt x="130" y="490"/>
                  <a:pt x="129" y="495"/>
                </a:cubicBezTo>
                <a:cubicBezTo>
                  <a:pt x="128" y="499"/>
                  <a:pt x="131" y="503"/>
                  <a:pt x="136" y="504"/>
                </a:cubicBezTo>
                <a:cubicBezTo>
                  <a:pt x="140" y="505"/>
                  <a:pt x="145" y="502"/>
                  <a:pt x="146" y="498"/>
                </a:cubicBezTo>
                <a:cubicBezTo>
                  <a:pt x="146" y="493"/>
                  <a:pt x="143" y="489"/>
                  <a:pt x="139" y="488"/>
                </a:cubicBezTo>
                <a:close/>
                <a:moveTo>
                  <a:pt x="10" y="488"/>
                </a:moveTo>
                <a:cubicBezTo>
                  <a:pt x="6" y="487"/>
                  <a:pt x="2" y="490"/>
                  <a:pt x="1" y="495"/>
                </a:cubicBezTo>
                <a:cubicBezTo>
                  <a:pt x="0" y="499"/>
                  <a:pt x="3" y="503"/>
                  <a:pt x="7" y="504"/>
                </a:cubicBezTo>
                <a:cubicBezTo>
                  <a:pt x="12" y="505"/>
                  <a:pt x="16" y="502"/>
                  <a:pt x="17" y="498"/>
                </a:cubicBezTo>
                <a:cubicBezTo>
                  <a:pt x="18" y="493"/>
                  <a:pt x="15" y="489"/>
                  <a:pt x="10" y="488"/>
                </a:cubicBezTo>
                <a:close/>
                <a:moveTo>
                  <a:pt x="267" y="488"/>
                </a:moveTo>
                <a:cubicBezTo>
                  <a:pt x="263" y="487"/>
                  <a:pt x="259" y="490"/>
                  <a:pt x="258" y="495"/>
                </a:cubicBezTo>
                <a:cubicBezTo>
                  <a:pt x="257" y="499"/>
                  <a:pt x="260" y="503"/>
                  <a:pt x="264" y="504"/>
                </a:cubicBezTo>
                <a:cubicBezTo>
                  <a:pt x="269" y="505"/>
                  <a:pt x="273" y="502"/>
                  <a:pt x="274" y="498"/>
                </a:cubicBezTo>
                <a:cubicBezTo>
                  <a:pt x="275" y="493"/>
                  <a:pt x="272" y="489"/>
                  <a:pt x="267" y="488"/>
                </a:cubicBezTo>
                <a:close/>
                <a:moveTo>
                  <a:pt x="75" y="488"/>
                </a:moveTo>
                <a:cubicBezTo>
                  <a:pt x="70" y="487"/>
                  <a:pt x="66" y="490"/>
                  <a:pt x="65" y="495"/>
                </a:cubicBezTo>
                <a:cubicBezTo>
                  <a:pt x="64" y="499"/>
                  <a:pt x="67" y="503"/>
                  <a:pt x="72" y="504"/>
                </a:cubicBezTo>
                <a:cubicBezTo>
                  <a:pt x="76" y="505"/>
                  <a:pt x="81" y="502"/>
                  <a:pt x="81" y="498"/>
                </a:cubicBezTo>
                <a:cubicBezTo>
                  <a:pt x="82" y="493"/>
                  <a:pt x="79" y="489"/>
                  <a:pt x="75" y="488"/>
                </a:cubicBezTo>
                <a:close/>
                <a:moveTo>
                  <a:pt x="203" y="488"/>
                </a:moveTo>
                <a:cubicBezTo>
                  <a:pt x="199" y="487"/>
                  <a:pt x="194" y="490"/>
                  <a:pt x="194" y="495"/>
                </a:cubicBezTo>
                <a:cubicBezTo>
                  <a:pt x="193" y="499"/>
                  <a:pt x="196" y="503"/>
                  <a:pt x="200" y="504"/>
                </a:cubicBezTo>
                <a:cubicBezTo>
                  <a:pt x="205" y="505"/>
                  <a:pt x="209" y="502"/>
                  <a:pt x="210" y="498"/>
                </a:cubicBezTo>
                <a:cubicBezTo>
                  <a:pt x="211" y="493"/>
                  <a:pt x="208" y="489"/>
                  <a:pt x="203" y="488"/>
                </a:cubicBezTo>
                <a:close/>
                <a:moveTo>
                  <a:pt x="10" y="542"/>
                </a:moveTo>
                <a:cubicBezTo>
                  <a:pt x="6" y="541"/>
                  <a:pt x="2" y="544"/>
                  <a:pt x="1" y="549"/>
                </a:cubicBezTo>
                <a:cubicBezTo>
                  <a:pt x="0" y="553"/>
                  <a:pt x="3" y="557"/>
                  <a:pt x="7" y="558"/>
                </a:cubicBezTo>
                <a:cubicBezTo>
                  <a:pt x="12" y="559"/>
                  <a:pt x="16" y="556"/>
                  <a:pt x="17" y="552"/>
                </a:cubicBezTo>
                <a:cubicBezTo>
                  <a:pt x="18" y="547"/>
                  <a:pt x="15" y="543"/>
                  <a:pt x="10" y="542"/>
                </a:cubicBezTo>
                <a:close/>
                <a:moveTo>
                  <a:pt x="203" y="542"/>
                </a:moveTo>
                <a:cubicBezTo>
                  <a:pt x="199" y="541"/>
                  <a:pt x="194" y="544"/>
                  <a:pt x="194" y="549"/>
                </a:cubicBezTo>
                <a:cubicBezTo>
                  <a:pt x="193" y="553"/>
                  <a:pt x="196" y="557"/>
                  <a:pt x="200" y="558"/>
                </a:cubicBezTo>
                <a:cubicBezTo>
                  <a:pt x="205" y="559"/>
                  <a:pt x="209" y="556"/>
                  <a:pt x="210" y="552"/>
                </a:cubicBezTo>
                <a:cubicBezTo>
                  <a:pt x="211" y="547"/>
                  <a:pt x="208" y="543"/>
                  <a:pt x="203" y="542"/>
                </a:cubicBezTo>
                <a:close/>
                <a:moveTo>
                  <a:pt x="75" y="542"/>
                </a:moveTo>
                <a:cubicBezTo>
                  <a:pt x="70" y="541"/>
                  <a:pt x="66" y="544"/>
                  <a:pt x="65" y="549"/>
                </a:cubicBezTo>
                <a:cubicBezTo>
                  <a:pt x="64" y="553"/>
                  <a:pt x="67" y="557"/>
                  <a:pt x="72" y="558"/>
                </a:cubicBezTo>
                <a:cubicBezTo>
                  <a:pt x="76" y="559"/>
                  <a:pt x="81" y="556"/>
                  <a:pt x="81" y="552"/>
                </a:cubicBezTo>
                <a:cubicBezTo>
                  <a:pt x="82" y="547"/>
                  <a:pt x="79" y="543"/>
                  <a:pt x="75" y="542"/>
                </a:cubicBezTo>
                <a:close/>
                <a:moveTo>
                  <a:pt x="267" y="542"/>
                </a:moveTo>
                <a:cubicBezTo>
                  <a:pt x="263" y="541"/>
                  <a:pt x="259" y="544"/>
                  <a:pt x="258" y="549"/>
                </a:cubicBezTo>
                <a:cubicBezTo>
                  <a:pt x="257" y="553"/>
                  <a:pt x="260" y="557"/>
                  <a:pt x="264" y="558"/>
                </a:cubicBezTo>
                <a:cubicBezTo>
                  <a:pt x="269" y="559"/>
                  <a:pt x="273" y="556"/>
                  <a:pt x="274" y="552"/>
                </a:cubicBezTo>
                <a:cubicBezTo>
                  <a:pt x="275" y="547"/>
                  <a:pt x="272" y="543"/>
                  <a:pt x="267" y="542"/>
                </a:cubicBezTo>
                <a:close/>
                <a:moveTo>
                  <a:pt x="139" y="542"/>
                </a:moveTo>
                <a:cubicBezTo>
                  <a:pt x="134" y="541"/>
                  <a:pt x="130" y="544"/>
                  <a:pt x="129" y="549"/>
                </a:cubicBezTo>
                <a:cubicBezTo>
                  <a:pt x="128" y="553"/>
                  <a:pt x="131" y="557"/>
                  <a:pt x="136" y="558"/>
                </a:cubicBezTo>
                <a:cubicBezTo>
                  <a:pt x="140" y="559"/>
                  <a:pt x="145" y="556"/>
                  <a:pt x="146" y="552"/>
                </a:cubicBezTo>
                <a:cubicBezTo>
                  <a:pt x="146" y="547"/>
                  <a:pt x="143" y="543"/>
                  <a:pt x="139" y="542"/>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2899341" cy="640175"/>
          </a:xfrm>
          <a:prstGeom prst="rect">
            <a:avLst/>
          </a:prstGeom>
          <a:noFill/>
        </p:spPr>
        <p:txBody>
          <a:bodyPr wrap="square" rtlCol="0">
            <a:spAutoFit/>
          </a:bodyPr>
          <a:lstStyle/>
          <a:p>
            <a:pPr>
              <a:lnSpc>
                <a:spcPts val="4000"/>
              </a:lnSpc>
            </a:pPr>
            <a:r>
              <a:rPr lang="en-US" sz="4800" i="0" dirty="0">
                <a:effectLst/>
                <a:latin typeface="Otama.ep" panose="00000500000000000000" pitchFamily="50" charset="0"/>
              </a:rPr>
              <a:t>About us.</a:t>
            </a:r>
          </a:p>
        </p:txBody>
      </p:sp>
      <p:sp>
        <p:nvSpPr>
          <p:cNvPr id="14" name="Freeform 25">
            <a:extLst>
              <a:ext uri="{FF2B5EF4-FFF2-40B4-BE49-F238E27FC236}">
                <a16:creationId xmlns:a16="http://schemas.microsoft.com/office/drawing/2014/main" id="{45A9970B-43F6-6169-F675-2583A5AC9455}"/>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
            <a:extLst>
              <a:ext uri="{FF2B5EF4-FFF2-40B4-BE49-F238E27FC236}">
                <a16:creationId xmlns:a16="http://schemas.microsoft.com/office/drawing/2014/main" id="{17FA3180-57A1-1EB5-CF1B-CE2D58BC9090}"/>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ED2EA512-B871-3B86-7876-5870A30C5F12}"/>
              </a:ext>
            </a:extLst>
          </p:cNvPr>
          <p:cNvSpPr/>
          <p:nvPr/>
        </p:nvSpPr>
        <p:spPr>
          <a:xfrm>
            <a:off x="857260" y="2036821"/>
            <a:ext cx="822960" cy="82296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4CB2EBF-CEBF-0842-B6A6-D9EDF1E904F7}"/>
              </a:ext>
            </a:extLst>
          </p:cNvPr>
          <p:cNvSpPr/>
          <p:nvPr/>
        </p:nvSpPr>
        <p:spPr>
          <a:xfrm>
            <a:off x="857260" y="3429000"/>
            <a:ext cx="822960" cy="82296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6ABBF31F-9599-9820-9769-DA2A6F3B27DD}"/>
              </a:ext>
            </a:extLst>
          </p:cNvPr>
          <p:cNvSpPr/>
          <p:nvPr/>
        </p:nvSpPr>
        <p:spPr>
          <a:xfrm>
            <a:off x="857260" y="4821179"/>
            <a:ext cx="822960" cy="82296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5">
            <a:extLst>
              <a:ext uri="{FF2B5EF4-FFF2-40B4-BE49-F238E27FC236}">
                <a16:creationId xmlns:a16="http://schemas.microsoft.com/office/drawing/2014/main" id="{E30CB802-6C41-BE0D-1FA9-F10C93FEF33F}"/>
              </a:ext>
            </a:extLst>
          </p:cNvPr>
          <p:cNvSpPr>
            <a:spLocks noEditPoints="1"/>
          </p:cNvSpPr>
          <p:nvPr/>
        </p:nvSpPr>
        <p:spPr bwMode="auto">
          <a:xfrm>
            <a:off x="1074449" y="2232829"/>
            <a:ext cx="388583" cy="430944"/>
          </a:xfrm>
          <a:custGeom>
            <a:avLst/>
            <a:gdLst>
              <a:gd name="T0" fmla="*/ 280 w 323"/>
              <a:gd name="T1" fmla="*/ 117 h 357"/>
              <a:gd name="T2" fmla="*/ 276 w 323"/>
              <a:gd name="T3" fmla="*/ 128 h 357"/>
              <a:gd name="T4" fmla="*/ 285 w 323"/>
              <a:gd name="T5" fmla="*/ 197 h 357"/>
              <a:gd name="T6" fmla="*/ 309 w 323"/>
              <a:gd name="T7" fmla="*/ 141 h 357"/>
              <a:gd name="T8" fmla="*/ 26 w 323"/>
              <a:gd name="T9" fmla="*/ 345 h 357"/>
              <a:gd name="T10" fmla="*/ 34 w 323"/>
              <a:gd name="T11" fmla="*/ 141 h 357"/>
              <a:gd name="T12" fmla="*/ 276 w 323"/>
              <a:gd name="T13" fmla="*/ 333 h 357"/>
              <a:gd name="T14" fmla="*/ 285 w 323"/>
              <a:gd name="T15" fmla="*/ 209 h 357"/>
              <a:gd name="T16" fmla="*/ 275 w 323"/>
              <a:gd name="T17" fmla="*/ 289 h 357"/>
              <a:gd name="T18" fmla="*/ 167 w 323"/>
              <a:gd name="T19" fmla="*/ 235 h 357"/>
              <a:gd name="T20" fmla="*/ 139 w 323"/>
              <a:gd name="T21" fmla="*/ 291 h 357"/>
              <a:gd name="T22" fmla="*/ 133 w 323"/>
              <a:gd name="T23" fmla="*/ 300 h 357"/>
              <a:gd name="T24" fmla="*/ 45 w 323"/>
              <a:gd name="T25" fmla="*/ 320 h 357"/>
              <a:gd name="T26" fmla="*/ 82 w 323"/>
              <a:gd name="T27" fmla="*/ 289 h 357"/>
              <a:gd name="T28" fmla="*/ 86 w 323"/>
              <a:gd name="T29" fmla="*/ 128 h 357"/>
              <a:gd name="T30" fmla="*/ 33 w 323"/>
              <a:gd name="T31" fmla="*/ 130 h 357"/>
              <a:gd name="T32" fmla="*/ 27 w 323"/>
              <a:gd name="T33" fmla="*/ 357 h 357"/>
              <a:gd name="T34" fmla="*/ 190 w 323"/>
              <a:gd name="T35" fmla="*/ 300 h 357"/>
              <a:gd name="T36" fmla="*/ 277 w 323"/>
              <a:gd name="T37" fmla="*/ 323 h 357"/>
              <a:gd name="T38" fmla="*/ 92 w 323"/>
              <a:gd name="T39" fmla="*/ 74 h 357"/>
              <a:gd name="T40" fmla="*/ 180 w 323"/>
              <a:gd name="T41" fmla="*/ 173 h 357"/>
              <a:gd name="T42" fmla="*/ 202 w 323"/>
              <a:gd name="T43" fmla="*/ 104 h 357"/>
              <a:gd name="T44" fmla="*/ 152 w 323"/>
              <a:gd name="T45" fmla="*/ 102 h 357"/>
              <a:gd name="T46" fmla="*/ 146 w 323"/>
              <a:gd name="T47" fmla="*/ 176 h 357"/>
              <a:gd name="T48" fmla="*/ 99 w 323"/>
              <a:gd name="T49" fmla="*/ 90 h 357"/>
              <a:gd name="T50" fmla="*/ 131 w 323"/>
              <a:gd name="T51" fmla="*/ 165 h 357"/>
              <a:gd name="T52" fmla="*/ 157 w 323"/>
              <a:gd name="T53" fmla="*/ 211 h 357"/>
              <a:gd name="T54" fmla="*/ 191 w 323"/>
              <a:gd name="T55" fmla="*/ 172 h 357"/>
              <a:gd name="T56" fmla="*/ 170 w 323"/>
              <a:gd name="T57" fmla="*/ 0 h 357"/>
              <a:gd name="T58" fmla="*/ 182 w 323"/>
              <a:gd name="T59" fmla="*/ 103 h 357"/>
              <a:gd name="T60" fmla="*/ 182 w 323"/>
              <a:gd name="T61" fmla="*/ 103 h 357"/>
              <a:gd name="T62" fmla="*/ 142 w 323"/>
              <a:gd name="T63" fmla="*/ 109 h 357"/>
              <a:gd name="T64" fmla="*/ 153 w 323"/>
              <a:gd name="T65" fmla="*/ 120 h 357"/>
              <a:gd name="T66" fmla="*/ 172 w 323"/>
              <a:gd name="T67" fmla="*/ 187 h 357"/>
              <a:gd name="T68" fmla="*/ 200 w 323"/>
              <a:gd name="T69" fmla="*/ 254 h 357"/>
              <a:gd name="T70" fmla="*/ 253 w 323"/>
              <a:gd name="T71" fmla="*/ 265 h 357"/>
              <a:gd name="T72" fmla="*/ 126 w 323"/>
              <a:gd name="T73" fmla="*/ 265 h 357"/>
              <a:gd name="T74" fmla="*/ 63 w 323"/>
              <a:gd name="T75" fmla="*/ 259 h 357"/>
              <a:gd name="T76" fmla="*/ 69 w 323"/>
              <a:gd name="T77" fmla="*/ 203 h 357"/>
              <a:gd name="T78" fmla="*/ 97 w 323"/>
              <a:gd name="T79" fmla="*/ 214 h 357"/>
              <a:gd name="T80" fmla="*/ 192 w 323"/>
              <a:gd name="T81" fmla="*/ 208 h 357"/>
              <a:gd name="T82" fmla="*/ 69 w 323"/>
              <a:gd name="T83" fmla="*/ 239 h 357"/>
              <a:gd name="T84" fmla="*/ 97 w 323"/>
              <a:gd name="T85" fmla="*/ 229 h 357"/>
              <a:gd name="T86" fmla="*/ 227 w 323"/>
              <a:gd name="T87" fmla="*/ 229 h 357"/>
              <a:gd name="T88" fmla="*/ 261 w 323"/>
              <a:gd name="T89" fmla="*/ 234 h 357"/>
              <a:gd name="T90" fmla="*/ 60 w 323"/>
              <a:gd name="T91" fmla="*/ 187 h 357"/>
              <a:gd name="T92" fmla="*/ 270 w 323"/>
              <a:gd name="T93" fmla="*/ 182 h 357"/>
              <a:gd name="T94" fmla="*/ 239 w 323"/>
              <a:gd name="T95" fmla="*/ 187 h 357"/>
              <a:gd name="T96" fmla="*/ 269 w 323"/>
              <a:gd name="T97" fmla="*/ 74 h 357"/>
              <a:gd name="T98" fmla="*/ 58 w 323"/>
              <a:gd name="T99" fmla="*/ 83 h 357"/>
              <a:gd name="T100" fmla="*/ 55 w 323"/>
              <a:gd name="T101" fmla="*/ 74 h 357"/>
              <a:gd name="T102" fmla="*/ 269 w 323"/>
              <a:gd name="T103" fmla="*/ 28 h 357"/>
              <a:gd name="T104" fmla="*/ 253 w 323"/>
              <a:gd name="T105" fmla="*/ 40 h 357"/>
              <a:gd name="T106" fmla="*/ 58 w 323"/>
              <a:gd name="T107" fmla="*/ 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3" h="357">
                <a:moveTo>
                  <a:pt x="323" y="145"/>
                </a:moveTo>
                <a:cubicBezTo>
                  <a:pt x="323" y="137"/>
                  <a:pt x="319" y="130"/>
                  <a:pt x="309" y="130"/>
                </a:cubicBezTo>
                <a:cubicBezTo>
                  <a:pt x="303" y="131"/>
                  <a:pt x="297" y="130"/>
                  <a:pt x="291" y="130"/>
                </a:cubicBezTo>
                <a:cubicBezTo>
                  <a:pt x="290" y="128"/>
                  <a:pt x="290" y="127"/>
                  <a:pt x="290" y="125"/>
                </a:cubicBezTo>
                <a:cubicBezTo>
                  <a:pt x="289" y="121"/>
                  <a:pt x="285" y="117"/>
                  <a:pt x="280" y="117"/>
                </a:cubicBezTo>
                <a:cubicBezTo>
                  <a:pt x="266" y="117"/>
                  <a:pt x="252" y="117"/>
                  <a:pt x="238" y="117"/>
                </a:cubicBezTo>
                <a:cubicBezTo>
                  <a:pt x="236" y="117"/>
                  <a:pt x="234" y="118"/>
                  <a:pt x="233" y="120"/>
                </a:cubicBezTo>
                <a:cubicBezTo>
                  <a:pt x="232" y="121"/>
                  <a:pt x="232" y="124"/>
                  <a:pt x="233" y="125"/>
                </a:cubicBezTo>
                <a:cubicBezTo>
                  <a:pt x="234" y="126"/>
                  <a:pt x="236" y="128"/>
                  <a:pt x="238" y="128"/>
                </a:cubicBezTo>
                <a:cubicBezTo>
                  <a:pt x="251" y="128"/>
                  <a:pt x="263" y="128"/>
                  <a:pt x="276" y="128"/>
                </a:cubicBezTo>
                <a:cubicBezTo>
                  <a:pt x="277" y="128"/>
                  <a:pt x="278" y="128"/>
                  <a:pt x="280" y="128"/>
                </a:cubicBezTo>
                <a:cubicBezTo>
                  <a:pt x="280" y="132"/>
                  <a:pt x="280" y="132"/>
                  <a:pt x="280" y="132"/>
                </a:cubicBezTo>
                <a:cubicBezTo>
                  <a:pt x="280" y="151"/>
                  <a:pt x="280" y="170"/>
                  <a:pt x="280" y="189"/>
                </a:cubicBezTo>
                <a:cubicBezTo>
                  <a:pt x="280" y="190"/>
                  <a:pt x="280" y="191"/>
                  <a:pt x="280" y="192"/>
                </a:cubicBezTo>
                <a:cubicBezTo>
                  <a:pt x="280" y="195"/>
                  <a:pt x="282" y="197"/>
                  <a:pt x="285" y="197"/>
                </a:cubicBezTo>
                <a:cubicBezTo>
                  <a:pt x="287" y="197"/>
                  <a:pt x="290" y="195"/>
                  <a:pt x="290" y="192"/>
                </a:cubicBezTo>
                <a:cubicBezTo>
                  <a:pt x="290" y="191"/>
                  <a:pt x="290" y="190"/>
                  <a:pt x="290" y="189"/>
                </a:cubicBezTo>
                <a:cubicBezTo>
                  <a:pt x="290" y="174"/>
                  <a:pt x="290" y="160"/>
                  <a:pt x="290" y="145"/>
                </a:cubicBezTo>
                <a:cubicBezTo>
                  <a:pt x="290" y="144"/>
                  <a:pt x="290" y="142"/>
                  <a:pt x="290" y="141"/>
                </a:cubicBezTo>
                <a:cubicBezTo>
                  <a:pt x="297" y="141"/>
                  <a:pt x="303" y="141"/>
                  <a:pt x="309" y="141"/>
                </a:cubicBezTo>
                <a:cubicBezTo>
                  <a:pt x="312" y="141"/>
                  <a:pt x="313" y="142"/>
                  <a:pt x="313" y="145"/>
                </a:cubicBezTo>
                <a:cubicBezTo>
                  <a:pt x="313" y="204"/>
                  <a:pt x="313" y="264"/>
                  <a:pt x="313" y="323"/>
                </a:cubicBezTo>
                <a:cubicBezTo>
                  <a:pt x="313" y="337"/>
                  <a:pt x="303" y="346"/>
                  <a:pt x="289" y="346"/>
                </a:cubicBezTo>
                <a:cubicBezTo>
                  <a:pt x="204" y="346"/>
                  <a:pt x="119" y="346"/>
                  <a:pt x="34" y="346"/>
                </a:cubicBezTo>
                <a:cubicBezTo>
                  <a:pt x="31" y="346"/>
                  <a:pt x="28" y="346"/>
                  <a:pt x="26" y="345"/>
                </a:cubicBezTo>
                <a:cubicBezTo>
                  <a:pt x="16" y="342"/>
                  <a:pt x="11" y="334"/>
                  <a:pt x="11" y="323"/>
                </a:cubicBezTo>
                <a:cubicBezTo>
                  <a:pt x="11" y="264"/>
                  <a:pt x="11" y="204"/>
                  <a:pt x="11" y="145"/>
                </a:cubicBezTo>
                <a:cubicBezTo>
                  <a:pt x="11" y="144"/>
                  <a:pt x="10" y="143"/>
                  <a:pt x="11" y="143"/>
                </a:cubicBezTo>
                <a:cubicBezTo>
                  <a:pt x="11" y="142"/>
                  <a:pt x="12" y="141"/>
                  <a:pt x="13" y="141"/>
                </a:cubicBezTo>
                <a:cubicBezTo>
                  <a:pt x="19" y="141"/>
                  <a:pt x="26" y="141"/>
                  <a:pt x="34" y="141"/>
                </a:cubicBezTo>
                <a:cubicBezTo>
                  <a:pt x="34" y="146"/>
                  <a:pt x="34" y="146"/>
                  <a:pt x="34" y="146"/>
                </a:cubicBezTo>
                <a:cubicBezTo>
                  <a:pt x="34" y="203"/>
                  <a:pt x="34" y="260"/>
                  <a:pt x="34" y="316"/>
                </a:cubicBezTo>
                <a:cubicBezTo>
                  <a:pt x="34" y="318"/>
                  <a:pt x="34" y="319"/>
                  <a:pt x="34" y="320"/>
                </a:cubicBezTo>
                <a:cubicBezTo>
                  <a:pt x="34" y="328"/>
                  <a:pt x="40" y="333"/>
                  <a:pt x="48" y="333"/>
                </a:cubicBezTo>
                <a:cubicBezTo>
                  <a:pt x="124" y="333"/>
                  <a:pt x="200" y="333"/>
                  <a:pt x="276" y="333"/>
                </a:cubicBezTo>
                <a:cubicBezTo>
                  <a:pt x="278" y="333"/>
                  <a:pt x="279" y="333"/>
                  <a:pt x="281" y="333"/>
                </a:cubicBezTo>
                <a:cubicBezTo>
                  <a:pt x="287" y="331"/>
                  <a:pt x="290" y="326"/>
                  <a:pt x="290" y="318"/>
                </a:cubicBezTo>
                <a:cubicBezTo>
                  <a:pt x="290" y="284"/>
                  <a:pt x="290" y="250"/>
                  <a:pt x="290" y="216"/>
                </a:cubicBezTo>
                <a:cubicBezTo>
                  <a:pt x="290" y="216"/>
                  <a:pt x="290" y="215"/>
                  <a:pt x="290" y="214"/>
                </a:cubicBezTo>
                <a:cubicBezTo>
                  <a:pt x="290" y="211"/>
                  <a:pt x="288" y="209"/>
                  <a:pt x="285" y="209"/>
                </a:cubicBezTo>
                <a:cubicBezTo>
                  <a:pt x="282" y="209"/>
                  <a:pt x="280" y="211"/>
                  <a:pt x="280" y="214"/>
                </a:cubicBezTo>
                <a:cubicBezTo>
                  <a:pt x="280" y="215"/>
                  <a:pt x="280" y="217"/>
                  <a:pt x="280" y="218"/>
                </a:cubicBezTo>
                <a:cubicBezTo>
                  <a:pt x="280" y="240"/>
                  <a:pt x="280" y="263"/>
                  <a:pt x="280" y="285"/>
                </a:cubicBezTo>
                <a:cubicBezTo>
                  <a:pt x="280" y="289"/>
                  <a:pt x="280" y="289"/>
                  <a:pt x="280" y="289"/>
                </a:cubicBezTo>
                <a:cubicBezTo>
                  <a:pt x="275" y="289"/>
                  <a:pt x="275" y="289"/>
                  <a:pt x="275" y="289"/>
                </a:cubicBezTo>
                <a:cubicBezTo>
                  <a:pt x="248" y="289"/>
                  <a:pt x="222" y="289"/>
                  <a:pt x="195" y="289"/>
                </a:cubicBezTo>
                <a:cubicBezTo>
                  <a:pt x="186" y="289"/>
                  <a:pt x="177" y="293"/>
                  <a:pt x="170" y="299"/>
                </a:cubicBezTo>
                <a:cubicBezTo>
                  <a:pt x="169" y="300"/>
                  <a:pt x="168" y="300"/>
                  <a:pt x="167" y="301"/>
                </a:cubicBezTo>
                <a:cubicBezTo>
                  <a:pt x="167" y="296"/>
                  <a:pt x="167" y="292"/>
                  <a:pt x="167" y="288"/>
                </a:cubicBezTo>
                <a:cubicBezTo>
                  <a:pt x="167" y="270"/>
                  <a:pt x="167" y="252"/>
                  <a:pt x="167" y="235"/>
                </a:cubicBezTo>
                <a:cubicBezTo>
                  <a:pt x="167" y="231"/>
                  <a:pt x="165" y="228"/>
                  <a:pt x="162" y="229"/>
                </a:cubicBezTo>
                <a:cubicBezTo>
                  <a:pt x="159" y="229"/>
                  <a:pt x="157" y="231"/>
                  <a:pt x="157" y="235"/>
                </a:cubicBezTo>
                <a:cubicBezTo>
                  <a:pt x="157" y="255"/>
                  <a:pt x="157" y="276"/>
                  <a:pt x="157" y="297"/>
                </a:cubicBezTo>
                <a:cubicBezTo>
                  <a:pt x="157" y="301"/>
                  <a:pt x="157" y="301"/>
                  <a:pt x="157" y="301"/>
                </a:cubicBezTo>
                <a:cubicBezTo>
                  <a:pt x="151" y="296"/>
                  <a:pt x="146" y="292"/>
                  <a:pt x="139" y="291"/>
                </a:cubicBezTo>
                <a:cubicBezTo>
                  <a:pt x="127" y="290"/>
                  <a:pt x="116" y="290"/>
                  <a:pt x="104" y="289"/>
                </a:cubicBezTo>
                <a:cubicBezTo>
                  <a:pt x="102" y="289"/>
                  <a:pt x="100" y="292"/>
                  <a:pt x="100" y="295"/>
                </a:cubicBezTo>
                <a:cubicBezTo>
                  <a:pt x="100" y="297"/>
                  <a:pt x="102" y="300"/>
                  <a:pt x="105" y="300"/>
                </a:cubicBezTo>
                <a:cubicBezTo>
                  <a:pt x="110" y="300"/>
                  <a:pt x="115" y="300"/>
                  <a:pt x="121" y="300"/>
                </a:cubicBezTo>
                <a:cubicBezTo>
                  <a:pt x="125" y="300"/>
                  <a:pt x="129" y="300"/>
                  <a:pt x="133" y="300"/>
                </a:cubicBezTo>
                <a:cubicBezTo>
                  <a:pt x="145" y="302"/>
                  <a:pt x="155" y="312"/>
                  <a:pt x="156" y="323"/>
                </a:cubicBezTo>
                <a:cubicBezTo>
                  <a:pt x="155" y="323"/>
                  <a:pt x="154" y="323"/>
                  <a:pt x="153" y="323"/>
                </a:cubicBezTo>
                <a:cubicBezTo>
                  <a:pt x="118" y="323"/>
                  <a:pt x="84" y="323"/>
                  <a:pt x="49" y="323"/>
                </a:cubicBezTo>
                <a:cubicBezTo>
                  <a:pt x="49" y="323"/>
                  <a:pt x="48" y="323"/>
                  <a:pt x="47" y="323"/>
                </a:cubicBezTo>
                <a:cubicBezTo>
                  <a:pt x="46" y="322"/>
                  <a:pt x="45" y="321"/>
                  <a:pt x="45" y="320"/>
                </a:cubicBezTo>
                <a:cubicBezTo>
                  <a:pt x="44" y="313"/>
                  <a:pt x="44" y="307"/>
                  <a:pt x="44" y="300"/>
                </a:cubicBezTo>
                <a:cubicBezTo>
                  <a:pt x="49" y="300"/>
                  <a:pt x="49" y="300"/>
                  <a:pt x="49" y="300"/>
                </a:cubicBezTo>
                <a:cubicBezTo>
                  <a:pt x="60" y="300"/>
                  <a:pt x="71" y="300"/>
                  <a:pt x="82" y="300"/>
                </a:cubicBezTo>
                <a:cubicBezTo>
                  <a:pt x="84" y="300"/>
                  <a:pt x="87" y="299"/>
                  <a:pt x="88" y="296"/>
                </a:cubicBezTo>
                <a:cubicBezTo>
                  <a:pt x="89" y="293"/>
                  <a:pt x="86" y="289"/>
                  <a:pt x="82" y="289"/>
                </a:cubicBezTo>
                <a:cubicBezTo>
                  <a:pt x="71" y="289"/>
                  <a:pt x="59" y="289"/>
                  <a:pt x="48" y="289"/>
                </a:cubicBezTo>
                <a:cubicBezTo>
                  <a:pt x="45" y="289"/>
                  <a:pt x="45" y="289"/>
                  <a:pt x="45" y="289"/>
                </a:cubicBezTo>
                <a:cubicBezTo>
                  <a:pt x="45" y="128"/>
                  <a:pt x="45" y="128"/>
                  <a:pt x="45" y="128"/>
                </a:cubicBezTo>
                <a:cubicBezTo>
                  <a:pt x="46" y="128"/>
                  <a:pt x="47" y="128"/>
                  <a:pt x="49" y="128"/>
                </a:cubicBezTo>
                <a:cubicBezTo>
                  <a:pt x="61" y="128"/>
                  <a:pt x="73" y="128"/>
                  <a:pt x="86" y="128"/>
                </a:cubicBezTo>
                <a:cubicBezTo>
                  <a:pt x="89" y="128"/>
                  <a:pt x="92" y="126"/>
                  <a:pt x="92" y="123"/>
                </a:cubicBezTo>
                <a:cubicBezTo>
                  <a:pt x="92" y="120"/>
                  <a:pt x="90" y="117"/>
                  <a:pt x="86" y="117"/>
                </a:cubicBezTo>
                <a:cubicBezTo>
                  <a:pt x="72" y="117"/>
                  <a:pt x="58" y="117"/>
                  <a:pt x="44" y="117"/>
                </a:cubicBezTo>
                <a:cubicBezTo>
                  <a:pt x="39" y="117"/>
                  <a:pt x="35" y="121"/>
                  <a:pt x="34" y="125"/>
                </a:cubicBezTo>
                <a:cubicBezTo>
                  <a:pt x="34" y="127"/>
                  <a:pt x="34" y="129"/>
                  <a:pt x="33" y="130"/>
                </a:cubicBezTo>
                <a:cubicBezTo>
                  <a:pt x="26" y="130"/>
                  <a:pt x="19" y="130"/>
                  <a:pt x="13" y="130"/>
                </a:cubicBezTo>
                <a:cubicBezTo>
                  <a:pt x="5" y="130"/>
                  <a:pt x="0" y="135"/>
                  <a:pt x="0" y="143"/>
                </a:cubicBezTo>
                <a:cubicBezTo>
                  <a:pt x="0" y="204"/>
                  <a:pt x="0" y="264"/>
                  <a:pt x="0" y="325"/>
                </a:cubicBezTo>
                <a:cubicBezTo>
                  <a:pt x="0" y="338"/>
                  <a:pt x="7" y="348"/>
                  <a:pt x="18" y="354"/>
                </a:cubicBezTo>
                <a:cubicBezTo>
                  <a:pt x="21" y="355"/>
                  <a:pt x="24" y="356"/>
                  <a:pt x="27" y="357"/>
                </a:cubicBezTo>
                <a:cubicBezTo>
                  <a:pt x="296" y="357"/>
                  <a:pt x="296" y="357"/>
                  <a:pt x="296" y="357"/>
                </a:cubicBezTo>
                <a:cubicBezTo>
                  <a:pt x="296" y="357"/>
                  <a:pt x="296" y="356"/>
                  <a:pt x="297" y="356"/>
                </a:cubicBezTo>
                <a:cubicBezTo>
                  <a:pt x="315" y="352"/>
                  <a:pt x="323" y="340"/>
                  <a:pt x="323" y="322"/>
                </a:cubicBezTo>
                <a:cubicBezTo>
                  <a:pt x="323" y="263"/>
                  <a:pt x="323" y="204"/>
                  <a:pt x="323" y="145"/>
                </a:cubicBezTo>
                <a:close/>
                <a:moveTo>
                  <a:pt x="190" y="300"/>
                </a:moveTo>
                <a:cubicBezTo>
                  <a:pt x="192" y="300"/>
                  <a:pt x="194" y="300"/>
                  <a:pt x="196" y="300"/>
                </a:cubicBezTo>
                <a:cubicBezTo>
                  <a:pt x="223" y="300"/>
                  <a:pt x="250" y="300"/>
                  <a:pt x="276" y="300"/>
                </a:cubicBezTo>
                <a:cubicBezTo>
                  <a:pt x="280" y="300"/>
                  <a:pt x="280" y="300"/>
                  <a:pt x="280" y="300"/>
                </a:cubicBezTo>
                <a:cubicBezTo>
                  <a:pt x="280" y="307"/>
                  <a:pt x="280" y="313"/>
                  <a:pt x="279" y="320"/>
                </a:cubicBezTo>
                <a:cubicBezTo>
                  <a:pt x="279" y="321"/>
                  <a:pt x="278" y="322"/>
                  <a:pt x="277" y="323"/>
                </a:cubicBezTo>
                <a:cubicBezTo>
                  <a:pt x="276" y="323"/>
                  <a:pt x="275" y="323"/>
                  <a:pt x="275" y="323"/>
                </a:cubicBezTo>
                <a:cubicBezTo>
                  <a:pt x="240" y="323"/>
                  <a:pt x="205" y="323"/>
                  <a:pt x="170" y="323"/>
                </a:cubicBezTo>
                <a:cubicBezTo>
                  <a:pt x="170" y="323"/>
                  <a:pt x="169" y="323"/>
                  <a:pt x="168" y="323"/>
                </a:cubicBezTo>
                <a:cubicBezTo>
                  <a:pt x="169" y="312"/>
                  <a:pt x="179" y="302"/>
                  <a:pt x="190" y="300"/>
                </a:cubicBezTo>
                <a:close/>
                <a:moveTo>
                  <a:pt x="92" y="74"/>
                </a:moveTo>
                <a:cubicBezTo>
                  <a:pt x="95" y="74"/>
                  <a:pt x="98" y="72"/>
                  <a:pt x="98" y="68"/>
                </a:cubicBezTo>
                <a:cubicBezTo>
                  <a:pt x="102" y="31"/>
                  <a:pt x="136" y="6"/>
                  <a:pt x="172" y="11"/>
                </a:cubicBezTo>
                <a:cubicBezTo>
                  <a:pt x="218" y="19"/>
                  <a:pt x="241" y="71"/>
                  <a:pt x="216" y="110"/>
                </a:cubicBezTo>
                <a:cubicBezTo>
                  <a:pt x="205" y="126"/>
                  <a:pt x="195" y="142"/>
                  <a:pt x="185" y="158"/>
                </a:cubicBezTo>
                <a:cubicBezTo>
                  <a:pt x="182" y="163"/>
                  <a:pt x="179" y="167"/>
                  <a:pt x="180" y="173"/>
                </a:cubicBezTo>
                <a:cubicBezTo>
                  <a:pt x="180" y="174"/>
                  <a:pt x="179" y="175"/>
                  <a:pt x="179" y="176"/>
                </a:cubicBezTo>
                <a:cubicBezTo>
                  <a:pt x="178" y="176"/>
                  <a:pt x="178" y="176"/>
                  <a:pt x="177" y="176"/>
                </a:cubicBezTo>
                <a:cubicBezTo>
                  <a:pt x="179" y="157"/>
                  <a:pt x="180" y="139"/>
                  <a:pt x="181" y="120"/>
                </a:cubicBezTo>
                <a:cubicBezTo>
                  <a:pt x="183" y="120"/>
                  <a:pt x="185" y="120"/>
                  <a:pt x="187" y="120"/>
                </a:cubicBezTo>
                <a:cubicBezTo>
                  <a:pt x="196" y="120"/>
                  <a:pt x="202" y="113"/>
                  <a:pt x="202" y="104"/>
                </a:cubicBezTo>
                <a:cubicBezTo>
                  <a:pt x="202" y="96"/>
                  <a:pt x="196" y="89"/>
                  <a:pt x="187" y="88"/>
                </a:cubicBezTo>
                <a:cubicBezTo>
                  <a:pt x="179" y="88"/>
                  <a:pt x="172" y="94"/>
                  <a:pt x="171" y="102"/>
                </a:cubicBezTo>
                <a:cubicBezTo>
                  <a:pt x="171" y="104"/>
                  <a:pt x="171" y="107"/>
                  <a:pt x="170" y="109"/>
                </a:cubicBezTo>
                <a:cubicBezTo>
                  <a:pt x="153" y="109"/>
                  <a:pt x="153" y="109"/>
                  <a:pt x="153" y="109"/>
                </a:cubicBezTo>
                <a:cubicBezTo>
                  <a:pt x="152" y="107"/>
                  <a:pt x="152" y="105"/>
                  <a:pt x="152" y="102"/>
                </a:cubicBezTo>
                <a:cubicBezTo>
                  <a:pt x="151" y="94"/>
                  <a:pt x="144" y="88"/>
                  <a:pt x="136" y="88"/>
                </a:cubicBezTo>
                <a:cubicBezTo>
                  <a:pt x="127" y="89"/>
                  <a:pt x="121" y="96"/>
                  <a:pt x="121" y="105"/>
                </a:cubicBezTo>
                <a:cubicBezTo>
                  <a:pt x="121" y="113"/>
                  <a:pt x="128" y="120"/>
                  <a:pt x="136" y="120"/>
                </a:cubicBezTo>
                <a:cubicBezTo>
                  <a:pt x="138" y="120"/>
                  <a:pt x="140" y="120"/>
                  <a:pt x="143" y="120"/>
                </a:cubicBezTo>
                <a:cubicBezTo>
                  <a:pt x="144" y="139"/>
                  <a:pt x="145" y="157"/>
                  <a:pt x="146" y="176"/>
                </a:cubicBezTo>
                <a:cubicBezTo>
                  <a:pt x="145" y="176"/>
                  <a:pt x="145" y="176"/>
                  <a:pt x="144" y="176"/>
                </a:cubicBezTo>
                <a:cubicBezTo>
                  <a:pt x="144" y="174"/>
                  <a:pt x="144" y="173"/>
                  <a:pt x="144" y="171"/>
                </a:cubicBezTo>
                <a:cubicBezTo>
                  <a:pt x="144" y="167"/>
                  <a:pt x="143" y="164"/>
                  <a:pt x="141" y="161"/>
                </a:cubicBezTo>
                <a:cubicBezTo>
                  <a:pt x="130" y="145"/>
                  <a:pt x="120" y="129"/>
                  <a:pt x="110" y="113"/>
                </a:cubicBezTo>
                <a:cubicBezTo>
                  <a:pt x="105" y="106"/>
                  <a:pt x="101" y="98"/>
                  <a:pt x="99" y="90"/>
                </a:cubicBezTo>
                <a:cubicBezTo>
                  <a:pt x="99" y="89"/>
                  <a:pt x="99" y="88"/>
                  <a:pt x="98" y="87"/>
                </a:cubicBezTo>
                <a:cubicBezTo>
                  <a:pt x="96" y="85"/>
                  <a:pt x="94" y="85"/>
                  <a:pt x="92" y="86"/>
                </a:cubicBezTo>
                <a:cubicBezTo>
                  <a:pt x="89" y="87"/>
                  <a:pt x="89" y="90"/>
                  <a:pt x="89" y="92"/>
                </a:cubicBezTo>
                <a:cubicBezTo>
                  <a:pt x="91" y="101"/>
                  <a:pt x="94" y="108"/>
                  <a:pt x="99" y="115"/>
                </a:cubicBezTo>
                <a:cubicBezTo>
                  <a:pt x="110" y="132"/>
                  <a:pt x="120" y="149"/>
                  <a:pt x="131" y="165"/>
                </a:cubicBezTo>
                <a:cubicBezTo>
                  <a:pt x="132" y="167"/>
                  <a:pt x="133" y="170"/>
                  <a:pt x="133" y="172"/>
                </a:cubicBezTo>
                <a:cubicBezTo>
                  <a:pt x="133" y="177"/>
                  <a:pt x="134" y="181"/>
                  <a:pt x="137" y="183"/>
                </a:cubicBezTo>
                <a:cubicBezTo>
                  <a:pt x="141" y="185"/>
                  <a:pt x="141" y="188"/>
                  <a:pt x="141" y="192"/>
                </a:cubicBezTo>
                <a:cubicBezTo>
                  <a:pt x="141" y="193"/>
                  <a:pt x="141" y="194"/>
                  <a:pt x="141" y="195"/>
                </a:cubicBezTo>
                <a:cubicBezTo>
                  <a:pt x="141" y="204"/>
                  <a:pt x="148" y="211"/>
                  <a:pt x="157" y="211"/>
                </a:cubicBezTo>
                <a:cubicBezTo>
                  <a:pt x="161" y="212"/>
                  <a:pt x="164" y="212"/>
                  <a:pt x="168" y="211"/>
                </a:cubicBezTo>
                <a:cubicBezTo>
                  <a:pt x="175" y="211"/>
                  <a:pt x="181" y="205"/>
                  <a:pt x="182" y="198"/>
                </a:cubicBezTo>
                <a:cubicBezTo>
                  <a:pt x="183" y="195"/>
                  <a:pt x="183" y="191"/>
                  <a:pt x="183" y="188"/>
                </a:cubicBezTo>
                <a:cubicBezTo>
                  <a:pt x="183" y="187"/>
                  <a:pt x="184" y="186"/>
                  <a:pt x="184" y="185"/>
                </a:cubicBezTo>
                <a:cubicBezTo>
                  <a:pt x="189" y="182"/>
                  <a:pt x="191" y="177"/>
                  <a:pt x="191" y="172"/>
                </a:cubicBezTo>
                <a:cubicBezTo>
                  <a:pt x="191" y="170"/>
                  <a:pt x="192" y="168"/>
                  <a:pt x="193" y="166"/>
                </a:cubicBezTo>
                <a:cubicBezTo>
                  <a:pt x="203" y="149"/>
                  <a:pt x="214" y="132"/>
                  <a:pt x="225" y="116"/>
                </a:cubicBezTo>
                <a:cubicBezTo>
                  <a:pt x="232" y="105"/>
                  <a:pt x="236" y="93"/>
                  <a:pt x="237" y="80"/>
                </a:cubicBezTo>
                <a:cubicBezTo>
                  <a:pt x="239" y="45"/>
                  <a:pt x="216" y="13"/>
                  <a:pt x="182" y="3"/>
                </a:cubicBezTo>
                <a:cubicBezTo>
                  <a:pt x="178" y="2"/>
                  <a:pt x="174" y="1"/>
                  <a:pt x="170" y="0"/>
                </a:cubicBezTo>
                <a:cubicBezTo>
                  <a:pt x="154" y="0"/>
                  <a:pt x="154" y="0"/>
                  <a:pt x="154" y="0"/>
                </a:cubicBezTo>
                <a:cubicBezTo>
                  <a:pt x="153" y="0"/>
                  <a:pt x="153" y="1"/>
                  <a:pt x="152" y="1"/>
                </a:cubicBezTo>
                <a:cubicBezTo>
                  <a:pt x="118" y="5"/>
                  <a:pt x="91" y="32"/>
                  <a:pt x="88" y="66"/>
                </a:cubicBezTo>
                <a:cubicBezTo>
                  <a:pt x="87" y="71"/>
                  <a:pt x="89" y="73"/>
                  <a:pt x="92" y="74"/>
                </a:cubicBezTo>
                <a:close/>
                <a:moveTo>
                  <a:pt x="182" y="103"/>
                </a:moveTo>
                <a:cubicBezTo>
                  <a:pt x="182" y="101"/>
                  <a:pt x="184" y="99"/>
                  <a:pt x="186" y="99"/>
                </a:cubicBezTo>
                <a:cubicBezTo>
                  <a:pt x="189" y="99"/>
                  <a:pt x="191" y="100"/>
                  <a:pt x="191" y="103"/>
                </a:cubicBezTo>
                <a:cubicBezTo>
                  <a:pt x="192" y="106"/>
                  <a:pt x="191" y="108"/>
                  <a:pt x="188" y="109"/>
                </a:cubicBezTo>
                <a:cubicBezTo>
                  <a:pt x="186" y="109"/>
                  <a:pt x="184" y="109"/>
                  <a:pt x="181" y="110"/>
                </a:cubicBezTo>
                <a:cubicBezTo>
                  <a:pt x="182" y="107"/>
                  <a:pt x="182" y="105"/>
                  <a:pt x="182" y="103"/>
                </a:cubicBezTo>
                <a:close/>
                <a:moveTo>
                  <a:pt x="136" y="109"/>
                </a:moveTo>
                <a:cubicBezTo>
                  <a:pt x="133" y="108"/>
                  <a:pt x="131" y="106"/>
                  <a:pt x="132" y="103"/>
                </a:cubicBezTo>
                <a:cubicBezTo>
                  <a:pt x="132" y="101"/>
                  <a:pt x="134" y="99"/>
                  <a:pt x="137" y="99"/>
                </a:cubicBezTo>
                <a:cubicBezTo>
                  <a:pt x="140" y="99"/>
                  <a:pt x="141" y="101"/>
                  <a:pt x="142" y="104"/>
                </a:cubicBezTo>
                <a:cubicBezTo>
                  <a:pt x="142" y="105"/>
                  <a:pt x="142" y="107"/>
                  <a:pt x="142" y="109"/>
                </a:cubicBezTo>
                <a:cubicBezTo>
                  <a:pt x="139" y="109"/>
                  <a:pt x="137" y="109"/>
                  <a:pt x="136" y="109"/>
                </a:cubicBezTo>
                <a:close/>
                <a:moveTo>
                  <a:pt x="170" y="120"/>
                </a:moveTo>
                <a:cubicBezTo>
                  <a:pt x="169" y="139"/>
                  <a:pt x="168" y="157"/>
                  <a:pt x="167" y="176"/>
                </a:cubicBezTo>
                <a:cubicBezTo>
                  <a:pt x="156" y="176"/>
                  <a:pt x="156" y="176"/>
                  <a:pt x="156" y="176"/>
                </a:cubicBezTo>
                <a:cubicBezTo>
                  <a:pt x="155" y="158"/>
                  <a:pt x="154" y="139"/>
                  <a:pt x="153" y="120"/>
                </a:cubicBezTo>
                <a:lnTo>
                  <a:pt x="170" y="120"/>
                </a:lnTo>
                <a:close/>
                <a:moveTo>
                  <a:pt x="170" y="199"/>
                </a:moveTo>
                <a:cubicBezTo>
                  <a:pt x="165" y="202"/>
                  <a:pt x="160" y="202"/>
                  <a:pt x="155" y="200"/>
                </a:cubicBezTo>
                <a:cubicBezTo>
                  <a:pt x="149" y="198"/>
                  <a:pt x="152" y="192"/>
                  <a:pt x="152" y="187"/>
                </a:cubicBezTo>
                <a:cubicBezTo>
                  <a:pt x="172" y="187"/>
                  <a:pt x="172" y="187"/>
                  <a:pt x="172" y="187"/>
                </a:cubicBezTo>
                <a:cubicBezTo>
                  <a:pt x="172" y="191"/>
                  <a:pt x="174" y="196"/>
                  <a:pt x="170" y="199"/>
                </a:cubicBezTo>
                <a:close/>
                <a:moveTo>
                  <a:pt x="257" y="254"/>
                </a:moveTo>
                <a:cubicBezTo>
                  <a:pt x="256" y="254"/>
                  <a:pt x="255" y="254"/>
                  <a:pt x="254" y="254"/>
                </a:cubicBezTo>
                <a:cubicBezTo>
                  <a:pt x="245" y="254"/>
                  <a:pt x="236" y="254"/>
                  <a:pt x="227" y="254"/>
                </a:cubicBezTo>
                <a:cubicBezTo>
                  <a:pt x="218" y="254"/>
                  <a:pt x="209" y="254"/>
                  <a:pt x="200" y="254"/>
                </a:cubicBezTo>
                <a:cubicBezTo>
                  <a:pt x="199" y="254"/>
                  <a:pt x="197" y="254"/>
                  <a:pt x="196" y="254"/>
                </a:cubicBezTo>
                <a:cubicBezTo>
                  <a:pt x="194" y="255"/>
                  <a:pt x="192" y="257"/>
                  <a:pt x="192" y="259"/>
                </a:cubicBezTo>
                <a:cubicBezTo>
                  <a:pt x="192" y="262"/>
                  <a:pt x="194" y="264"/>
                  <a:pt x="197" y="264"/>
                </a:cubicBezTo>
                <a:cubicBezTo>
                  <a:pt x="198" y="265"/>
                  <a:pt x="199" y="265"/>
                  <a:pt x="200" y="265"/>
                </a:cubicBezTo>
                <a:cubicBezTo>
                  <a:pt x="218" y="265"/>
                  <a:pt x="235" y="265"/>
                  <a:pt x="253" y="265"/>
                </a:cubicBezTo>
                <a:cubicBezTo>
                  <a:pt x="254" y="265"/>
                  <a:pt x="255" y="265"/>
                  <a:pt x="257" y="264"/>
                </a:cubicBezTo>
                <a:cubicBezTo>
                  <a:pt x="259" y="264"/>
                  <a:pt x="261" y="262"/>
                  <a:pt x="261" y="260"/>
                </a:cubicBezTo>
                <a:cubicBezTo>
                  <a:pt x="261" y="257"/>
                  <a:pt x="260" y="255"/>
                  <a:pt x="257" y="254"/>
                </a:cubicBezTo>
                <a:close/>
                <a:moveTo>
                  <a:pt x="69" y="265"/>
                </a:moveTo>
                <a:cubicBezTo>
                  <a:pt x="88" y="265"/>
                  <a:pt x="107" y="265"/>
                  <a:pt x="126" y="265"/>
                </a:cubicBezTo>
                <a:cubicBezTo>
                  <a:pt x="128" y="265"/>
                  <a:pt x="131" y="263"/>
                  <a:pt x="131" y="261"/>
                </a:cubicBezTo>
                <a:cubicBezTo>
                  <a:pt x="133" y="257"/>
                  <a:pt x="130" y="254"/>
                  <a:pt x="125" y="254"/>
                </a:cubicBezTo>
                <a:cubicBezTo>
                  <a:pt x="116" y="254"/>
                  <a:pt x="107" y="254"/>
                  <a:pt x="98" y="254"/>
                </a:cubicBezTo>
                <a:cubicBezTo>
                  <a:pt x="88" y="254"/>
                  <a:pt x="79" y="254"/>
                  <a:pt x="69" y="254"/>
                </a:cubicBezTo>
                <a:cubicBezTo>
                  <a:pt x="66" y="254"/>
                  <a:pt x="63" y="256"/>
                  <a:pt x="63" y="259"/>
                </a:cubicBezTo>
                <a:cubicBezTo>
                  <a:pt x="63" y="262"/>
                  <a:pt x="65" y="265"/>
                  <a:pt x="69" y="265"/>
                </a:cubicBezTo>
                <a:close/>
                <a:moveTo>
                  <a:pt x="125" y="213"/>
                </a:moveTo>
                <a:cubicBezTo>
                  <a:pt x="129" y="213"/>
                  <a:pt x="132" y="211"/>
                  <a:pt x="132" y="208"/>
                </a:cubicBezTo>
                <a:cubicBezTo>
                  <a:pt x="132" y="205"/>
                  <a:pt x="129" y="203"/>
                  <a:pt x="125" y="203"/>
                </a:cubicBezTo>
                <a:cubicBezTo>
                  <a:pt x="107" y="203"/>
                  <a:pt x="88" y="203"/>
                  <a:pt x="69" y="203"/>
                </a:cubicBezTo>
                <a:cubicBezTo>
                  <a:pt x="69" y="203"/>
                  <a:pt x="69" y="203"/>
                  <a:pt x="69" y="203"/>
                </a:cubicBezTo>
                <a:cubicBezTo>
                  <a:pt x="65" y="203"/>
                  <a:pt x="63" y="205"/>
                  <a:pt x="63" y="208"/>
                </a:cubicBezTo>
                <a:cubicBezTo>
                  <a:pt x="63" y="211"/>
                  <a:pt x="65" y="213"/>
                  <a:pt x="69" y="213"/>
                </a:cubicBezTo>
                <a:cubicBezTo>
                  <a:pt x="78" y="214"/>
                  <a:pt x="88" y="213"/>
                  <a:pt x="97" y="213"/>
                </a:cubicBezTo>
                <a:cubicBezTo>
                  <a:pt x="97" y="214"/>
                  <a:pt x="97" y="214"/>
                  <a:pt x="97" y="214"/>
                </a:cubicBezTo>
                <a:cubicBezTo>
                  <a:pt x="107" y="214"/>
                  <a:pt x="116" y="214"/>
                  <a:pt x="125" y="213"/>
                </a:cubicBezTo>
                <a:close/>
                <a:moveTo>
                  <a:pt x="254" y="203"/>
                </a:moveTo>
                <a:cubicBezTo>
                  <a:pt x="245" y="203"/>
                  <a:pt x="236" y="203"/>
                  <a:pt x="227" y="203"/>
                </a:cubicBezTo>
                <a:cubicBezTo>
                  <a:pt x="217" y="203"/>
                  <a:pt x="208" y="203"/>
                  <a:pt x="199" y="203"/>
                </a:cubicBezTo>
                <a:cubicBezTo>
                  <a:pt x="195" y="203"/>
                  <a:pt x="192" y="205"/>
                  <a:pt x="192" y="208"/>
                </a:cubicBezTo>
                <a:cubicBezTo>
                  <a:pt x="192" y="212"/>
                  <a:pt x="195" y="213"/>
                  <a:pt x="199" y="214"/>
                </a:cubicBezTo>
                <a:cubicBezTo>
                  <a:pt x="217" y="214"/>
                  <a:pt x="236" y="214"/>
                  <a:pt x="254" y="214"/>
                </a:cubicBezTo>
                <a:cubicBezTo>
                  <a:pt x="259" y="214"/>
                  <a:pt x="261" y="212"/>
                  <a:pt x="261" y="208"/>
                </a:cubicBezTo>
                <a:cubicBezTo>
                  <a:pt x="261" y="205"/>
                  <a:pt x="258" y="203"/>
                  <a:pt x="254" y="203"/>
                </a:cubicBezTo>
                <a:close/>
                <a:moveTo>
                  <a:pt x="69" y="239"/>
                </a:moveTo>
                <a:cubicBezTo>
                  <a:pt x="76" y="239"/>
                  <a:pt x="83" y="239"/>
                  <a:pt x="89" y="239"/>
                </a:cubicBezTo>
                <a:cubicBezTo>
                  <a:pt x="101" y="239"/>
                  <a:pt x="113" y="239"/>
                  <a:pt x="125" y="239"/>
                </a:cubicBezTo>
                <a:cubicBezTo>
                  <a:pt x="128" y="239"/>
                  <a:pt x="131" y="238"/>
                  <a:pt x="132" y="235"/>
                </a:cubicBezTo>
                <a:cubicBezTo>
                  <a:pt x="132" y="232"/>
                  <a:pt x="130" y="229"/>
                  <a:pt x="126" y="229"/>
                </a:cubicBezTo>
                <a:cubicBezTo>
                  <a:pt x="116" y="228"/>
                  <a:pt x="107" y="229"/>
                  <a:pt x="97" y="229"/>
                </a:cubicBezTo>
                <a:cubicBezTo>
                  <a:pt x="88" y="229"/>
                  <a:pt x="79" y="228"/>
                  <a:pt x="69" y="229"/>
                </a:cubicBezTo>
                <a:cubicBezTo>
                  <a:pt x="65" y="229"/>
                  <a:pt x="63" y="231"/>
                  <a:pt x="63" y="234"/>
                </a:cubicBezTo>
                <a:cubicBezTo>
                  <a:pt x="63" y="237"/>
                  <a:pt x="66" y="239"/>
                  <a:pt x="69" y="239"/>
                </a:cubicBezTo>
                <a:close/>
                <a:moveTo>
                  <a:pt x="254" y="229"/>
                </a:moveTo>
                <a:cubicBezTo>
                  <a:pt x="245" y="228"/>
                  <a:pt x="236" y="229"/>
                  <a:pt x="227" y="229"/>
                </a:cubicBezTo>
                <a:cubicBezTo>
                  <a:pt x="217" y="229"/>
                  <a:pt x="208" y="228"/>
                  <a:pt x="199" y="229"/>
                </a:cubicBezTo>
                <a:cubicBezTo>
                  <a:pt x="195" y="229"/>
                  <a:pt x="192" y="230"/>
                  <a:pt x="192" y="234"/>
                </a:cubicBezTo>
                <a:cubicBezTo>
                  <a:pt x="192" y="237"/>
                  <a:pt x="195" y="239"/>
                  <a:pt x="199" y="239"/>
                </a:cubicBezTo>
                <a:cubicBezTo>
                  <a:pt x="217" y="239"/>
                  <a:pt x="236" y="239"/>
                  <a:pt x="254" y="239"/>
                </a:cubicBezTo>
                <a:cubicBezTo>
                  <a:pt x="258" y="239"/>
                  <a:pt x="261" y="237"/>
                  <a:pt x="261" y="234"/>
                </a:cubicBezTo>
                <a:cubicBezTo>
                  <a:pt x="261" y="230"/>
                  <a:pt x="259" y="229"/>
                  <a:pt x="254" y="229"/>
                </a:cubicBezTo>
                <a:close/>
                <a:moveTo>
                  <a:pt x="110" y="176"/>
                </a:moveTo>
                <a:cubicBezTo>
                  <a:pt x="93" y="176"/>
                  <a:pt x="76" y="176"/>
                  <a:pt x="60" y="176"/>
                </a:cubicBezTo>
                <a:cubicBezTo>
                  <a:pt x="56" y="176"/>
                  <a:pt x="54" y="179"/>
                  <a:pt x="54" y="182"/>
                </a:cubicBezTo>
                <a:cubicBezTo>
                  <a:pt x="54" y="185"/>
                  <a:pt x="56" y="187"/>
                  <a:pt x="60" y="187"/>
                </a:cubicBezTo>
                <a:cubicBezTo>
                  <a:pt x="68" y="187"/>
                  <a:pt x="76" y="187"/>
                  <a:pt x="85" y="187"/>
                </a:cubicBezTo>
                <a:cubicBezTo>
                  <a:pt x="93" y="187"/>
                  <a:pt x="101" y="187"/>
                  <a:pt x="110" y="187"/>
                </a:cubicBezTo>
                <a:cubicBezTo>
                  <a:pt x="113" y="187"/>
                  <a:pt x="116" y="185"/>
                  <a:pt x="116" y="182"/>
                </a:cubicBezTo>
                <a:cubicBezTo>
                  <a:pt x="116" y="178"/>
                  <a:pt x="113" y="176"/>
                  <a:pt x="110" y="176"/>
                </a:cubicBezTo>
                <a:close/>
                <a:moveTo>
                  <a:pt x="270" y="182"/>
                </a:moveTo>
                <a:cubicBezTo>
                  <a:pt x="270" y="179"/>
                  <a:pt x="268" y="176"/>
                  <a:pt x="264" y="176"/>
                </a:cubicBezTo>
                <a:cubicBezTo>
                  <a:pt x="248" y="176"/>
                  <a:pt x="231" y="176"/>
                  <a:pt x="214" y="176"/>
                </a:cubicBezTo>
                <a:cubicBezTo>
                  <a:pt x="210" y="176"/>
                  <a:pt x="208" y="178"/>
                  <a:pt x="208" y="182"/>
                </a:cubicBezTo>
                <a:cubicBezTo>
                  <a:pt x="208" y="185"/>
                  <a:pt x="211" y="187"/>
                  <a:pt x="214" y="187"/>
                </a:cubicBezTo>
                <a:cubicBezTo>
                  <a:pt x="223" y="187"/>
                  <a:pt x="231" y="187"/>
                  <a:pt x="239" y="187"/>
                </a:cubicBezTo>
                <a:cubicBezTo>
                  <a:pt x="247" y="187"/>
                  <a:pt x="256" y="187"/>
                  <a:pt x="264" y="187"/>
                </a:cubicBezTo>
                <a:cubicBezTo>
                  <a:pt x="268" y="187"/>
                  <a:pt x="270" y="185"/>
                  <a:pt x="270" y="182"/>
                </a:cubicBezTo>
                <a:close/>
                <a:moveTo>
                  <a:pt x="262" y="82"/>
                </a:moveTo>
                <a:cubicBezTo>
                  <a:pt x="264" y="84"/>
                  <a:pt x="267" y="83"/>
                  <a:pt x="269" y="81"/>
                </a:cubicBezTo>
                <a:cubicBezTo>
                  <a:pt x="271" y="79"/>
                  <a:pt x="271" y="76"/>
                  <a:pt x="269" y="74"/>
                </a:cubicBezTo>
                <a:cubicBezTo>
                  <a:pt x="265" y="70"/>
                  <a:pt x="261" y="67"/>
                  <a:pt x="256" y="63"/>
                </a:cubicBezTo>
                <a:cubicBezTo>
                  <a:pt x="253" y="61"/>
                  <a:pt x="248" y="63"/>
                  <a:pt x="248" y="68"/>
                </a:cubicBezTo>
                <a:cubicBezTo>
                  <a:pt x="249" y="69"/>
                  <a:pt x="249" y="70"/>
                  <a:pt x="250" y="71"/>
                </a:cubicBezTo>
                <a:cubicBezTo>
                  <a:pt x="254" y="75"/>
                  <a:pt x="258" y="78"/>
                  <a:pt x="262" y="82"/>
                </a:cubicBezTo>
                <a:close/>
                <a:moveTo>
                  <a:pt x="58" y="83"/>
                </a:moveTo>
                <a:cubicBezTo>
                  <a:pt x="60" y="83"/>
                  <a:pt x="61" y="83"/>
                  <a:pt x="61" y="82"/>
                </a:cubicBezTo>
                <a:cubicBezTo>
                  <a:pt x="66" y="78"/>
                  <a:pt x="70" y="75"/>
                  <a:pt x="75" y="70"/>
                </a:cubicBezTo>
                <a:cubicBezTo>
                  <a:pt x="76" y="69"/>
                  <a:pt x="76" y="66"/>
                  <a:pt x="74" y="64"/>
                </a:cubicBezTo>
                <a:cubicBezTo>
                  <a:pt x="72" y="62"/>
                  <a:pt x="70" y="61"/>
                  <a:pt x="68" y="63"/>
                </a:cubicBezTo>
                <a:cubicBezTo>
                  <a:pt x="63" y="67"/>
                  <a:pt x="59" y="70"/>
                  <a:pt x="55" y="74"/>
                </a:cubicBezTo>
                <a:cubicBezTo>
                  <a:pt x="54" y="75"/>
                  <a:pt x="54" y="78"/>
                  <a:pt x="54" y="80"/>
                </a:cubicBezTo>
                <a:cubicBezTo>
                  <a:pt x="55" y="81"/>
                  <a:pt x="57" y="82"/>
                  <a:pt x="58" y="83"/>
                </a:cubicBezTo>
                <a:close/>
                <a:moveTo>
                  <a:pt x="253" y="40"/>
                </a:moveTo>
                <a:cubicBezTo>
                  <a:pt x="255" y="40"/>
                  <a:pt x="256" y="40"/>
                  <a:pt x="256" y="39"/>
                </a:cubicBezTo>
                <a:cubicBezTo>
                  <a:pt x="261" y="35"/>
                  <a:pt x="265" y="32"/>
                  <a:pt x="269" y="28"/>
                </a:cubicBezTo>
                <a:cubicBezTo>
                  <a:pt x="271" y="26"/>
                  <a:pt x="271" y="23"/>
                  <a:pt x="269" y="21"/>
                </a:cubicBezTo>
                <a:cubicBezTo>
                  <a:pt x="267" y="19"/>
                  <a:pt x="264" y="19"/>
                  <a:pt x="262" y="20"/>
                </a:cubicBezTo>
                <a:cubicBezTo>
                  <a:pt x="258" y="24"/>
                  <a:pt x="254" y="27"/>
                  <a:pt x="250" y="31"/>
                </a:cubicBezTo>
                <a:cubicBezTo>
                  <a:pt x="249" y="32"/>
                  <a:pt x="249" y="35"/>
                  <a:pt x="249" y="37"/>
                </a:cubicBezTo>
                <a:cubicBezTo>
                  <a:pt x="250" y="38"/>
                  <a:pt x="252" y="39"/>
                  <a:pt x="253" y="40"/>
                </a:cubicBezTo>
                <a:close/>
                <a:moveTo>
                  <a:pt x="66" y="38"/>
                </a:moveTo>
                <a:cubicBezTo>
                  <a:pt x="69" y="40"/>
                  <a:pt x="72" y="40"/>
                  <a:pt x="74" y="38"/>
                </a:cubicBezTo>
                <a:cubicBezTo>
                  <a:pt x="76" y="36"/>
                  <a:pt x="76" y="33"/>
                  <a:pt x="73" y="30"/>
                </a:cubicBezTo>
                <a:cubicBezTo>
                  <a:pt x="70" y="27"/>
                  <a:pt x="66" y="24"/>
                  <a:pt x="63" y="21"/>
                </a:cubicBezTo>
                <a:cubicBezTo>
                  <a:pt x="62" y="20"/>
                  <a:pt x="60" y="20"/>
                  <a:pt x="58" y="19"/>
                </a:cubicBezTo>
                <a:cubicBezTo>
                  <a:pt x="57" y="20"/>
                  <a:pt x="55" y="21"/>
                  <a:pt x="54" y="23"/>
                </a:cubicBezTo>
                <a:cubicBezTo>
                  <a:pt x="54" y="25"/>
                  <a:pt x="54" y="27"/>
                  <a:pt x="56" y="29"/>
                </a:cubicBezTo>
                <a:cubicBezTo>
                  <a:pt x="59" y="32"/>
                  <a:pt x="63" y="35"/>
                  <a:pt x="66" y="3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AB961B4E-AECD-F4C2-4400-279A5AF5A397}"/>
              </a:ext>
            </a:extLst>
          </p:cNvPr>
          <p:cNvSpPr>
            <a:spLocks noEditPoints="1"/>
          </p:cNvSpPr>
          <p:nvPr/>
        </p:nvSpPr>
        <p:spPr bwMode="auto">
          <a:xfrm>
            <a:off x="1054490" y="5017187"/>
            <a:ext cx="428500" cy="430944"/>
          </a:xfrm>
          <a:custGeom>
            <a:avLst/>
            <a:gdLst>
              <a:gd name="T0" fmla="*/ 336 w 357"/>
              <a:gd name="T1" fmla="*/ 185 h 357"/>
              <a:gd name="T2" fmla="*/ 87 w 357"/>
              <a:gd name="T3" fmla="*/ 192 h 357"/>
              <a:gd name="T4" fmla="*/ 2 w 357"/>
              <a:gd name="T5" fmla="*/ 214 h 357"/>
              <a:gd name="T6" fmla="*/ 2 w 357"/>
              <a:gd name="T7" fmla="*/ 285 h 357"/>
              <a:gd name="T8" fmla="*/ 93 w 357"/>
              <a:gd name="T9" fmla="*/ 307 h 357"/>
              <a:gd name="T10" fmla="*/ 137 w 357"/>
              <a:gd name="T11" fmla="*/ 314 h 357"/>
              <a:gd name="T12" fmla="*/ 146 w 357"/>
              <a:gd name="T13" fmla="*/ 347 h 357"/>
              <a:gd name="T14" fmla="*/ 166 w 357"/>
              <a:gd name="T15" fmla="*/ 357 h 357"/>
              <a:gd name="T16" fmla="*/ 193 w 357"/>
              <a:gd name="T17" fmla="*/ 347 h 357"/>
              <a:gd name="T18" fmla="*/ 218 w 357"/>
              <a:gd name="T19" fmla="*/ 345 h 357"/>
              <a:gd name="T20" fmla="*/ 239 w 357"/>
              <a:gd name="T21" fmla="*/ 332 h 357"/>
              <a:gd name="T22" fmla="*/ 249 w 357"/>
              <a:gd name="T23" fmla="*/ 306 h 357"/>
              <a:gd name="T24" fmla="*/ 348 w 357"/>
              <a:gd name="T25" fmla="*/ 308 h 357"/>
              <a:gd name="T26" fmla="*/ 357 w 357"/>
              <a:gd name="T27" fmla="*/ 233 h 357"/>
              <a:gd name="T28" fmla="*/ 160 w 357"/>
              <a:gd name="T29" fmla="*/ 208 h 357"/>
              <a:gd name="T30" fmla="*/ 202 w 357"/>
              <a:gd name="T31" fmla="*/ 236 h 357"/>
              <a:gd name="T32" fmla="*/ 160 w 357"/>
              <a:gd name="T33" fmla="*/ 208 h 357"/>
              <a:gd name="T34" fmla="*/ 18 w 357"/>
              <a:gd name="T35" fmla="*/ 299 h 357"/>
              <a:gd name="T36" fmla="*/ 45 w 357"/>
              <a:gd name="T37" fmla="*/ 200 h 357"/>
              <a:gd name="T38" fmla="*/ 144 w 357"/>
              <a:gd name="T39" fmla="*/ 210 h 357"/>
              <a:gd name="T40" fmla="*/ 146 w 357"/>
              <a:gd name="T41" fmla="*/ 290 h 357"/>
              <a:gd name="T42" fmla="*/ 163 w 357"/>
              <a:gd name="T43" fmla="*/ 345 h 357"/>
              <a:gd name="T44" fmla="*/ 141 w 357"/>
              <a:gd name="T45" fmla="*/ 336 h 357"/>
              <a:gd name="T46" fmla="*/ 163 w 357"/>
              <a:gd name="T47" fmla="*/ 345 h 357"/>
              <a:gd name="T48" fmla="*/ 184 w 357"/>
              <a:gd name="T49" fmla="*/ 244 h 357"/>
              <a:gd name="T50" fmla="*/ 219 w 357"/>
              <a:gd name="T51" fmla="*/ 332 h 357"/>
              <a:gd name="T52" fmla="*/ 205 w 357"/>
              <a:gd name="T53" fmla="*/ 344 h 357"/>
              <a:gd name="T54" fmla="*/ 228 w 357"/>
              <a:gd name="T55" fmla="*/ 336 h 357"/>
              <a:gd name="T56" fmla="*/ 339 w 357"/>
              <a:gd name="T57" fmla="*/ 299 h 357"/>
              <a:gd name="T58" fmla="*/ 248 w 357"/>
              <a:gd name="T59" fmla="*/ 294 h 357"/>
              <a:gd name="T60" fmla="*/ 216 w 357"/>
              <a:gd name="T61" fmla="*/ 246 h 357"/>
              <a:gd name="T62" fmla="*/ 338 w 357"/>
              <a:gd name="T63" fmla="*/ 197 h 357"/>
              <a:gd name="T64" fmla="*/ 345 w 357"/>
              <a:gd name="T65" fmla="*/ 59 h 357"/>
              <a:gd name="T66" fmla="*/ 176 w 357"/>
              <a:gd name="T67" fmla="*/ 0 h 357"/>
              <a:gd name="T68" fmla="*/ 0 w 357"/>
              <a:gd name="T69" fmla="*/ 68 h 357"/>
              <a:gd name="T70" fmla="*/ 52 w 357"/>
              <a:gd name="T71" fmla="*/ 98 h 357"/>
              <a:gd name="T72" fmla="*/ 95 w 357"/>
              <a:gd name="T73" fmla="*/ 158 h 357"/>
              <a:gd name="T74" fmla="*/ 238 w 357"/>
              <a:gd name="T75" fmla="*/ 167 h 357"/>
              <a:gd name="T76" fmla="*/ 268 w 357"/>
              <a:gd name="T77" fmla="*/ 112 h 357"/>
              <a:gd name="T78" fmla="*/ 285 w 357"/>
              <a:gd name="T79" fmla="*/ 118 h 357"/>
              <a:gd name="T80" fmla="*/ 321 w 357"/>
              <a:gd name="T81" fmla="*/ 119 h 357"/>
              <a:gd name="T82" fmla="*/ 357 w 357"/>
              <a:gd name="T83" fmla="*/ 75 h 357"/>
              <a:gd name="T84" fmla="*/ 235 w 357"/>
              <a:gd name="T85" fmla="*/ 156 h 357"/>
              <a:gd name="T86" fmla="*/ 102 w 357"/>
              <a:gd name="T87" fmla="*/ 149 h 357"/>
              <a:gd name="T88" fmla="*/ 149 w 357"/>
              <a:gd name="T89" fmla="*/ 138 h 357"/>
              <a:gd name="T90" fmla="*/ 253 w 357"/>
              <a:gd name="T91" fmla="*/ 148 h 357"/>
              <a:gd name="T92" fmla="*/ 256 w 357"/>
              <a:gd name="T93" fmla="*/ 131 h 357"/>
              <a:gd name="T94" fmla="*/ 101 w 357"/>
              <a:gd name="T95" fmla="*/ 132 h 357"/>
              <a:gd name="T96" fmla="*/ 132 w 357"/>
              <a:gd name="T97" fmla="*/ 75 h 357"/>
              <a:gd name="T98" fmla="*/ 247 w 357"/>
              <a:gd name="T99" fmla="*/ 80 h 357"/>
              <a:gd name="T100" fmla="*/ 297 w 357"/>
              <a:gd name="T101" fmla="*/ 82 h 357"/>
              <a:gd name="T102" fmla="*/ 273 w 357"/>
              <a:gd name="T103" fmla="*/ 97 h 357"/>
              <a:gd name="T104" fmla="*/ 261 w 357"/>
              <a:gd name="T105" fmla="*/ 73 h 357"/>
              <a:gd name="T106" fmla="*/ 108 w 357"/>
              <a:gd name="T107" fmla="*/ 68 h 357"/>
              <a:gd name="T108" fmla="*/ 89 w 357"/>
              <a:gd name="T109" fmla="*/ 99 h 357"/>
              <a:gd name="T110" fmla="*/ 175 w 357"/>
              <a:gd name="T111" fmla="*/ 13 h 357"/>
              <a:gd name="T112" fmla="*/ 297 w 357"/>
              <a:gd name="T113" fmla="*/ 58 h 357"/>
              <a:gd name="T114" fmla="*/ 297 w 357"/>
              <a:gd name="T115" fmla="*/ 119 h 357"/>
              <a:gd name="T116" fmla="*/ 309 w 357"/>
              <a:gd name="T117" fmla="*/ 101 h 357"/>
              <a:gd name="T118" fmla="*/ 309 w 357"/>
              <a:gd name="T119" fmla="*/ 5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7" h="357">
                <a:moveTo>
                  <a:pt x="354" y="210"/>
                </a:moveTo>
                <a:cubicBezTo>
                  <a:pt x="353" y="203"/>
                  <a:pt x="351" y="196"/>
                  <a:pt x="347" y="190"/>
                </a:cubicBezTo>
                <a:cubicBezTo>
                  <a:pt x="344" y="186"/>
                  <a:pt x="341" y="184"/>
                  <a:pt x="336" y="185"/>
                </a:cubicBezTo>
                <a:cubicBezTo>
                  <a:pt x="319" y="187"/>
                  <a:pt x="301" y="190"/>
                  <a:pt x="284" y="191"/>
                </a:cubicBezTo>
                <a:cubicBezTo>
                  <a:pt x="261" y="193"/>
                  <a:pt x="237" y="195"/>
                  <a:pt x="214" y="196"/>
                </a:cubicBezTo>
                <a:cubicBezTo>
                  <a:pt x="171" y="197"/>
                  <a:pt x="129" y="197"/>
                  <a:pt x="87" y="192"/>
                </a:cubicBezTo>
                <a:cubicBezTo>
                  <a:pt x="66" y="190"/>
                  <a:pt x="44" y="188"/>
                  <a:pt x="23" y="185"/>
                </a:cubicBezTo>
                <a:cubicBezTo>
                  <a:pt x="15" y="184"/>
                  <a:pt x="11" y="185"/>
                  <a:pt x="9" y="192"/>
                </a:cubicBezTo>
                <a:cubicBezTo>
                  <a:pt x="6" y="199"/>
                  <a:pt x="4" y="207"/>
                  <a:pt x="2" y="214"/>
                </a:cubicBezTo>
                <a:cubicBezTo>
                  <a:pt x="1" y="220"/>
                  <a:pt x="1" y="227"/>
                  <a:pt x="0" y="233"/>
                </a:cubicBezTo>
                <a:cubicBezTo>
                  <a:pt x="0" y="267"/>
                  <a:pt x="0" y="267"/>
                  <a:pt x="0" y="267"/>
                </a:cubicBezTo>
                <a:cubicBezTo>
                  <a:pt x="1" y="273"/>
                  <a:pt x="1" y="279"/>
                  <a:pt x="2" y="285"/>
                </a:cubicBezTo>
                <a:cubicBezTo>
                  <a:pt x="4" y="293"/>
                  <a:pt x="6" y="300"/>
                  <a:pt x="8" y="307"/>
                </a:cubicBezTo>
                <a:cubicBezTo>
                  <a:pt x="12" y="315"/>
                  <a:pt x="15" y="316"/>
                  <a:pt x="23" y="315"/>
                </a:cubicBezTo>
                <a:cubicBezTo>
                  <a:pt x="46" y="312"/>
                  <a:pt x="70" y="309"/>
                  <a:pt x="93" y="307"/>
                </a:cubicBezTo>
                <a:cubicBezTo>
                  <a:pt x="108" y="305"/>
                  <a:pt x="123" y="305"/>
                  <a:pt x="138" y="304"/>
                </a:cubicBezTo>
                <a:cubicBezTo>
                  <a:pt x="139" y="304"/>
                  <a:pt x="140" y="304"/>
                  <a:pt x="141" y="304"/>
                </a:cubicBezTo>
                <a:cubicBezTo>
                  <a:pt x="140" y="308"/>
                  <a:pt x="138" y="311"/>
                  <a:pt x="137" y="314"/>
                </a:cubicBezTo>
                <a:cubicBezTo>
                  <a:pt x="135" y="320"/>
                  <a:pt x="133" y="325"/>
                  <a:pt x="130" y="331"/>
                </a:cubicBezTo>
                <a:cubicBezTo>
                  <a:pt x="128" y="336"/>
                  <a:pt x="128" y="341"/>
                  <a:pt x="133" y="345"/>
                </a:cubicBezTo>
                <a:cubicBezTo>
                  <a:pt x="137" y="349"/>
                  <a:pt x="141" y="349"/>
                  <a:pt x="146" y="347"/>
                </a:cubicBezTo>
                <a:cubicBezTo>
                  <a:pt x="147" y="346"/>
                  <a:pt x="148" y="346"/>
                  <a:pt x="150" y="345"/>
                </a:cubicBezTo>
                <a:cubicBezTo>
                  <a:pt x="152" y="350"/>
                  <a:pt x="155" y="355"/>
                  <a:pt x="160" y="357"/>
                </a:cubicBezTo>
                <a:cubicBezTo>
                  <a:pt x="166" y="357"/>
                  <a:pt x="166" y="357"/>
                  <a:pt x="166" y="357"/>
                </a:cubicBezTo>
                <a:cubicBezTo>
                  <a:pt x="171" y="355"/>
                  <a:pt x="174" y="351"/>
                  <a:pt x="175" y="347"/>
                </a:cubicBezTo>
                <a:cubicBezTo>
                  <a:pt x="178" y="339"/>
                  <a:pt x="181" y="332"/>
                  <a:pt x="184" y="325"/>
                </a:cubicBezTo>
                <a:cubicBezTo>
                  <a:pt x="187" y="332"/>
                  <a:pt x="191" y="339"/>
                  <a:pt x="193" y="347"/>
                </a:cubicBezTo>
                <a:cubicBezTo>
                  <a:pt x="195" y="351"/>
                  <a:pt x="198" y="355"/>
                  <a:pt x="203" y="357"/>
                </a:cubicBezTo>
                <a:cubicBezTo>
                  <a:pt x="209" y="357"/>
                  <a:pt x="209" y="357"/>
                  <a:pt x="209" y="357"/>
                </a:cubicBezTo>
                <a:cubicBezTo>
                  <a:pt x="214" y="355"/>
                  <a:pt x="217" y="351"/>
                  <a:pt x="218" y="345"/>
                </a:cubicBezTo>
                <a:cubicBezTo>
                  <a:pt x="220" y="346"/>
                  <a:pt x="222" y="347"/>
                  <a:pt x="223" y="347"/>
                </a:cubicBezTo>
                <a:cubicBezTo>
                  <a:pt x="228" y="349"/>
                  <a:pt x="233" y="348"/>
                  <a:pt x="236" y="344"/>
                </a:cubicBezTo>
                <a:cubicBezTo>
                  <a:pt x="240" y="341"/>
                  <a:pt x="241" y="336"/>
                  <a:pt x="239" y="332"/>
                </a:cubicBezTo>
                <a:cubicBezTo>
                  <a:pt x="235" y="323"/>
                  <a:pt x="232" y="315"/>
                  <a:pt x="228" y="306"/>
                </a:cubicBezTo>
                <a:cubicBezTo>
                  <a:pt x="228" y="306"/>
                  <a:pt x="228" y="305"/>
                  <a:pt x="228" y="304"/>
                </a:cubicBezTo>
                <a:cubicBezTo>
                  <a:pt x="235" y="305"/>
                  <a:pt x="242" y="305"/>
                  <a:pt x="249" y="306"/>
                </a:cubicBezTo>
                <a:cubicBezTo>
                  <a:pt x="264" y="307"/>
                  <a:pt x="280" y="308"/>
                  <a:pt x="295" y="310"/>
                </a:cubicBezTo>
                <a:cubicBezTo>
                  <a:pt x="308" y="311"/>
                  <a:pt x="321" y="313"/>
                  <a:pt x="334" y="315"/>
                </a:cubicBezTo>
                <a:cubicBezTo>
                  <a:pt x="341" y="316"/>
                  <a:pt x="344" y="315"/>
                  <a:pt x="348" y="308"/>
                </a:cubicBezTo>
                <a:cubicBezTo>
                  <a:pt x="352" y="301"/>
                  <a:pt x="353" y="293"/>
                  <a:pt x="355" y="285"/>
                </a:cubicBezTo>
                <a:cubicBezTo>
                  <a:pt x="355" y="279"/>
                  <a:pt x="356" y="273"/>
                  <a:pt x="357" y="267"/>
                </a:cubicBezTo>
                <a:cubicBezTo>
                  <a:pt x="357" y="233"/>
                  <a:pt x="357" y="233"/>
                  <a:pt x="357" y="233"/>
                </a:cubicBezTo>
                <a:cubicBezTo>
                  <a:pt x="356" y="232"/>
                  <a:pt x="356" y="231"/>
                  <a:pt x="356" y="229"/>
                </a:cubicBezTo>
                <a:cubicBezTo>
                  <a:pt x="355" y="223"/>
                  <a:pt x="355" y="216"/>
                  <a:pt x="354" y="210"/>
                </a:cubicBezTo>
                <a:close/>
                <a:moveTo>
                  <a:pt x="160" y="208"/>
                </a:moveTo>
                <a:cubicBezTo>
                  <a:pt x="171" y="208"/>
                  <a:pt x="182" y="208"/>
                  <a:pt x="193" y="208"/>
                </a:cubicBezTo>
                <a:cubicBezTo>
                  <a:pt x="196" y="208"/>
                  <a:pt x="198" y="209"/>
                  <a:pt x="198" y="212"/>
                </a:cubicBezTo>
                <a:cubicBezTo>
                  <a:pt x="199" y="220"/>
                  <a:pt x="201" y="227"/>
                  <a:pt x="202" y="236"/>
                </a:cubicBezTo>
                <a:cubicBezTo>
                  <a:pt x="187" y="230"/>
                  <a:pt x="174" y="231"/>
                  <a:pt x="161" y="239"/>
                </a:cubicBezTo>
                <a:cubicBezTo>
                  <a:pt x="159" y="229"/>
                  <a:pt x="158" y="219"/>
                  <a:pt x="157" y="208"/>
                </a:cubicBezTo>
                <a:cubicBezTo>
                  <a:pt x="158" y="208"/>
                  <a:pt x="159" y="208"/>
                  <a:pt x="160" y="208"/>
                </a:cubicBezTo>
                <a:close/>
                <a:moveTo>
                  <a:pt x="18" y="299"/>
                </a:moveTo>
                <a:cubicBezTo>
                  <a:pt x="10" y="266"/>
                  <a:pt x="10" y="234"/>
                  <a:pt x="18" y="201"/>
                </a:cubicBezTo>
                <a:cubicBezTo>
                  <a:pt x="26" y="234"/>
                  <a:pt x="26" y="266"/>
                  <a:pt x="18" y="299"/>
                </a:cubicBezTo>
                <a:close/>
                <a:moveTo>
                  <a:pt x="31" y="301"/>
                </a:moveTo>
                <a:cubicBezTo>
                  <a:pt x="38" y="267"/>
                  <a:pt x="38" y="233"/>
                  <a:pt x="31" y="199"/>
                </a:cubicBezTo>
                <a:cubicBezTo>
                  <a:pt x="35" y="199"/>
                  <a:pt x="40" y="200"/>
                  <a:pt x="45" y="200"/>
                </a:cubicBezTo>
                <a:cubicBezTo>
                  <a:pt x="64" y="202"/>
                  <a:pt x="83" y="204"/>
                  <a:pt x="102" y="206"/>
                </a:cubicBezTo>
                <a:cubicBezTo>
                  <a:pt x="115" y="207"/>
                  <a:pt x="128" y="207"/>
                  <a:pt x="142" y="208"/>
                </a:cubicBezTo>
                <a:cubicBezTo>
                  <a:pt x="143" y="208"/>
                  <a:pt x="144" y="209"/>
                  <a:pt x="144" y="210"/>
                </a:cubicBezTo>
                <a:cubicBezTo>
                  <a:pt x="148" y="223"/>
                  <a:pt x="149" y="237"/>
                  <a:pt x="148" y="251"/>
                </a:cubicBezTo>
                <a:cubicBezTo>
                  <a:pt x="148" y="252"/>
                  <a:pt x="148" y="253"/>
                  <a:pt x="148" y="254"/>
                </a:cubicBezTo>
                <a:cubicBezTo>
                  <a:pt x="142" y="266"/>
                  <a:pt x="141" y="278"/>
                  <a:pt x="146" y="290"/>
                </a:cubicBezTo>
                <a:cubicBezTo>
                  <a:pt x="146" y="290"/>
                  <a:pt x="146" y="291"/>
                  <a:pt x="146" y="292"/>
                </a:cubicBezTo>
                <a:cubicBezTo>
                  <a:pt x="107" y="293"/>
                  <a:pt x="69" y="296"/>
                  <a:pt x="31" y="301"/>
                </a:cubicBezTo>
                <a:close/>
                <a:moveTo>
                  <a:pt x="163" y="345"/>
                </a:moveTo>
                <a:cubicBezTo>
                  <a:pt x="161" y="341"/>
                  <a:pt x="160" y="338"/>
                  <a:pt x="159" y="335"/>
                </a:cubicBezTo>
                <a:cubicBezTo>
                  <a:pt x="157" y="332"/>
                  <a:pt x="154" y="331"/>
                  <a:pt x="150" y="332"/>
                </a:cubicBezTo>
                <a:cubicBezTo>
                  <a:pt x="148" y="333"/>
                  <a:pt x="145" y="334"/>
                  <a:pt x="141" y="336"/>
                </a:cubicBezTo>
                <a:cubicBezTo>
                  <a:pt x="146" y="325"/>
                  <a:pt x="150" y="314"/>
                  <a:pt x="154" y="304"/>
                </a:cubicBezTo>
                <a:cubicBezTo>
                  <a:pt x="161" y="308"/>
                  <a:pt x="168" y="312"/>
                  <a:pt x="175" y="315"/>
                </a:cubicBezTo>
                <a:cubicBezTo>
                  <a:pt x="171" y="324"/>
                  <a:pt x="167" y="334"/>
                  <a:pt x="163" y="345"/>
                </a:cubicBezTo>
                <a:close/>
                <a:moveTo>
                  <a:pt x="184" y="303"/>
                </a:moveTo>
                <a:cubicBezTo>
                  <a:pt x="168" y="303"/>
                  <a:pt x="155" y="290"/>
                  <a:pt x="155" y="273"/>
                </a:cubicBezTo>
                <a:cubicBezTo>
                  <a:pt x="155" y="257"/>
                  <a:pt x="168" y="244"/>
                  <a:pt x="184" y="244"/>
                </a:cubicBezTo>
                <a:cubicBezTo>
                  <a:pt x="201" y="244"/>
                  <a:pt x="214" y="257"/>
                  <a:pt x="214" y="274"/>
                </a:cubicBezTo>
                <a:cubicBezTo>
                  <a:pt x="214" y="290"/>
                  <a:pt x="201" y="303"/>
                  <a:pt x="184" y="303"/>
                </a:cubicBezTo>
                <a:close/>
                <a:moveTo>
                  <a:pt x="219" y="332"/>
                </a:moveTo>
                <a:cubicBezTo>
                  <a:pt x="214" y="330"/>
                  <a:pt x="212" y="331"/>
                  <a:pt x="209" y="336"/>
                </a:cubicBezTo>
                <a:cubicBezTo>
                  <a:pt x="208" y="339"/>
                  <a:pt x="207" y="341"/>
                  <a:pt x="206" y="344"/>
                </a:cubicBezTo>
                <a:cubicBezTo>
                  <a:pt x="206" y="344"/>
                  <a:pt x="206" y="344"/>
                  <a:pt x="205" y="344"/>
                </a:cubicBezTo>
                <a:cubicBezTo>
                  <a:pt x="201" y="334"/>
                  <a:pt x="197" y="325"/>
                  <a:pt x="193" y="315"/>
                </a:cubicBezTo>
                <a:cubicBezTo>
                  <a:pt x="200" y="312"/>
                  <a:pt x="207" y="308"/>
                  <a:pt x="214" y="304"/>
                </a:cubicBezTo>
                <a:cubicBezTo>
                  <a:pt x="218" y="314"/>
                  <a:pt x="223" y="324"/>
                  <a:pt x="228" y="336"/>
                </a:cubicBezTo>
                <a:cubicBezTo>
                  <a:pt x="224" y="334"/>
                  <a:pt x="222" y="333"/>
                  <a:pt x="219" y="332"/>
                </a:cubicBezTo>
                <a:close/>
                <a:moveTo>
                  <a:pt x="344" y="269"/>
                </a:moveTo>
                <a:cubicBezTo>
                  <a:pt x="343" y="279"/>
                  <a:pt x="341" y="289"/>
                  <a:pt x="339" y="299"/>
                </a:cubicBezTo>
                <a:cubicBezTo>
                  <a:pt x="339" y="302"/>
                  <a:pt x="337" y="303"/>
                  <a:pt x="334" y="303"/>
                </a:cubicBezTo>
                <a:cubicBezTo>
                  <a:pt x="321" y="301"/>
                  <a:pt x="308" y="299"/>
                  <a:pt x="295" y="297"/>
                </a:cubicBezTo>
                <a:cubicBezTo>
                  <a:pt x="279" y="296"/>
                  <a:pt x="264" y="295"/>
                  <a:pt x="248" y="294"/>
                </a:cubicBezTo>
                <a:cubicBezTo>
                  <a:pt x="239" y="293"/>
                  <a:pt x="231" y="293"/>
                  <a:pt x="222" y="292"/>
                </a:cubicBezTo>
                <a:cubicBezTo>
                  <a:pt x="223" y="289"/>
                  <a:pt x="224" y="286"/>
                  <a:pt x="225" y="283"/>
                </a:cubicBezTo>
                <a:cubicBezTo>
                  <a:pt x="228" y="269"/>
                  <a:pt x="225" y="257"/>
                  <a:pt x="216" y="246"/>
                </a:cubicBezTo>
                <a:cubicBezTo>
                  <a:pt x="215" y="245"/>
                  <a:pt x="214" y="244"/>
                  <a:pt x="214" y="243"/>
                </a:cubicBezTo>
                <a:cubicBezTo>
                  <a:pt x="213" y="231"/>
                  <a:pt x="212" y="220"/>
                  <a:pt x="211" y="208"/>
                </a:cubicBezTo>
                <a:cubicBezTo>
                  <a:pt x="253" y="207"/>
                  <a:pt x="295" y="203"/>
                  <a:pt x="338" y="197"/>
                </a:cubicBezTo>
                <a:cubicBezTo>
                  <a:pt x="340" y="204"/>
                  <a:pt x="342" y="211"/>
                  <a:pt x="343" y="218"/>
                </a:cubicBezTo>
                <a:cubicBezTo>
                  <a:pt x="345" y="235"/>
                  <a:pt x="346" y="252"/>
                  <a:pt x="344" y="269"/>
                </a:cubicBezTo>
                <a:close/>
                <a:moveTo>
                  <a:pt x="345" y="59"/>
                </a:moveTo>
                <a:cubicBezTo>
                  <a:pt x="291" y="40"/>
                  <a:pt x="236" y="20"/>
                  <a:pt x="182" y="1"/>
                </a:cubicBezTo>
                <a:cubicBezTo>
                  <a:pt x="182" y="1"/>
                  <a:pt x="181" y="0"/>
                  <a:pt x="181" y="0"/>
                </a:cubicBezTo>
                <a:cubicBezTo>
                  <a:pt x="176" y="0"/>
                  <a:pt x="176" y="0"/>
                  <a:pt x="176" y="0"/>
                </a:cubicBezTo>
                <a:cubicBezTo>
                  <a:pt x="159" y="6"/>
                  <a:pt x="143" y="12"/>
                  <a:pt x="127" y="18"/>
                </a:cubicBezTo>
                <a:cubicBezTo>
                  <a:pt x="88" y="32"/>
                  <a:pt x="49" y="46"/>
                  <a:pt x="10" y="59"/>
                </a:cubicBezTo>
                <a:cubicBezTo>
                  <a:pt x="5" y="61"/>
                  <a:pt x="2" y="64"/>
                  <a:pt x="0" y="68"/>
                </a:cubicBezTo>
                <a:cubicBezTo>
                  <a:pt x="0" y="75"/>
                  <a:pt x="0" y="75"/>
                  <a:pt x="0" y="75"/>
                </a:cubicBezTo>
                <a:cubicBezTo>
                  <a:pt x="2" y="80"/>
                  <a:pt x="7" y="82"/>
                  <a:pt x="12" y="84"/>
                </a:cubicBezTo>
                <a:cubicBezTo>
                  <a:pt x="25" y="89"/>
                  <a:pt x="39" y="94"/>
                  <a:pt x="52" y="98"/>
                </a:cubicBezTo>
                <a:cubicBezTo>
                  <a:pt x="64" y="103"/>
                  <a:pt x="77" y="107"/>
                  <a:pt x="89" y="112"/>
                </a:cubicBezTo>
                <a:cubicBezTo>
                  <a:pt x="89" y="124"/>
                  <a:pt x="89" y="135"/>
                  <a:pt x="89" y="147"/>
                </a:cubicBezTo>
                <a:cubicBezTo>
                  <a:pt x="89" y="152"/>
                  <a:pt x="91" y="156"/>
                  <a:pt x="95" y="158"/>
                </a:cubicBezTo>
                <a:cubicBezTo>
                  <a:pt x="99" y="161"/>
                  <a:pt x="104" y="163"/>
                  <a:pt x="108" y="164"/>
                </a:cubicBezTo>
                <a:cubicBezTo>
                  <a:pt x="123" y="169"/>
                  <a:pt x="138" y="171"/>
                  <a:pt x="153" y="172"/>
                </a:cubicBezTo>
                <a:cubicBezTo>
                  <a:pt x="182" y="174"/>
                  <a:pt x="210" y="173"/>
                  <a:pt x="238" y="167"/>
                </a:cubicBezTo>
                <a:cubicBezTo>
                  <a:pt x="247" y="166"/>
                  <a:pt x="255" y="163"/>
                  <a:pt x="262" y="159"/>
                </a:cubicBezTo>
                <a:cubicBezTo>
                  <a:pt x="266" y="156"/>
                  <a:pt x="268" y="152"/>
                  <a:pt x="268" y="147"/>
                </a:cubicBezTo>
                <a:cubicBezTo>
                  <a:pt x="267" y="135"/>
                  <a:pt x="268" y="124"/>
                  <a:pt x="268" y="112"/>
                </a:cubicBezTo>
                <a:cubicBezTo>
                  <a:pt x="270" y="111"/>
                  <a:pt x="273" y="110"/>
                  <a:pt x="276" y="109"/>
                </a:cubicBezTo>
                <a:cubicBezTo>
                  <a:pt x="279" y="108"/>
                  <a:pt x="282" y="107"/>
                  <a:pt x="285" y="106"/>
                </a:cubicBezTo>
                <a:cubicBezTo>
                  <a:pt x="285" y="110"/>
                  <a:pt x="285" y="114"/>
                  <a:pt x="285" y="118"/>
                </a:cubicBezTo>
                <a:cubicBezTo>
                  <a:pt x="286" y="126"/>
                  <a:pt x="290" y="131"/>
                  <a:pt x="298" y="131"/>
                </a:cubicBezTo>
                <a:cubicBezTo>
                  <a:pt x="302" y="131"/>
                  <a:pt x="305" y="131"/>
                  <a:pt x="309" y="131"/>
                </a:cubicBezTo>
                <a:cubicBezTo>
                  <a:pt x="316" y="131"/>
                  <a:pt x="321" y="126"/>
                  <a:pt x="321" y="119"/>
                </a:cubicBezTo>
                <a:cubicBezTo>
                  <a:pt x="321" y="110"/>
                  <a:pt x="321" y="102"/>
                  <a:pt x="321" y="93"/>
                </a:cubicBezTo>
                <a:cubicBezTo>
                  <a:pt x="328" y="90"/>
                  <a:pt x="336" y="87"/>
                  <a:pt x="345" y="84"/>
                </a:cubicBezTo>
                <a:cubicBezTo>
                  <a:pt x="350" y="83"/>
                  <a:pt x="354" y="80"/>
                  <a:pt x="357" y="75"/>
                </a:cubicBezTo>
                <a:cubicBezTo>
                  <a:pt x="357" y="68"/>
                  <a:pt x="357" y="68"/>
                  <a:pt x="357" y="68"/>
                </a:cubicBezTo>
                <a:cubicBezTo>
                  <a:pt x="355" y="63"/>
                  <a:pt x="350" y="61"/>
                  <a:pt x="345" y="59"/>
                </a:cubicBezTo>
                <a:close/>
                <a:moveTo>
                  <a:pt x="235" y="156"/>
                </a:moveTo>
                <a:cubicBezTo>
                  <a:pt x="210" y="161"/>
                  <a:pt x="184" y="161"/>
                  <a:pt x="158" y="160"/>
                </a:cubicBezTo>
                <a:cubicBezTo>
                  <a:pt x="142" y="159"/>
                  <a:pt x="126" y="157"/>
                  <a:pt x="111" y="153"/>
                </a:cubicBezTo>
                <a:cubicBezTo>
                  <a:pt x="108" y="152"/>
                  <a:pt x="105" y="150"/>
                  <a:pt x="102" y="149"/>
                </a:cubicBezTo>
                <a:cubicBezTo>
                  <a:pt x="102" y="149"/>
                  <a:pt x="102" y="149"/>
                  <a:pt x="102" y="148"/>
                </a:cubicBezTo>
                <a:cubicBezTo>
                  <a:pt x="105" y="147"/>
                  <a:pt x="108" y="145"/>
                  <a:pt x="112" y="144"/>
                </a:cubicBezTo>
                <a:cubicBezTo>
                  <a:pt x="124" y="142"/>
                  <a:pt x="137" y="139"/>
                  <a:pt x="149" y="138"/>
                </a:cubicBezTo>
                <a:cubicBezTo>
                  <a:pt x="165" y="137"/>
                  <a:pt x="181" y="137"/>
                  <a:pt x="197" y="138"/>
                </a:cubicBezTo>
                <a:cubicBezTo>
                  <a:pt x="214" y="138"/>
                  <a:pt x="231" y="140"/>
                  <a:pt x="247" y="145"/>
                </a:cubicBezTo>
                <a:cubicBezTo>
                  <a:pt x="249" y="146"/>
                  <a:pt x="251" y="147"/>
                  <a:pt x="253" y="148"/>
                </a:cubicBezTo>
                <a:cubicBezTo>
                  <a:pt x="254" y="148"/>
                  <a:pt x="254" y="148"/>
                  <a:pt x="255" y="149"/>
                </a:cubicBezTo>
                <a:cubicBezTo>
                  <a:pt x="249" y="153"/>
                  <a:pt x="242" y="154"/>
                  <a:pt x="235" y="156"/>
                </a:cubicBezTo>
                <a:close/>
                <a:moveTo>
                  <a:pt x="256" y="131"/>
                </a:moveTo>
                <a:cubicBezTo>
                  <a:pt x="256" y="133"/>
                  <a:pt x="256" y="134"/>
                  <a:pt x="256" y="134"/>
                </a:cubicBezTo>
                <a:cubicBezTo>
                  <a:pt x="204" y="122"/>
                  <a:pt x="153" y="122"/>
                  <a:pt x="101" y="134"/>
                </a:cubicBezTo>
                <a:cubicBezTo>
                  <a:pt x="101" y="134"/>
                  <a:pt x="101" y="133"/>
                  <a:pt x="101" y="132"/>
                </a:cubicBezTo>
                <a:cubicBezTo>
                  <a:pt x="101" y="117"/>
                  <a:pt x="101" y="102"/>
                  <a:pt x="101" y="87"/>
                </a:cubicBezTo>
                <a:cubicBezTo>
                  <a:pt x="101" y="84"/>
                  <a:pt x="102" y="82"/>
                  <a:pt x="105" y="82"/>
                </a:cubicBezTo>
                <a:cubicBezTo>
                  <a:pt x="114" y="79"/>
                  <a:pt x="123" y="76"/>
                  <a:pt x="132" y="75"/>
                </a:cubicBezTo>
                <a:cubicBezTo>
                  <a:pt x="157" y="71"/>
                  <a:pt x="182" y="71"/>
                  <a:pt x="207" y="73"/>
                </a:cubicBezTo>
                <a:cubicBezTo>
                  <a:pt x="220" y="74"/>
                  <a:pt x="232" y="77"/>
                  <a:pt x="244" y="79"/>
                </a:cubicBezTo>
                <a:cubicBezTo>
                  <a:pt x="245" y="79"/>
                  <a:pt x="246" y="79"/>
                  <a:pt x="247" y="80"/>
                </a:cubicBezTo>
                <a:cubicBezTo>
                  <a:pt x="256" y="82"/>
                  <a:pt x="256" y="82"/>
                  <a:pt x="256" y="91"/>
                </a:cubicBezTo>
                <a:cubicBezTo>
                  <a:pt x="256" y="105"/>
                  <a:pt x="256" y="118"/>
                  <a:pt x="256" y="131"/>
                </a:cubicBezTo>
                <a:close/>
                <a:moveTo>
                  <a:pt x="297" y="82"/>
                </a:moveTo>
                <a:cubicBezTo>
                  <a:pt x="297" y="83"/>
                  <a:pt x="297" y="85"/>
                  <a:pt x="295" y="86"/>
                </a:cubicBezTo>
                <a:cubicBezTo>
                  <a:pt x="294" y="86"/>
                  <a:pt x="293" y="86"/>
                  <a:pt x="293" y="87"/>
                </a:cubicBezTo>
                <a:cubicBezTo>
                  <a:pt x="288" y="93"/>
                  <a:pt x="280" y="94"/>
                  <a:pt x="273" y="97"/>
                </a:cubicBezTo>
                <a:cubicBezTo>
                  <a:pt x="271" y="98"/>
                  <a:pt x="270" y="98"/>
                  <a:pt x="268" y="99"/>
                </a:cubicBezTo>
                <a:cubicBezTo>
                  <a:pt x="268" y="94"/>
                  <a:pt x="267" y="90"/>
                  <a:pt x="268" y="85"/>
                </a:cubicBezTo>
                <a:cubicBezTo>
                  <a:pt x="268" y="80"/>
                  <a:pt x="265" y="76"/>
                  <a:pt x="261" y="73"/>
                </a:cubicBezTo>
                <a:cubicBezTo>
                  <a:pt x="253" y="68"/>
                  <a:pt x="244" y="66"/>
                  <a:pt x="235" y="64"/>
                </a:cubicBezTo>
                <a:cubicBezTo>
                  <a:pt x="207" y="59"/>
                  <a:pt x="179" y="58"/>
                  <a:pt x="151" y="61"/>
                </a:cubicBezTo>
                <a:cubicBezTo>
                  <a:pt x="136" y="62"/>
                  <a:pt x="122" y="63"/>
                  <a:pt x="108" y="68"/>
                </a:cubicBezTo>
                <a:cubicBezTo>
                  <a:pt x="103" y="69"/>
                  <a:pt x="99" y="71"/>
                  <a:pt x="95" y="73"/>
                </a:cubicBezTo>
                <a:cubicBezTo>
                  <a:pt x="91" y="76"/>
                  <a:pt x="89" y="80"/>
                  <a:pt x="89" y="85"/>
                </a:cubicBezTo>
                <a:cubicBezTo>
                  <a:pt x="89" y="90"/>
                  <a:pt x="89" y="94"/>
                  <a:pt x="89" y="99"/>
                </a:cubicBezTo>
                <a:cubicBezTo>
                  <a:pt x="64" y="90"/>
                  <a:pt x="38" y="81"/>
                  <a:pt x="12" y="72"/>
                </a:cubicBezTo>
                <a:cubicBezTo>
                  <a:pt x="14" y="71"/>
                  <a:pt x="15" y="70"/>
                  <a:pt x="16" y="70"/>
                </a:cubicBezTo>
                <a:cubicBezTo>
                  <a:pt x="69" y="51"/>
                  <a:pt x="122" y="32"/>
                  <a:pt x="175" y="13"/>
                </a:cubicBezTo>
                <a:cubicBezTo>
                  <a:pt x="177" y="13"/>
                  <a:pt x="180" y="13"/>
                  <a:pt x="182" y="13"/>
                </a:cubicBezTo>
                <a:cubicBezTo>
                  <a:pt x="219" y="27"/>
                  <a:pt x="257" y="40"/>
                  <a:pt x="294" y="53"/>
                </a:cubicBezTo>
                <a:cubicBezTo>
                  <a:pt x="297" y="54"/>
                  <a:pt x="297" y="55"/>
                  <a:pt x="297" y="58"/>
                </a:cubicBezTo>
                <a:cubicBezTo>
                  <a:pt x="297" y="66"/>
                  <a:pt x="297" y="74"/>
                  <a:pt x="297" y="82"/>
                </a:cubicBezTo>
                <a:close/>
                <a:moveTo>
                  <a:pt x="309" y="119"/>
                </a:moveTo>
                <a:cubicBezTo>
                  <a:pt x="297" y="119"/>
                  <a:pt x="297" y="119"/>
                  <a:pt x="297" y="119"/>
                </a:cubicBezTo>
                <a:cubicBezTo>
                  <a:pt x="297" y="112"/>
                  <a:pt x="297" y="106"/>
                  <a:pt x="298" y="100"/>
                </a:cubicBezTo>
                <a:cubicBezTo>
                  <a:pt x="298" y="97"/>
                  <a:pt x="300" y="95"/>
                  <a:pt x="303" y="95"/>
                </a:cubicBezTo>
                <a:cubicBezTo>
                  <a:pt x="307" y="96"/>
                  <a:pt x="309" y="97"/>
                  <a:pt x="309" y="101"/>
                </a:cubicBezTo>
                <a:cubicBezTo>
                  <a:pt x="309" y="106"/>
                  <a:pt x="309" y="113"/>
                  <a:pt x="309" y="119"/>
                </a:cubicBezTo>
                <a:close/>
                <a:moveTo>
                  <a:pt x="309" y="84"/>
                </a:moveTo>
                <a:cubicBezTo>
                  <a:pt x="309" y="59"/>
                  <a:pt x="309" y="59"/>
                  <a:pt x="309" y="59"/>
                </a:cubicBezTo>
                <a:cubicBezTo>
                  <a:pt x="321" y="63"/>
                  <a:pt x="332" y="67"/>
                  <a:pt x="345" y="71"/>
                </a:cubicBezTo>
                <a:cubicBezTo>
                  <a:pt x="332" y="76"/>
                  <a:pt x="321" y="80"/>
                  <a:pt x="309" y="8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FB57AB67-14FD-E752-BC9D-3AE7E952D2B9}"/>
              </a:ext>
            </a:extLst>
          </p:cNvPr>
          <p:cNvSpPr>
            <a:spLocks noEditPoints="1"/>
          </p:cNvSpPr>
          <p:nvPr/>
        </p:nvSpPr>
        <p:spPr bwMode="auto">
          <a:xfrm>
            <a:off x="1052861" y="3673887"/>
            <a:ext cx="431758" cy="333187"/>
          </a:xfrm>
          <a:custGeom>
            <a:avLst/>
            <a:gdLst>
              <a:gd name="T0" fmla="*/ 14 w 359"/>
              <a:gd name="T1" fmla="*/ 75 h 276"/>
              <a:gd name="T2" fmla="*/ 206 w 359"/>
              <a:gd name="T3" fmla="*/ 8 h 276"/>
              <a:gd name="T4" fmla="*/ 352 w 359"/>
              <a:gd name="T5" fmla="*/ 81 h 276"/>
              <a:gd name="T6" fmla="*/ 343 w 359"/>
              <a:gd name="T7" fmla="*/ 108 h 276"/>
              <a:gd name="T8" fmla="*/ 297 w 359"/>
              <a:gd name="T9" fmla="*/ 134 h 276"/>
              <a:gd name="T10" fmla="*/ 294 w 359"/>
              <a:gd name="T11" fmla="*/ 221 h 276"/>
              <a:gd name="T12" fmla="*/ 118 w 359"/>
              <a:gd name="T13" fmla="*/ 262 h 276"/>
              <a:gd name="T14" fmla="*/ 60 w 359"/>
              <a:gd name="T15" fmla="*/ 213 h 276"/>
              <a:gd name="T16" fmla="*/ 57 w 359"/>
              <a:gd name="T17" fmla="*/ 129 h 276"/>
              <a:gd name="T18" fmla="*/ 38 w 359"/>
              <a:gd name="T19" fmla="*/ 132 h 276"/>
              <a:gd name="T20" fmla="*/ 40 w 359"/>
              <a:gd name="T21" fmla="*/ 179 h 276"/>
              <a:gd name="T22" fmla="*/ 39 w 359"/>
              <a:gd name="T23" fmla="*/ 214 h 276"/>
              <a:gd name="T24" fmla="*/ 57 w 359"/>
              <a:gd name="T25" fmla="*/ 273 h 276"/>
              <a:gd name="T26" fmla="*/ 23 w 359"/>
              <a:gd name="T27" fmla="*/ 215 h 276"/>
              <a:gd name="T28" fmla="*/ 21 w 359"/>
              <a:gd name="T29" fmla="*/ 179 h 276"/>
              <a:gd name="T30" fmla="*/ 24 w 359"/>
              <a:gd name="T31" fmla="*/ 116 h 276"/>
              <a:gd name="T32" fmla="*/ 15 w 359"/>
              <a:gd name="T33" fmla="*/ 109 h 276"/>
              <a:gd name="T34" fmla="*/ 0 w 359"/>
              <a:gd name="T35" fmla="*/ 88 h 276"/>
              <a:gd name="T36" fmla="*/ 18 w 359"/>
              <a:gd name="T37" fmla="*/ 96 h 276"/>
              <a:gd name="T38" fmla="*/ 36 w 359"/>
              <a:gd name="T39" fmla="*/ 102 h 276"/>
              <a:gd name="T40" fmla="*/ 106 w 359"/>
              <a:gd name="T41" fmla="*/ 94 h 276"/>
              <a:gd name="T42" fmla="*/ 178 w 359"/>
              <a:gd name="T43" fmla="*/ 85 h 276"/>
              <a:gd name="T44" fmla="*/ 180 w 359"/>
              <a:gd name="T45" fmla="*/ 98 h 276"/>
              <a:gd name="T46" fmla="*/ 131 w 359"/>
              <a:gd name="T47" fmla="*/ 104 h 276"/>
              <a:gd name="T48" fmla="*/ 54 w 359"/>
              <a:gd name="T49" fmla="*/ 113 h 276"/>
              <a:gd name="T50" fmla="*/ 161 w 359"/>
              <a:gd name="T51" fmla="*/ 164 h 276"/>
              <a:gd name="T52" fmla="*/ 294 w 359"/>
              <a:gd name="T53" fmla="*/ 118 h 276"/>
              <a:gd name="T54" fmla="*/ 345 w 359"/>
              <a:gd name="T55" fmla="*/ 91 h 276"/>
              <a:gd name="T56" fmla="*/ 199 w 359"/>
              <a:gd name="T57" fmla="*/ 19 h 276"/>
              <a:gd name="T58" fmla="*/ 137 w 359"/>
              <a:gd name="T59" fmla="*/ 31 h 276"/>
              <a:gd name="T60" fmla="*/ 12 w 359"/>
              <a:gd name="T61" fmla="*/ 92 h 276"/>
              <a:gd name="T62" fmla="*/ 73 w 359"/>
              <a:gd name="T63" fmla="*/ 141 h 276"/>
              <a:gd name="T64" fmla="*/ 78 w 359"/>
              <a:gd name="T65" fmla="*/ 219 h 276"/>
              <a:gd name="T66" fmla="*/ 282 w 359"/>
              <a:gd name="T67" fmla="*/ 215 h 276"/>
              <a:gd name="T68" fmla="*/ 284 w 359"/>
              <a:gd name="T69" fmla="*/ 140 h 276"/>
              <a:gd name="T70" fmla="*/ 279 w 359"/>
              <a:gd name="T71" fmla="*/ 139 h 276"/>
              <a:gd name="T72" fmla="*/ 155 w 359"/>
              <a:gd name="T73" fmla="*/ 175 h 276"/>
              <a:gd name="T74" fmla="*/ 73 w 359"/>
              <a:gd name="T75" fmla="*/ 13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9" h="276">
                <a:moveTo>
                  <a:pt x="0" y="88"/>
                </a:moveTo>
                <a:cubicBezTo>
                  <a:pt x="3" y="81"/>
                  <a:pt x="8" y="78"/>
                  <a:pt x="14" y="75"/>
                </a:cubicBezTo>
                <a:cubicBezTo>
                  <a:pt x="61" y="52"/>
                  <a:pt x="108" y="30"/>
                  <a:pt x="155" y="8"/>
                </a:cubicBezTo>
                <a:cubicBezTo>
                  <a:pt x="172" y="0"/>
                  <a:pt x="189" y="0"/>
                  <a:pt x="206" y="8"/>
                </a:cubicBezTo>
                <a:cubicBezTo>
                  <a:pt x="252" y="30"/>
                  <a:pt x="297" y="52"/>
                  <a:pt x="343" y="75"/>
                </a:cubicBezTo>
                <a:cubicBezTo>
                  <a:pt x="346" y="76"/>
                  <a:pt x="349" y="78"/>
                  <a:pt x="352" y="81"/>
                </a:cubicBezTo>
                <a:cubicBezTo>
                  <a:pt x="359" y="88"/>
                  <a:pt x="358" y="97"/>
                  <a:pt x="351" y="103"/>
                </a:cubicBezTo>
                <a:cubicBezTo>
                  <a:pt x="348" y="105"/>
                  <a:pt x="346" y="107"/>
                  <a:pt x="343" y="108"/>
                </a:cubicBezTo>
                <a:cubicBezTo>
                  <a:pt x="328" y="115"/>
                  <a:pt x="314" y="122"/>
                  <a:pt x="300" y="129"/>
                </a:cubicBezTo>
                <a:cubicBezTo>
                  <a:pt x="298" y="130"/>
                  <a:pt x="297" y="132"/>
                  <a:pt x="297" y="134"/>
                </a:cubicBezTo>
                <a:cubicBezTo>
                  <a:pt x="297" y="160"/>
                  <a:pt x="297" y="186"/>
                  <a:pt x="297" y="212"/>
                </a:cubicBezTo>
                <a:cubicBezTo>
                  <a:pt x="297" y="216"/>
                  <a:pt x="296" y="219"/>
                  <a:pt x="294" y="221"/>
                </a:cubicBezTo>
                <a:cubicBezTo>
                  <a:pt x="272" y="247"/>
                  <a:pt x="244" y="263"/>
                  <a:pt x="211" y="270"/>
                </a:cubicBezTo>
                <a:cubicBezTo>
                  <a:pt x="180" y="276"/>
                  <a:pt x="148" y="274"/>
                  <a:pt x="118" y="262"/>
                </a:cubicBezTo>
                <a:cubicBezTo>
                  <a:pt x="96" y="252"/>
                  <a:pt x="77" y="239"/>
                  <a:pt x="62" y="220"/>
                </a:cubicBezTo>
                <a:cubicBezTo>
                  <a:pt x="61" y="219"/>
                  <a:pt x="60" y="216"/>
                  <a:pt x="60" y="213"/>
                </a:cubicBezTo>
                <a:cubicBezTo>
                  <a:pt x="59" y="187"/>
                  <a:pt x="59" y="160"/>
                  <a:pt x="59" y="134"/>
                </a:cubicBezTo>
                <a:cubicBezTo>
                  <a:pt x="59" y="131"/>
                  <a:pt x="59" y="130"/>
                  <a:pt x="57" y="129"/>
                </a:cubicBezTo>
                <a:cubicBezTo>
                  <a:pt x="50" y="126"/>
                  <a:pt x="44" y="123"/>
                  <a:pt x="38" y="120"/>
                </a:cubicBezTo>
                <a:cubicBezTo>
                  <a:pt x="38" y="124"/>
                  <a:pt x="38" y="128"/>
                  <a:pt x="38" y="132"/>
                </a:cubicBezTo>
                <a:cubicBezTo>
                  <a:pt x="38" y="147"/>
                  <a:pt x="38" y="161"/>
                  <a:pt x="38" y="175"/>
                </a:cubicBezTo>
                <a:cubicBezTo>
                  <a:pt x="38" y="176"/>
                  <a:pt x="38" y="178"/>
                  <a:pt x="40" y="179"/>
                </a:cubicBezTo>
                <a:cubicBezTo>
                  <a:pt x="47" y="183"/>
                  <a:pt x="50" y="188"/>
                  <a:pt x="50" y="197"/>
                </a:cubicBezTo>
                <a:cubicBezTo>
                  <a:pt x="50" y="205"/>
                  <a:pt x="47" y="210"/>
                  <a:pt x="39" y="214"/>
                </a:cubicBezTo>
                <a:cubicBezTo>
                  <a:pt x="39" y="214"/>
                  <a:pt x="39" y="215"/>
                  <a:pt x="38" y="215"/>
                </a:cubicBezTo>
                <a:cubicBezTo>
                  <a:pt x="44" y="234"/>
                  <a:pt x="50" y="254"/>
                  <a:pt x="57" y="273"/>
                </a:cubicBezTo>
                <a:cubicBezTo>
                  <a:pt x="39" y="273"/>
                  <a:pt x="23" y="273"/>
                  <a:pt x="5" y="273"/>
                </a:cubicBezTo>
                <a:cubicBezTo>
                  <a:pt x="11" y="254"/>
                  <a:pt x="17" y="235"/>
                  <a:pt x="23" y="215"/>
                </a:cubicBezTo>
                <a:cubicBezTo>
                  <a:pt x="22" y="214"/>
                  <a:pt x="21" y="214"/>
                  <a:pt x="21" y="213"/>
                </a:cubicBezTo>
                <a:cubicBezTo>
                  <a:pt x="8" y="205"/>
                  <a:pt x="8" y="187"/>
                  <a:pt x="21" y="179"/>
                </a:cubicBezTo>
                <a:cubicBezTo>
                  <a:pt x="23" y="178"/>
                  <a:pt x="24" y="177"/>
                  <a:pt x="24" y="175"/>
                </a:cubicBezTo>
                <a:cubicBezTo>
                  <a:pt x="24" y="155"/>
                  <a:pt x="24" y="136"/>
                  <a:pt x="24" y="116"/>
                </a:cubicBezTo>
                <a:cubicBezTo>
                  <a:pt x="24" y="113"/>
                  <a:pt x="23" y="112"/>
                  <a:pt x="21" y="111"/>
                </a:cubicBezTo>
                <a:cubicBezTo>
                  <a:pt x="19" y="110"/>
                  <a:pt x="17" y="109"/>
                  <a:pt x="15" y="109"/>
                </a:cubicBezTo>
                <a:cubicBezTo>
                  <a:pt x="9" y="106"/>
                  <a:pt x="3" y="102"/>
                  <a:pt x="0" y="94"/>
                </a:cubicBezTo>
                <a:cubicBezTo>
                  <a:pt x="0" y="92"/>
                  <a:pt x="0" y="90"/>
                  <a:pt x="0" y="88"/>
                </a:cubicBezTo>
                <a:close/>
                <a:moveTo>
                  <a:pt x="12" y="92"/>
                </a:moveTo>
                <a:cubicBezTo>
                  <a:pt x="15" y="93"/>
                  <a:pt x="17" y="95"/>
                  <a:pt x="18" y="96"/>
                </a:cubicBezTo>
                <a:cubicBezTo>
                  <a:pt x="22" y="97"/>
                  <a:pt x="26" y="99"/>
                  <a:pt x="29" y="101"/>
                </a:cubicBezTo>
                <a:cubicBezTo>
                  <a:pt x="31" y="102"/>
                  <a:pt x="34" y="102"/>
                  <a:pt x="36" y="102"/>
                </a:cubicBezTo>
                <a:cubicBezTo>
                  <a:pt x="42" y="101"/>
                  <a:pt x="49" y="100"/>
                  <a:pt x="56" y="100"/>
                </a:cubicBezTo>
                <a:cubicBezTo>
                  <a:pt x="72" y="98"/>
                  <a:pt x="89" y="96"/>
                  <a:pt x="106" y="94"/>
                </a:cubicBezTo>
                <a:cubicBezTo>
                  <a:pt x="123" y="92"/>
                  <a:pt x="140" y="90"/>
                  <a:pt x="156" y="88"/>
                </a:cubicBezTo>
                <a:cubicBezTo>
                  <a:pt x="164" y="87"/>
                  <a:pt x="171" y="86"/>
                  <a:pt x="178" y="85"/>
                </a:cubicBezTo>
                <a:cubicBezTo>
                  <a:pt x="182" y="85"/>
                  <a:pt x="184" y="88"/>
                  <a:pt x="185" y="91"/>
                </a:cubicBezTo>
                <a:cubicBezTo>
                  <a:pt x="185" y="94"/>
                  <a:pt x="183" y="97"/>
                  <a:pt x="180" y="98"/>
                </a:cubicBezTo>
                <a:cubicBezTo>
                  <a:pt x="178" y="98"/>
                  <a:pt x="177" y="98"/>
                  <a:pt x="175" y="98"/>
                </a:cubicBezTo>
                <a:cubicBezTo>
                  <a:pt x="160" y="100"/>
                  <a:pt x="146" y="102"/>
                  <a:pt x="131" y="104"/>
                </a:cubicBezTo>
                <a:cubicBezTo>
                  <a:pt x="114" y="106"/>
                  <a:pt x="97" y="108"/>
                  <a:pt x="80" y="110"/>
                </a:cubicBezTo>
                <a:cubicBezTo>
                  <a:pt x="72" y="111"/>
                  <a:pt x="64" y="112"/>
                  <a:pt x="54" y="113"/>
                </a:cubicBezTo>
                <a:cubicBezTo>
                  <a:pt x="56" y="114"/>
                  <a:pt x="57" y="114"/>
                  <a:pt x="58" y="115"/>
                </a:cubicBezTo>
                <a:cubicBezTo>
                  <a:pt x="92" y="131"/>
                  <a:pt x="127" y="148"/>
                  <a:pt x="161" y="164"/>
                </a:cubicBezTo>
                <a:cubicBezTo>
                  <a:pt x="174" y="170"/>
                  <a:pt x="187" y="170"/>
                  <a:pt x="199" y="164"/>
                </a:cubicBezTo>
                <a:cubicBezTo>
                  <a:pt x="231" y="149"/>
                  <a:pt x="262" y="133"/>
                  <a:pt x="294" y="118"/>
                </a:cubicBezTo>
                <a:cubicBezTo>
                  <a:pt x="309" y="111"/>
                  <a:pt x="323" y="103"/>
                  <a:pt x="338" y="96"/>
                </a:cubicBezTo>
                <a:cubicBezTo>
                  <a:pt x="340" y="95"/>
                  <a:pt x="342" y="93"/>
                  <a:pt x="345" y="91"/>
                </a:cubicBezTo>
                <a:cubicBezTo>
                  <a:pt x="342" y="89"/>
                  <a:pt x="340" y="88"/>
                  <a:pt x="337" y="87"/>
                </a:cubicBezTo>
                <a:cubicBezTo>
                  <a:pt x="291" y="64"/>
                  <a:pt x="245" y="42"/>
                  <a:pt x="199" y="19"/>
                </a:cubicBezTo>
                <a:cubicBezTo>
                  <a:pt x="187" y="13"/>
                  <a:pt x="174" y="13"/>
                  <a:pt x="161" y="19"/>
                </a:cubicBezTo>
                <a:cubicBezTo>
                  <a:pt x="153" y="23"/>
                  <a:pt x="145" y="27"/>
                  <a:pt x="137" y="31"/>
                </a:cubicBezTo>
                <a:cubicBezTo>
                  <a:pt x="98" y="50"/>
                  <a:pt x="59" y="69"/>
                  <a:pt x="20" y="87"/>
                </a:cubicBezTo>
                <a:cubicBezTo>
                  <a:pt x="17" y="88"/>
                  <a:pt x="15" y="90"/>
                  <a:pt x="12" y="92"/>
                </a:cubicBezTo>
                <a:close/>
                <a:moveTo>
                  <a:pt x="73" y="136"/>
                </a:moveTo>
                <a:cubicBezTo>
                  <a:pt x="73" y="138"/>
                  <a:pt x="73" y="139"/>
                  <a:pt x="73" y="141"/>
                </a:cubicBezTo>
                <a:cubicBezTo>
                  <a:pt x="73" y="163"/>
                  <a:pt x="73" y="184"/>
                  <a:pt x="73" y="206"/>
                </a:cubicBezTo>
                <a:cubicBezTo>
                  <a:pt x="73" y="212"/>
                  <a:pt x="74" y="215"/>
                  <a:pt x="78" y="219"/>
                </a:cubicBezTo>
                <a:cubicBezTo>
                  <a:pt x="117" y="257"/>
                  <a:pt x="163" y="268"/>
                  <a:pt x="215" y="256"/>
                </a:cubicBezTo>
                <a:cubicBezTo>
                  <a:pt x="241" y="250"/>
                  <a:pt x="264" y="236"/>
                  <a:pt x="282" y="215"/>
                </a:cubicBezTo>
                <a:cubicBezTo>
                  <a:pt x="283" y="214"/>
                  <a:pt x="284" y="212"/>
                  <a:pt x="284" y="210"/>
                </a:cubicBezTo>
                <a:cubicBezTo>
                  <a:pt x="284" y="187"/>
                  <a:pt x="284" y="163"/>
                  <a:pt x="284" y="140"/>
                </a:cubicBezTo>
                <a:cubicBezTo>
                  <a:pt x="284" y="139"/>
                  <a:pt x="284" y="138"/>
                  <a:pt x="284" y="137"/>
                </a:cubicBezTo>
                <a:cubicBezTo>
                  <a:pt x="282" y="137"/>
                  <a:pt x="281" y="138"/>
                  <a:pt x="279" y="139"/>
                </a:cubicBezTo>
                <a:cubicBezTo>
                  <a:pt x="255" y="151"/>
                  <a:pt x="230" y="163"/>
                  <a:pt x="205" y="175"/>
                </a:cubicBezTo>
                <a:cubicBezTo>
                  <a:pt x="188" y="183"/>
                  <a:pt x="172" y="183"/>
                  <a:pt x="155" y="175"/>
                </a:cubicBezTo>
                <a:cubicBezTo>
                  <a:pt x="135" y="166"/>
                  <a:pt x="114" y="156"/>
                  <a:pt x="94" y="146"/>
                </a:cubicBezTo>
                <a:cubicBezTo>
                  <a:pt x="87" y="143"/>
                  <a:pt x="81" y="140"/>
                  <a:pt x="73" y="1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A3345FB1-B62C-0B92-C080-DE6B737DAD12}"/>
              </a:ext>
            </a:extLst>
          </p:cNvPr>
          <p:cNvSpPr txBox="1"/>
          <p:nvPr/>
        </p:nvSpPr>
        <p:spPr>
          <a:xfrm>
            <a:off x="1862011" y="2402501"/>
            <a:ext cx="3047703" cy="660117"/>
          </a:xfrm>
          <a:prstGeom prst="rect">
            <a:avLst/>
          </a:prstGeom>
          <a:noFill/>
        </p:spPr>
        <p:txBody>
          <a:bodyPr wrap="square" rtlCol="0">
            <a:spAutoFit/>
          </a:bodyPr>
          <a:lstStyle/>
          <a:p>
            <a:pPr>
              <a:lnSpc>
                <a:spcPts val="1500"/>
              </a:lnSpc>
            </a:pPr>
            <a:r>
              <a:rPr lang="en-US" sz="1000" dirty="0">
                <a:latin typeface="Epilogue" pitchFamily="2" charset="0"/>
                <a:ea typeface="Arimo" panose="020B0604020202020204" pitchFamily="34" charset="0"/>
                <a:cs typeface="Arimo" panose="020B0604020202020204" pitchFamily="34" charset="0"/>
              </a:rPr>
              <a:t>Whether you sending big files delivering work for </a:t>
            </a:r>
            <a:r>
              <a:rPr lang="en-US" sz="1000" dirty="0">
                <a:latin typeface="Epilogue" pitchFamily="2" charset="0"/>
                <a:ea typeface="Inter" panose="020B0502030000000004" pitchFamily="34" charset="0"/>
              </a:rPr>
              <a:t>text in design although CLIN tock says design good.</a:t>
            </a:r>
            <a:endParaRPr lang="en-US" sz="1000" dirty="0">
              <a:latin typeface="Epilogue" pitchFamily="2" charset="0"/>
              <a:ea typeface="Arimo" panose="020B0604020202020204" pitchFamily="34" charset="0"/>
              <a:cs typeface="Arimo" panose="020B0604020202020204" pitchFamily="34" charset="0"/>
            </a:endParaRPr>
          </a:p>
        </p:txBody>
      </p:sp>
      <p:sp>
        <p:nvSpPr>
          <p:cNvPr id="28" name="TextBox 27">
            <a:extLst>
              <a:ext uri="{FF2B5EF4-FFF2-40B4-BE49-F238E27FC236}">
                <a16:creationId xmlns:a16="http://schemas.microsoft.com/office/drawing/2014/main" id="{06CBED32-3EFD-5B86-B384-38E85B06E6E0}"/>
              </a:ext>
            </a:extLst>
          </p:cNvPr>
          <p:cNvSpPr txBox="1"/>
          <p:nvPr/>
        </p:nvSpPr>
        <p:spPr>
          <a:xfrm>
            <a:off x="1862012" y="2027791"/>
            <a:ext cx="2573878" cy="369332"/>
          </a:xfrm>
          <a:prstGeom prst="rect">
            <a:avLst/>
          </a:prstGeom>
          <a:noFill/>
        </p:spPr>
        <p:txBody>
          <a:bodyPr wrap="square" rtlCol="0">
            <a:spAutoFit/>
          </a:bodyPr>
          <a:lstStyle/>
          <a:p>
            <a:r>
              <a:rPr lang="en-US" dirty="0">
                <a:latin typeface="Otama.ep" panose="00000500000000000000" pitchFamily="50" charset="0"/>
                <a:ea typeface="Ebrima" panose="02000000000000000000" pitchFamily="2" charset="0"/>
                <a:cs typeface="Ebrima" panose="02000000000000000000" pitchFamily="2" charset="0"/>
              </a:rPr>
              <a:t>Description t</a:t>
            </a:r>
            <a:r>
              <a:rPr lang="en-US" i="0" dirty="0">
                <a:effectLst/>
                <a:latin typeface="Otama.ep" panose="00000500000000000000" pitchFamily="50" charset="0"/>
              </a:rPr>
              <a:t>itle here</a:t>
            </a:r>
          </a:p>
        </p:txBody>
      </p:sp>
      <p:sp>
        <p:nvSpPr>
          <p:cNvPr id="29" name="TextBox 28">
            <a:extLst>
              <a:ext uri="{FF2B5EF4-FFF2-40B4-BE49-F238E27FC236}">
                <a16:creationId xmlns:a16="http://schemas.microsoft.com/office/drawing/2014/main" id="{6F53D30B-FEFD-B9A2-A91F-EB394856F7C6}"/>
              </a:ext>
            </a:extLst>
          </p:cNvPr>
          <p:cNvSpPr txBox="1"/>
          <p:nvPr/>
        </p:nvSpPr>
        <p:spPr>
          <a:xfrm>
            <a:off x="1862012" y="3803710"/>
            <a:ext cx="2929064" cy="467757"/>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 sending big files delivering work for </a:t>
            </a:r>
            <a:r>
              <a:rPr lang="en-US" sz="1000" dirty="0">
                <a:latin typeface="Epilogue" pitchFamily="2" charset="0"/>
                <a:ea typeface="Inter" panose="020B0502030000000004" pitchFamily="34" charset="0"/>
              </a:rPr>
              <a:t>text in design CLIN</a:t>
            </a:r>
            <a:endParaRPr lang="en-US" sz="1000" dirty="0">
              <a:latin typeface="Epilogue" pitchFamily="2" charset="0"/>
              <a:ea typeface="Arimo" panose="020B0604020202020204" pitchFamily="34" charset="0"/>
              <a:cs typeface="Arimo" panose="020B0604020202020204" pitchFamily="34" charset="0"/>
            </a:endParaRPr>
          </a:p>
        </p:txBody>
      </p:sp>
      <p:sp>
        <p:nvSpPr>
          <p:cNvPr id="30" name="TextBox 29">
            <a:extLst>
              <a:ext uri="{FF2B5EF4-FFF2-40B4-BE49-F238E27FC236}">
                <a16:creationId xmlns:a16="http://schemas.microsoft.com/office/drawing/2014/main" id="{A6885CEC-E030-B594-0F76-B9268E9D310C}"/>
              </a:ext>
            </a:extLst>
          </p:cNvPr>
          <p:cNvSpPr txBox="1"/>
          <p:nvPr/>
        </p:nvSpPr>
        <p:spPr>
          <a:xfrm>
            <a:off x="1862011" y="3429000"/>
            <a:ext cx="2476863" cy="369332"/>
          </a:xfrm>
          <a:prstGeom prst="rect">
            <a:avLst/>
          </a:prstGeom>
          <a:noFill/>
        </p:spPr>
        <p:txBody>
          <a:bodyPr wrap="square" rtlCol="0">
            <a:spAutoFit/>
          </a:bodyPr>
          <a:lstStyle/>
          <a:p>
            <a:r>
              <a:rPr lang="en-US" dirty="0">
                <a:latin typeface="Otama.ep" panose="00000500000000000000" pitchFamily="50" charset="0"/>
                <a:ea typeface="Ebrima" panose="02000000000000000000" pitchFamily="2" charset="0"/>
                <a:cs typeface="Ebrima" panose="02000000000000000000" pitchFamily="2" charset="0"/>
              </a:rPr>
              <a:t>Description t</a:t>
            </a:r>
            <a:r>
              <a:rPr lang="en-US" i="0" dirty="0">
                <a:effectLst/>
                <a:latin typeface="Otama.ep" panose="00000500000000000000" pitchFamily="50" charset="0"/>
              </a:rPr>
              <a:t>itle</a:t>
            </a:r>
          </a:p>
        </p:txBody>
      </p:sp>
      <p:sp>
        <p:nvSpPr>
          <p:cNvPr id="31" name="TextBox 30">
            <a:extLst>
              <a:ext uri="{FF2B5EF4-FFF2-40B4-BE49-F238E27FC236}">
                <a16:creationId xmlns:a16="http://schemas.microsoft.com/office/drawing/2014/main" id="{116234DA-FCCA-4B23-C7C5-F46DDD3A5603}"/>
              </a:ext>
            </a:extLst>
          </p:cNvPr>
          <p:cNvSpPr txBox="1"/>
          <p:nvPr/>
        </p:nvSpPr>
        <p:spPr>
          <a:xfrm>
            <a:off x="1862012" y="5194697"/>
            <a:ext cx="2929064" cy="660117"/>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 sending big files delivering work for </a:t>
            </a:r>
            <a:r>
              <a:rPr lang="en-US" sz="1000" dirty="0">
                <a:latin typeface="Epilogue" pitchFamily="2" charset="0"/>
                <a:ea typeface="Inter" panose="020B0502030000000004" pitchFamily="34" charset="0"/>
              </a:rPr>
              <a:t>text in design although CLIN tock says design good.</a:t>
            </a:r>
            <a:endParaRPr lang="en-US" sz="1000" dirty="0">
              <a:latin typeface="Epilogue" pitchFamily="2" charset="0"/>
              <a:ea typeface="Arimo" panose="020B0604020202020204" pitchFamily="34" charset="0"/>
              <a:cs typeface="Arimo" panose="020B0604020202020204" pitchFamily="34" charset="0"/>
            </a:endParaRPr>
          </a:p>
        </p:txBody>
      </p:sp>
      <p:sp>
        <p:nvSpPr>
          <p:cNvPr id="32" name="TextBox 31">
            <a:extLst>
              <a:ext uri="{FF2B5EF4-FFF2-40B4-BE49-F238E27FC236}">
                <a16:creationId xmlns:a16="http://schemas.microsoft.com/office/drawing/2014/main" id="{203AD395-C683-53EF-07F8-010F6D041A88}"/>
              </a:ext>
            </a:extLst>
          </p:cNvPr>
          <p:cNvSpPr txBox="1"/>
          <p:nvPr/>
        </p:nvSpPr>
        <p:spPr>
          <a:xfrm>
            <a:off x="1862011" y="4819987"/>
            <a:ext cx="2476863" cy="369332"/>
          </a:xfrm>
          <a:prstGeom prst="rect">
            <a:avLst/>
          </a:prstGeom>
          <a:noFill/>
        </p:spPr>
        <p:txBody>
          <a:bodyPr wrap="square" rtlCol="0">
            <a:spAutoFit/>
          </a:bodyPr>
          <a:lstStyle/>
          <a:p>
            <a:r>
              <a:rPr lang="en-US" dirty="0">
                <a:latin typeface="Otama.ep" panose="00000500000000000000" pitchFamily="50" charset="0"/>
                <a:ea typeface="Ebrima" panose="02000000000000000000" pitchFamily="2" charset="0"/>
                <a:cs typeface="Ebrima" panose="02000000000000000000" pitchFamily="2" charset="0"/>
              </a:rPr>
              <a:t>Description</a:t>
            </a:r>
            <a:endParaRPr lang="en-US" i="0" dirty="0">
              <a:effectLst/>
              <a:latin typeface="Otama.ep" panose="00000500000000000000" pitchFamily="50" charset="0"/>
            </a:endParaRPr>
          </a:p>
        </p:txBody>
      </p:sp>
      <p:sp>
        <p:nvSpPr>
          <p:cNvPr id="33" name="TextBox 32">
            <a:extLst>
              <a:ext uri="{FF2B5EF4-FFF2-40B4-BE49-F238E27FC236}">
                <a16:creationId xmlns:a16="http://schemas.microsoft.com/office/drawing/2014/main" id="{560F51FA-5785-70E9-0FB0-5FA49AE03776}"/>
              </a:ext>
            </a:extLst>
          </p:cNvPr>
          <p:cNvSpPr txBox="1"/>
          <p:nvPr/>
        </p:nvSpPr>
        <p:spPr>
          <a:xfrm>
            <a:off x="8806806" y="2652105"/>
            <a:ext cx="2141434" cy="1698222"/>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the lorem ipsum passage In a book of old metal type samples. So far he hasn't relocated where he once saw goods passage popularity</a:t>
            </a:r>
            <a:endParaRPr lang="en-US" sz="1000" dirty="0"/>
          </a:p>
        </p:txBody>
      </p:sp>
      <p:sp>
        <p:nvSpPr>
          <p:cNvPr id="37" name="TextBox 36">
            <a:extLst>
              <a:ext uri="{FF2B5EF4-FFF2-40B4-BE49-F238E27FC236}">
                <a16:creationId xmlns:a16="http://schemas.microsoft.com/office/drawing/2014/main" id="{CF780F51-0246-0288-64D3-53C11F034A63}"/>
              </a:ext>
            </a:extLst>
          </p:cNvPr>
          <p:cNvSpPr txBox="1"/>
          <p:nvPr/>
        </p:nvSpPr>
        <p:spPr>
          <a:xfrm>
            <a:off x="8806806" y="4440338"/>
            <a:ext cx="1981173" cy="983603"/>
          </a:xfrm>
          <a:prstGeom prst="rect">
            <a:avLst/>
          </a:prstGeom>
          <a:noFill/>
        </p:spPr>
        <p:txBody>
          <a:bodyPr wrap="square">
            <a:spAutoFit/>
          </a:bodyPr>
          <a:lstStyle/>
          <a:p>
            <a:pPr>
              <a:lnSpc>
                <a:spcPts val="1400"/>
              </a:lnSpc>
            </a:pPr>
            <a:r>
              <a:rPr lang="en-US" sz="1000" b="0" dirty="0">
                <a:effectLst/>
                <a:latin typeface="Epilogue" pitchFamily="2" charset="0"/>
                <a:ea typeface="Inter" panose="020B0502030000000004" pitchFamily="34" charset="0"/>
              </a:rPr>
              <a:t>Letraset made it popular as a dummy text in the 1960s, although McClintock says he remembers coming across book of old metal</a:t>
            </a:r>
            <a:endParaRPr lang="en-US" sz="1000" dirty="0"/>
          </a:p>
        </p:txBody>
      </p:sp>
      <p:sp>
        <p:nvSpPr>
          <p:cNvPr id="3" name="Picture Placeholder 2">
            <a:extLst>
              <a:ext uri="{FF2B5EF4-FFF2-40B4-BE49-F238E27FC236}">
                <a16:creationId xmlns:a16="http://schemas.microsoft.com/office/drawing/2014/main" id="{7BA881CD-6E8B-1850-E61F-9635508435B6}"/>
              </a:ext>
            </a:extLst>
          </p:cNvPr>
          <p:cNvSpPr>
            <a:spLocks noGrp="1"/>
          </p:cNvSpPr>
          <p:nvPr>
            <p:ph type="pic" sz="quarter" idx="10"/>
          </p:nvPr>
        </p:nvSpPr>
        <p:spPr/>
      </p:sp>
    </p:spTree>
    <p:extLst>
      <p:ext uri="{BB962C8B-B14F-4D97-AF65-F5344CB8AC3E}">
        <p14:creationId xmlns:p14="http://schemas.microsoft.com/office/powerpoint/2010/main" val="39947881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left)">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2899341" cy="640175"/>
          </a:xfrm>
          <a:prstGeom prst="rect">
            <a:avLst/>
          </a:prstGeom>
          <a:noFill/>
        </p:spPr>
        <p:txBody>
          <a:bodyPr wrap="square" rtlCol="0">
            <a:spAutoFit/>
          </a:bodyPr>
          <a:lstStyle/>
          <a:p>
            <a:pPr>
              <a:lnSpc>
                <a:spcPts val="4000"/>
              </a:lnSpc>
            </a:pPr>
            <a:r>
              <a:rPr lang="en-US" sz="4800" i="0" dirty="0">
                <a:effectLst/>
                <a:latin typeface="Otama.ep" panose="00000500000000000000" pitchFamily="50" charset="0"/>
              </a:rPr>
              <a:t>Services.</a:t>
            </a:r>
          </a:p>
        </p:txBody>
      </p:sp>
      <p:sp>
        <p:nvSpPr>
          <p:cNvPr id="40" name="TextBox 39">
            <a:extLst>
              <a:ext uri="{FF2B5EF4-FFF2-40B4-BE49-F238E27FC236}">
                <a16:creationId xmlns:a16="http://schemas.microsoft.com/office/drawing/2014/main" id="{56394D33-C744-FF8F-EC0D-BF95849FCFF8}"/>
              </a:ext>
            </a:extLst>
          </p:cNvPr>
          <p:cNvSpPr txBox="1"/>
          <p:nvPr/>
        </p:nvSpPr>
        <p:spPr>
          <a:xfrm>
            <a:off x="4401751" y="2537153"/>
            <a:ext cx="2726224" cy="65659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clients—keep creative projects moving</a:t>
            </a:r>
            <a:endParaRPr lang="en-US" sz="1000" dirty="0">
              <a:latin typeface="Epilogue" pitchFamily="2" charset="0"/>
              <a:ea typeface="Arimo" panose="020B0604020202020204" pitchFamily="34" charset="0"/>
              <a:cs typeface="Arimo" panose="020B0604020202020204" pitchFamily="34" charset="0"/>
            </a:endParaRPr>
          </a:p>
        </p:txBody>
      </p:sp>
      <p:sp>
        <p:nvSpPr>
          <p:cNvPr id="41" name="TextBox 40">
            <a:extLst>
              <a:ext uri="{FF2B5EF4-FFF2-40B4-BE49-F238E27FC236}">
                <a16:creationId xmlns:a16="http://schemas.microsoft.com/office/drawing/2014/main" id="{BC5A4933-FADB-DFA8-216E-71A5DAD7BAC3}"/>
              </a:ext>
            </a:extLst>
          </p:cNvPr>
          <p:cNvSpPr txBox="1"/>
          <p:nvPr/>
        </p:nvSpPr>
        <p:spPr>
          <a:xfrm>
            <a:off x="4401750" y="2230876"/>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42" name="TextBox 41">
            <a:extLst>
              <a:ext uri="{FF2B5EF4-FFF2-40B4-BE49-F238E27FC236}">
                <a16:creationId xmlns:a16="http://schemas.microsoft.com/office/drawing/2014/main" id="{45A7E959-1A54-C101-324E-079D7F8E66EA}"/>
              </a:ext>
            </a:extLst>
          </p:cNvPr>
          <p:cNvSpPr txBox="1"/>
          <p:nvPr/>
        </p:nvSpPr>
        <p:spPr>
          <a:xfrm>
            <a:off x="4401750" y="3930786"/>
            <a:ext cx="2726225"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43" name="TextBox 42">
            <a:extLst>
              <a:ext uri="{FF2B5EF4-FFF2-40B4-BE49-F238E27FC236}">
                <a16:creationId xmlns:a16="http://schemas.microsoft.com/office/drawing/2014/main" id="{E382293E-461B-2500-D16D-F000DA02BB6F}"/>
              </a:ext>
            </a:extLst>
          </p:cNvPr>
          <p:cNvSpPr txBox="1"/>
          <p:nvPr/>
        </p:nvSpPr>
        <p:spPr>
          <a:xfrm>
            <a:off x="4401750" y="3624509"/>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Here </a:t>
            </a:r>
          </a:p>
        </p:txBody>
      </p:sp>
      <p:sp>
        <p:nvSpPr>
          <p:cNvPr id="44" name="TextBox 43">
            <a:extLst>
              <a:ext uri="{FF2B5EF4-FFF2-40B4-BE49-F238E27FC236}">
                <a16:creationId xmlns:a16="http://schemas.microsoft.com/office/drawing/2014/main" id="{149982AB-96E7-3625-AC49-3BDA749C7D17}"/>
              </a:ext>
            </a:extLst>
          </p:cNvPr>
          <p:cNvSpPr txBox="1"/>
          <p:nvPr/>
        </p:nvSpPr>
        <p:spPr>
          <a:xfrm>
            <a:off x="4401751" y="5171467"/>
            <a:ext cx="2657857"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fun or delivering work</a:t>
            </a:r>
            <a:endParaRPr lang="en-US" sz="1000" dirty="0">
              <a:latin typeface="Epilogue" pitchFamily="2" charset="0"/>
              <a:ea typeface="Arimo" panose="020B0604020202020204" pitchFamily="34" charset="0"/>
              <a:cs typeface="Arimo" panose="020B0604020202020204" pitchFamily="34" charset="0"/>
            </a:endParaRPr>
          </a:p>
        </p:txBody>
      </p:sp>
      <p:sp>
        <p:nvSpPr>
          <p:cNvPr id="45" name="TextBox 44">
            <a:extLst>
              <a:ext uri="{FF2B5EF4-FFF2-40B4-BE49-F238E27FC236}">
                <a16:creationId xmlns:a16="http://schemas.microsoft.com/office/drawing/2014/main" id="{5F30588D-ED27-3722-782B-DE077C1E9278}"/>
              </a:ext>
            </a:extLst>
          </p:cNvPr>
          <p:cNvSpPr txBox="1"/>
          <p:nvPr/>
        </p:nvSpPr>
        <p:spPr>
          <a:xfrm>
            <a:off x="4401750" y="4865190"/>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46" name="Freeform 5">
            <a:extLst>
              <a:ext uri="{FF2B5EF4-FFF2-40B4-BE49-F238E27FC236}">
                <a16:creationId xmlns:a16="http://schemas.microsoft.com/office/drawing/2014/main" id="{FE355286-9A3C-695C-FB32-2391D51C7D56}"/>
              </a:ext>
            </a:extLst>
          </p:cNvPr>
          <p:cNvSpPr>
            <a:spLocks noEditPoints="1"/>
          </p:cNvSpPr>
          <p:nvPr/>
        </p:nvSpPr>
        <p:spPr bwMode="auto">
          <a:xfrm>
            <a:off x="3664992" y="3649980"/>
            <a:ext cx="528046" cy="589850"/>
          </a:xfrm>
          <a:custGeom>
            <a:avLst/>
            <a:gdLst>
              <a:gd name="T0" fmla="*/ 178 w 205"/>
              <a:gd name="T1" fmla="*/ 75 h 227"/>
              <a:gd name="T2" fmla="*/ 175 w 205"/>
              <a:gd name="T3" fmla="*/ 81 h 227"/>
              <a:gd name="T4" fmla="*/ 181 w 205"/>
              <a:gd name="T5" fmla="*/ 125 h 227"/>
              <a:gd name="T6" fmla="*/ 196 w 205"/>
              <a:gd name="T7" fmla="*/ 90 h 227"/>
              <a:gd name="T8" fmla="*/ 16 w 205"/>
              <a:gd name="T9" fmla="*/ 219 h 227"/>
              <a:gd name="T10" fmla="*/ 21 w 205"/>
              <a:gd name="T11" fmla="*/ 90 h 227"/>
              <a:gd name="T12" fmla="*/ 176 w 205"/>
              <a:gd name="T13" fmla="*/ 212 h 227"/>
              <a:gd name="T14" fmla="*/ 181 w 205"/>
              <a:gd name="T15" fmla="*/ 133 h 227"/>
              <a:gd name="T16" fmla="*/ 175 w 205"/>
              <a:gd name="T17" fmla="*/ 184 h 227"/>
              <a:gd name="T18" fmla="*/ 106 w 205"/>
              <a:gd name="T19" fmla="*/ 149 h 227"/>
              <a:gd name="T20" fmla="*/ 88 w 205"/>
              <a:gd name="T21" fmla="*/ 185 h 227"/>
              <a:gd name="T22" fmla="*/ 85 w 205"/>
              <a:gd name="T23" fmla="*/ 191 h 227"/>
              <a:gd name="T24" fmla="*/ 28 w 205"/>
              <a:gd name="T25" fmla="*/ 203 h 227"/>
              <a:gd name="T26" fmla="*/ 52 w 205"/>
              <a:gd name="T27" fmla="*/ 184 h 227"/>
              <a:gd name="T28" fmla="*/ 55 w 205"/>
              <a:gd name="T29" fmla="*/ 81 h 227"/>
              <a:gd name="T30" fmla="*/ 21 w 205"/>
              <a:gd name="T31" fmla="*/ 83 h 227"/>
              <a:gd name="T32" fmla="*/ 17 w 205"/>
              <a:gd name="T33" fmla="*/ 227 h 227"/>
              <a:gd name="T34" fmla="*/ 121 w 205"/>
              <a:gd name="T35" fmla="*/ 191 h 227"/>
              <a:gd name="T36" fmla="*/ 176 w 205"/>
              <a:gd name="T37" fmla="*/ 205 h 227"/>
              <a:gd name="T38" fmla="*/ 59 w 205"/>
              <a:gd name="T39" fmla="*/ 47 h 227"/>
              <a:gd name="T40" fmla="*/ 114 w 205"/>
              <a:gd name="T41" fmla="*/ 110 h 227"/>
              <a:gd name="T42" fmla="*/ 128 w 205"/>
              <a:gd name="T43" fmla="*/ 66 h 227"/>
              <a:gd name="T44" fmla="*/ 97 w 205"/>
              <a:gd name="T45" fmla="*/ 65 h 227"/>
              <a:gd name="T46" fmla="*/ 93 w 205"/>
              <a:gd name="T47" fmla="*/ 112 h 227"/>
              <a:gd name="T48" fmla="*/ 63 w 205"/>
              <a:gd name="T49" fmla="*/ 57 h 227"/>
              <a:gd name="T50" fmla="*/ 83 w 205"/>
              <a:gd name="T51" fmla="*/ 105 h 227"/>
              <a:gd name="T52" fmla="*/ 100 w 205"/>
              <a:gd name="T53" fmla="*/ 134 h 227"/>
              <a:gd name="T54" fmla="*/ 121 w 205"/>
              <a:gd name="T55" fmla="*/ 109 h 227"/>
              <a:gd name="T56" fmla="*/ 108 w 205"/>
              <a:gd name="T57" fmla="*/ 0 h 227"/>
              <a:gd name="T58" fmla="*/ 115 w 205"/>
              <a:gd name="T59" fmla="*/ 66 h 227"/>
              <a:gd name="T60" fmla="*/ 115 w 205"/>
              <a:gd name="T61" fmla="*/ 66 h 227"/>
              <a:gd name="T62" fmla="*/ 90 w 205"/>
              <a:gd name="T63" fmla="*/ 70 h 227"/>
              <a:gd name="T64" fmla="*/ 97 w 205"/>
              <a:gd name="T65" fmla="*/ 76 h 227"/>
              <a:gd name="T66" fmla="*/ 109 w 205"/>
              <a:gd name="T67" fmla="*/ 119 h 227"/>
              <a:gd name="T68" fmla="*/ 127 w 205"/>
              <a:gd name="T69" fmla="*/ 161 h 227"/>
              <a:gd name="T70" fmla="*/ 161 w 205"/>
              <a:gd name="T71" fmla="*/ 168 h 227"/>
              <a:gd name="T72" fmla="*/ 80 w 205"/>
              <a:gd name="T73" fmla="*/ 168 h 227"/>
              <a:gd name="T74" fmla="*/ 40 w 205"/>
              <a:gd name="T75" fmla="*/ 165 h 227"/>
              <a:gd name="T76" fmla="*/ 44 w 205"/>
              <a:gd name="T77" fmla="*/ 129 h 227"/>
              <a:gd name="T78" fmla="*/ 62 w 205"/>
              <a:gd name="T79" fmla="*/ 136 h 227"/>
              <a:gd name="T80" fmla="*/ 122 w 205"/>
              <a:gd name="T81" fmla="*/ 133 h 227"/>
              <a:gd name="T82" fmla="*/ 44 w 205"/>
              <a:gd name="T83" fmla="*/ 152 h 227"/>
              <a:gd name="T84" fmla="*/ 62 w 205"/>
              <a:gd name="T85" fmla="*/ 145 h 227"/>
              <a:gd name="T86" fmla="*/ 144 w 205"/>
              <a:gd name="T87" fmla="*/ 145 h 227"/>
              <a:gd name="T88" fmla="*/ 166 w 205"/>
              <a:gd name="T89" fmla="*/ 149 h 227"/>
              <a:gd name="T90" fmla="*/ 38 w 205"/>
              <a:gd name="T91" fmla="*/ 119 h 227"/>
              <a:gd name="T92" fmla="*/ 172 w 205"/>
              <a:gd name="T93" fmla="*/ 116 h 227"/>
              <a:gd name="T94" fmla="*/ 152 w 205"/>
              <a:gd name="T95" fmla="*/ 119 h 227"/>
              <a:gd name="T96" fmla="*/ 171 w 205"/>
              <a:gd name="T97" fmla="*/ 47 h 227"/>
              <a:gd name="T98" fmla="*/ 37 w 205"/>
              <a:gd name="T99" fmla="*/ 53 h 227"/>
              <a:gd name="T100" fmla="*/ 35 w 205"/>
              <a:gd name="T101" fmla="*/ 47 h 227"/>
              <a:gd name="T102" fmla="*/ 171 w 205"/>
              <a:gd name="T103" fmla="*/ 18 h 227"/>
              <a:gd name="T104" fmla="*/ 161 w 205"/>
              <a:gd name="T105" fmla="*/ 26 h 227"/>
              <a:gd name="T106" fmla="*/ 37 w 205"/>
              <a:gd name="T107" fmla="*/ 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227">
                <a:moveTo>
                  <a:pt x="205" y="92"/>
                </a:moveTo>
                <a:cubicBezTo>
                  <a:pt x="205" y="87"/>
                  <a:pt x="203" y="82"/>
                  <a:pt x="196" y="83"/>
                </a:cubicBezTo>
                <a:cubicBezTo>
                  <a:pt x="192" y="83"/>
                  <a:pt x="188" y="83"/>
                  <a:pt x="185" y="83"/>
                </a:cubicBezTo>
                <a:cubicBezTo>
                  <a:pt x="184" y="82"/>
                  <a:pt x="184" y="81"/>
                  <a:pt x="184" y="80"/>
                </a:cubicBezTo>
                <a:cubicBezTo>
                  <a:pt x="183" y="77"/>
                  <a:pt x="181" y="75"/>
                  <a:pt x="178" y="75"/>
                </a:cubicBezTo>
                <a:cubicBezTo>
                  <a:pt x="169" y="75"/>
                  <a:pt x="160" y="74"/>
                  <a:pt x="151" y="75"/>
                </a:cubicBezTo>
                <a:cubicBezTo>
                  <a:pt x="150" y="75"/>
                  <a:pt x="149" y="75"/>
                  <a:pt x="148" y="76"/>
                </a:cubicBezTo>
                <a:cubicBezTo>
                  <a:pt x="148" y="77"/>
                  <a:pt x="148" y="79"/>
                  <a:pt x="148" y="79"/>
                </a:cubicBezTo>
                <a:cubicBezTo>
                  <a:pt x="149" y="80"/>
                  <a:pt x="150" y="81"/>
                  <a:pt x="151" y="81"/>
                </a:cubicBezTo>
                <a:cubicBezTo>
                  <a:pt x="159" y="81"/>
                  <a:pt x="167" y="81"/>
                  <a:pt x="175" y="81"/>
                </a:cubicBezTo>
                <a:cubicBezTo>
                  <a:pt x="176" y="81"/>
                  <a:pt x="177" y="81"/>
                  <a:pt x="178" y="81"/>
                </a:cubicBezTo>
                <a:cubicBezTo>
                  <a:pt x="178" y="84"/>
                  <a:pt x="178" y="84"/>
                  <a:pt x="178" y="84"/>
                </a:cubicBezTo>
                <a:cubicBezTo>
                  <a:pt x="178" y="96"/>
                  <a:pt x="178" y="108"/>
                  <a:pt x="178" y="120"/>
                </a:cubicBezTo>
                <a:cubicBezTo>
                  <a:pt x="178" y="121"/>
                  <a:pt x="178" y="122"/>
                  <a:pt x="178" y="122"/>
                </a:cubicBezTo>
                <a:cubicBezTo>
                  <a:pt x="178" y="124"/>
                  <a:pt x="179" y="125"/>
                  <a:pt x="181" y="125"/>
                </a:cubicBezTo>
                <a:cubicBezTo>
                  <a:pt x="183" y="125"/>
                  <a:pt x="184" y="124"/>
                  <a:pt x="184" y="122"/>
                </a:cubicBezTo>
                <a:cubicBezTo>
                  <a:pt x="185" y="122"/>
                  <a:pt x="184" y="121"/>
                  <a:pt x="184" y="120"/>
                </a:cubicBezTo>
                <a:cubicBezTo>
                  <a:pt x="184" y="111"/>
                  <a:pt x="184" y="101"/>
                  <a:pt x="184" y="92"/>
                </a:cubicBezTo>
                <a:cubicBezTo>
                  <a:pt x="184" y="91"/>
                  <a:pt x="185" y="90"/>
                  <a:pt x="185" y="90"/>
                </a:cubicBezTo>
                <a:cubicBezTo>
                  <a:pt x="189" y="90"/>
                  <a:pt x="192" y="90"/>
                  <a:pt x="196" y="90"/>
                </a:cubicBezTo>
                <a:cubicBezTo>
                  <a:pt x="198" y="89"/>
                  <a:pt x="199" y="90"/>
                  <a:pt x="199" y="92"/>
                </a:cubicBezTo>
                <a:cubicBezTo>
                  <a:pt x="199" y="130"/>
                  <a:pt x="199" y="168"/>
                  <a:pt x="199" y="205"/>
                </a:cubicBezTo>
                <a:cubicBezTo>
                  <a:pt x="199" y="214"/>
                  <a:pt x="193" y="220"/>
                  <a:pt x="184" y="220"/>
                </a:cubicBezTo>
                <a:cubicBezTo>
                  <a:pt x="130" y="220"/>
                  <a:pt x="76" y="220"/>
                  <a:pt x="22" y="220"/>
                </a:cubicBezTo>
                <a:cubicBezTo>
                  <a:pt x="20" y="220"/>
                  <a:pt x="18" y="220"/>
                  <a:pt x="16" y="219"/>
                </a:cubicBezTo>
                <a:cubicBezTo>
                  <a:pt x="10" y="218"/>
                  <a:pt x="7" y="212"/>
                  <a:pt x="7" y="205"/>
                </a:cubicBezTo>
                <a:cubicBezTo>
                  <a:pt x="7" y="168"/>
                  <a:pt x="7" y="130"/>
                  <a:pt x="7" y="92"/>
                </a:cubicBezTo>
                <a:cubicBezTo>
                  <a:pt x="7" y="92"/>
                  <a:pt x="6" y="91"/>
                  <a:pt x="7" y="91"/>
                </a:cubicBezTo>
                <a:cubicBezTo>
                  <a:pt x="7" y="90"/>
                  <a:pt x="7" y="90"/>
                  <a:pt x="8" y="90"/>
                </a:cubicBezTo>
                <a:cubicBezTo>
                  <a:pt x="12" y="90"/>
                  <a:pt x="17" y="90"/>
                  <a:pt x="21" y="90"/>
                </a:cubicBezTo>
                <a:cubicBezTo>
                  <a:pt x="21" y="93"/>
                  <a:pt x="21" y="93"/>
                  <a:pt x="21" y="93"/>
                </a:cubicBezTo>
                <a:cubicBezTo>
                  <a:pt x="21" y="129"/>
                  <a:pt x="21" y="165"/>
                  <a:pt x="21" y="201"/>
                </a:cubicBezTo>
                <a:cubicBezTo>
                  <a:pt x="21" y="202"/>
                  <a:pt x="21" y="203"/>
                  <a:pt x="21" y="203"/>
                </a:cubicBezTo>
                <a:cubicBezTo>
                  <a:pt x="22" y="208"/>
                  <a:pt x="25" y="212"/>
                  <a:pt x="30" y="212"/>
                </a:cubicBezTo>
                <a:cubicBezTo>
                  <a:pt x="79" y="212"/>
                  <a:pt x="127" y="212"/>
                  <a:pt x="176" y="212"/>
                </a:cubicBezTo>
                <a:cubicBezTo>
                  <a:pt x="176" y="212"/>
                  <a:pt x="177" y="212"/>
                  <a:pt x="178" y="211"/>
                </a:cubicBezTo>
                <a:cubicBezTo>
                  <a:pt x="182" y="210"/>
                  <a:pt x="184" y="207"/>
                  <a:pt x="184" y="202"/>
                </a:cubicBezTo>
                <a:cubicBezTo>
                  <a:pt x="184" y="181"/>
                  <a:pt x="184" y="159"/>
                  <a:pt x="184" y="138"/>
                </a:cubicBezTo>
                <a:cubicBezTo>
                  <a:pt x="184" y="137"/>
                  <a:pt x="184" y="137"/>
                  <a:pt x="184" y="136"/>
                </a:cubicBezTo>
                <a:cubicBezTo>
                  <a:pt x="184" y="134"/>
                  <a:pt x="183" y="133"/>
                  <a:pt x="181" y="133"/>
                </a:cubicBezTo>
                <a:cubicBezTo>
                  <a:pt x="179" y="133"/>
                  <a:pt x="178" y="134"/>
                  <a:pt x="178" y="136"/>
                </a:cubicBezTo>
                <a:cubicBezTo>
                  <a:pt x="178" y="137"/>
                  <a:pt x="178" y="138"/>
                  <a:pt x="178" y="138"/>
                </a:cubicBezTo>
                <a:cubicBezTo>
                  <a:pt x="178" y="153"/>
                  <a:pt x="178" y="167"/>
                  <a:pt x="178" y="181"/>
                </a:cubicBezTo>
                <a:cubicBezTo>
                  <a:pt x="178" y="184"/>
                  <a:pt x="178" y="184"/>
                  <a:pt x="178" y="184"/>
                </a:cubicBezTo>
                <a:cubicBezTo>
                  <a:pt x="175" y="184"/>
                  <a:pt x="175" y="184"/>
                  <a:pt x="175" y="184"/>
                </a:cubicBezTo>
                <a:cubicBezTo>
                  <a:pt x="158" y="184"/>
                  <a:pt x="141" y="184"/>
                  <a:pt x="124" y="184"/>
                </a:cubicBezTo>
                <a:cubicBezTo>
                  <a:pt x="118" y="184"/>
                  <a:pt x="112" y="186"/>
                  <a:pt x="108" y="190"/>
                </a:cubicBezTo>
                <a:cubicBezTo>
                  <a:pt x="107" y="190"/>
                  <a:pt x="107" y="191"/>
                  <a:pt x="106" y="191"/>
                </a:cubicBezTo>
                <a:cubicBezTo>
                  <a:pt x="106" y="188"/>
                  <a:pt x="106" y="186"/>
                  <a:pt x="106" y="183"/>
                </a:cubicBezTo>
                <a:cubicBezTo>
                  <a:pt x="106" y="172"/>
                  <a:pt x="106" y="160"/>
                  <a:pt x="106" y="149"/>
                </a:cubicBezTo>
                <a:cubicBezTo>
                  <a:pt x="106" y="147"/>
                  <a:pt x="105" y="145"/>
                  <a:pt x="103" y="145"/>
                </a:cubicBezTo>
                <a:cubicBezTo>
                  <a:pt x="101" y="145"/>
                  <a:pt x="100" y="147"/>
                  <a:pt x="100" y="149"/>
                </a:cubicBezTo>
                <a:cubicBezTo>
                  <a:pt x="100" y="162"/>
                  <a:pt x="100" y="176"/>
                  <a:pt x="100" y="189"/>
                </a:cubicBezTo>
                <a:cubicBezTo>
                  <a:pt x="100" y="192"/>
                  <a:pt x="100" y="192"/>
                  <a:pt x="100" y="192"/>
                </a:cubicBezTo>
                <a:cubicBezTo>
                  <a:pt x="96" y="188"/>
                  <a:pt x="92" y="185"/>
                  <a:pt x="88" y="185"/>
                </a:cubicBezTo>
                <a:cubicBezTo>
                  <a:pt x="81" y="184"/>
                  <a:pt x="74" y="184"/>
                  <a:pt x="66" y="184"/>
                </a:cubicBezTo>
                <a:cubicBezTo>
                  <a:pt x="64" y="184"/>
                  <a:pt x="63" y="186"/>
                  <a:pt x="63" y="187"/>
                </a:cubicBezTo>
                <a:cubicBezTo>
                  <a:pt x="63" y="189"/>
                  <a:pt x="65" y="191"/>
                  <a:pt x="67" y="191"/>
                </a:cubicBezTo>
                <a:cubicBezTo>
                  <a:pt x="70" y="191"/>
                  <a:pt x="73" y="191"/>
                  <a:pt x="77" y="191"/>
                </a:cubicBezTo>
                <a:cubicBezTo>
                  <a:pt x="79" y="191"/>
                  <a:pt x="82" y="191"/>
                  <a:pt x="85" y="191"/>
                </a:cubicBezTo>
                <a:cubicBezTo>
                  <a:pt x="92" y="192"/>
                  <a:pt x="98" y="198"/>
                  <a:pt x="99" y="205"/>
                </a:cubicBezTo>
                <a:cubicBezTo>
                  <a:pt x="98" y="205"/>
                  <a:pt x="98" y="205"/>
                  <a:pt x="97" y="205"/>
                </a:cubicBezTo>
                <a:cubicBezTo>
                  <a:pt x="75" y="205"/>
                  <a:pt x="53" y="205"/>
                  <a:pt x="31" y="205"/>
                </a:cubicBezTo>
                <a:cubicBezTo>
                  <a:pt x="31" y="205"/>
                  <a:pt x="30" y="205"/>
                  <a:pt x="30" y="205"/>
                </a:cubicBezTo>
                <a:cubicBezTo>
                  <a:pt x="29" y="205"/>
                  <a:pt x="28" y="204"/>
                  <a:pt x="28" y="203"/>
                </a:cubicBezTo>
                <a:cubicBezTo>
                  <a:pt x="28" y="199"/>
                  <a:pt x="28" y="195"/>
                  <a:pt x="28" y="191"/>
                </a:cubicBezTo>
                <a:cubicBezTo>
                  <a:pt x="31" y="191"/>
                  <a:pt x="31" y="191"/>
                  <a:pt x="31" y="191"/>
                </a:cubicBezTo>
                <a:cubicBezTo>
                  <a:pt x="38" y="191"/>
                  <a:pt x="45" y="191"/>
                  <a:pt x="52" y="191"/>
                </a:cubicBezTo>
                <a:cubicBezTo>
                  <a:pt x="54" y="191"/>
                  <a:pt x="55" y="190"/>
                  <a:pt x="56" y="188"/>
                </a:cubicBezTo>
                <a:cubicBezTo>
                  <a:pt x="56" y="186"/>
                  <a:pt x="55" y="184"/>
                  <a:pt x="52" y="184"/>
                </a:cubicBezTo>
                <a:cubicBezTo>
                  <a:pt x="45" y="184"/>
                  <a:pt x="38" y="184"/>
                  <a:pt x="31" y="184"/>
                </a:cubicBezTo>
                <a:cubicBezTo>
                  <a:pt x="28" y="184"/>
                  <a:pt x="28" y="184"/>
                  <a:pt x="28" y="184"/>
                </a:cubicBezTo>
                <a:cubicBezTo>
                  <a:pt x="28" y="81"/>
                  <a:pt x="28" y="81"/>
                  <a:pt x="28" y="81"/>
                </a:cubicBezTo>
                <a:cubicBezTo>
                  <a:pt x="29" y="81"/>
                  <a:pt x="30" y="81"/>
                  <a:pt x="31" y="81"/>
                </a:cubicBezTo>
                <a:cubicBezTo>
                  <a:pt x="39" y="81"/>
                  <a:pt x="47" y="81"/>
                  <a:pt x="55" y="81"/>
                </a:cubicBezTo>
                <a:cubicBezTo>
                  <a:pt x="57" y="81"/>
                  <a:pt x="58" y="80"/>
                  <a:pt x="58" y="78"/>
                </a:cubicBezTo>
                <a:cubicBezTo>
                  <a:pt x="58" y="76"/>
                  <a:pt x="57" y="75"/>
                  <a:pt x="55" y="75"/>
                </a:cubicBezTo>
                <a:cubicBezTo>
                  <a:pt x="46" y="75"/>
                  <a:pt x="37" y="74"/>
                  <a:pt x="28" y="75"/>
                </a:cubicBezTo>
                <a:cubicBezTo>
                  <a:pt x="25" y="75"/>
                  <a:pt x="22" y="77"/>
                  <a:pt x="22" y="80"/>
                </a:cubicBezTo>
                <a:cubicBezTo>
                  <a:pt x="21" y="81"/>
                  <a:pt x="21" y="82"/>
                  <a:pt x="21" y="83"/>
                </a:cubicBezTo>
                <a:cubicBezTo>
                  <a:pt x="17" y="83"/>
                  <a:pt x="12" y="83"/>
                  <a:pt x="8" y="83"/>
                </a:cubicBezTo>
                <a:cubicBezTo>
                  <a:pt x="3" y="83"/>
                  <a:pt x="0" y="86"/>
                  <a:pt x="0" y="91"/>
                </a:cubicBezTo>
                <a:cubicBezTo>
                  <a:pt x="0" y="129"/>
                  <a:pt x="0" y="168"/>
                  <a:pt x="0" y="206"/>
                </a:cubicBezTo>
                <a:cubicBezTo>
                  <a:pt x="0" y="215"/>
                  <a:pt x="4" y="221"/>
                  <a:pt x="12" y="225"/>
                </a:cubicBezTo>
                <a:cubicBezTo>
                  <a:pt x="13" y="226"/>
                  <a:pt x="15" y="226"/>
                  <a:pt x="17" y="227"/>
                </a:cubicBezTo>
                <a:cubicBezTo>
                  <a:pt x="188" y="227"/>
                  <a:pt x="188" y="227"/>
                  <a:pt x="188" y="227"/>
                </a:cubicBezTo>
                <a:cubicBezTo>
                  <a:pt x="188" y="227"/>
                  <a:pt x="188" y="227"/>
                  <a:pt x="188" y="227"/>
                </a:cubicBezTo>
                <a:cubicBezTo>
                  <a:pt x="200" y="224"/>
                  <a:pt x="205" y="216"/>
                  <a:pt x="205" y="204"/>
                </a:cubicBezTo>
                <a:cubicBezTo>
                  <a:pt x="205" y="167"/>
                  <a:pt x="205" y="130"/>
                  <a:pt x="205" y="92"/>
                </a:cubicBezTo>
                <a:close/>
                <a:moveTo>
                  <a:pt x="121" y="191"/>
                </a:moveTo>
                <a:cubicBezTo>
                  <a:pt x="122" y="191"/>
                  <a:pt x="123" y="191"/>
                  <a:pt x="125" y="191"/>
                </a:cubicBezTo>
                <a:cubicBezTo>
                  <a:pt x="142" y="191"/>
                  <a:pt x="159" y="191"/>
                  <a:pt x="176" y="191"/>
                </a:cubicBezTo>
                <a:cubicBezTo>
                  <a:pt x="178" y="191"/>
                  <a:pt x="178" y="191"/>
                  <a:pt x="178" y="191"/>
                </a:cubicBezTo>
                <a:cubicBezTo>
                  <a:pt x="178" y="195"/>
                  <a:pt x="178" y="199"/>
                  <a:pt x="178" y="203"/>
                </a:cubicBezTo>
                <a:cubicBezTo>
                  <a:pt x="177" y="204"/>
                  <a:pt x="176" y="205"/>
                  <a:pt x="176" y="205"/>
                </a:cubicBezTo>
                <a:cubicBezTo>
                  <a:pt x="176" y="205"/>
                  <a:pt x="175" y="205"/>
                  <a:pt x="175" y="205"/>
                </a:cubicBezTo>
                <a:cubicBezTo>
                  <a:pt x="153" y="205"/>
                  <a:pt x="130" y="205"/>
                  <a:pt x="108" y="205"/>
                </a:cubicBezTo>
                <a:cubicBezTo>
                  <a:pt x="108" y="205"/>
                  <a:pt x="107" y="205"/>
                  <a:pt x="107" y="205"/>
                </a:cubicBezTo>
                <a:cubicBezTo>
                  <a:pt x="108" y="198"/>
                  <a:pt x="114" y="192"/>
                  <a:pt x="121" y="191"/>
                </a:cubicBezTo>
                <a:close/>
                <a:moveTo>
                  <a:pt x="59" y="47"/>
                </a:moveTo>
                <a:cubicBezTo>
                  <a:pt x="61" y="47"/>
                  <a:pt x="62" y="46"/>
                  <a:pt x="62" y="43"/>
                </a:cubicBezTo>
                <a:cubicBezTo>
                  <a:pt x="65" y="20"/>
                  <a:pt x="87" y="4"/>
                  <a:pt x="109" y="7"/>
                </a:cubicBezTo>
                <a:cubicBezTo>
                  <a:pt x="139" y="12"/>
                  <a:pt x="153" y="45"/>
                  <a:pt x="137" y="70"/>
                </a:cubicBezTo>
                <a:cubicBezTo>
                  <a:pt x="131" y="80"/>
                  <a:pt x="124" y="90"/>
                  <a:pt x="118" y="100"/>
                </a:cubicBezTo>
                <a:cubicBezTo>
                  <a:pt x="116" y="103"/>
                  <a:pt x="114" y="106"/>
                  <a:pt x="114" y="110"/>
                </a:cubicBezTo>
                <a:cubicBezTo>
                  <a:pt x="114" y="111"/>
                  <a:pt x="114" y="111"/>
                  <a:pt x="113" y="112"/>
                </a:cubicBezTo>
                <a:cubicBezTo>
                  <a:pt x="113" y="112"/>
                  <a:pt x="113" y="112"/>
                  <a:pt x="113" y="112"/>
                </a:cubicBezTo>
                <a:cubicBezTo>
                  <a:pt x="113" y="100"/>
                  <a:pt x="114" y="88"/>
                  <a:pt x="115" y="76"/>
                </a:cubicBezTo>
                <a:cubicBezTo>
                  <a:pt x="116" y="76"/>
                  <a:pt x="118" y="76"/>
                  <a:pt x="119" y="76"/>
                </a:cubicBezTo>
                <a:cubicBezTo>
                  <a:pt x="124" y="76"/>
                  <a:pt x="128" y="72"/>
                  <a:pt x="128" y="66"/>
                </a:cubicBezTo>
                <a:cubicBezTo>
                  <a:pt x="128" y="61"/>
                  <a:pt x="124" y="56"/>
                  <a:pt x="119" y="56"/>
                </a:cubicBezTo>
                <a:cubicBezTo>
                  <a:pt x="114" y="56"/>
                  <a:pt x="109" y="60"/>
                  <a:pt x="109" y="65"/>
                </a:cubicBezTo>
                <a:cubicBezTo>
                  <a:pt x="109" y="66"/>
                  <a:pt x="108" y="68"/>
                  <a:pt x="108" y="69"/>
                </a:cubicBezTo>
                <a:cubicBezTo>
                  <a:pt x="97" y="69"/>
                  <a:pt x="97" y="69"/>
                  <a:pt x="97" y="69"/>
                </a:cubicBezTo>
                <a:cubicBezTo>
                  <a:pt x="97" y="68"/>
                  <a:pt x="97" y="66"/>
                  <a:pt x="97" y="65"/>
                </a:cubicBezTo>
                <a:cubicBezTo>
                  <a:pt x="96" y="60"/>
                  <a:pt x="91" y="56"/>
                  <a:pt x="86" y="56"/>
                </a:cubicBezTo>
                <a:cubicBezTo>
                  <a:pt x="81" y="57"/>
                  <a:pt x="77" y="61"/>
                  <a:pt x="77" y="67"/>
                </a:cubicBezTo>
                <a:cubicBezTo>
                  <a:pt x="77" y="72"/>
                  <a:pt x="81" y="76"/>
                  <a:pt x="87" y="76"/>
                </a:cubicBezTo>
                <a:cubicBezTo>
                  <a:pt x="88" y="76"/>
                  <a:pt x="89" y="76"/>
                  <a:pt x="91" y="76"/>
                </a:cubicBezTo>
                <a:cubicBezTo>
                  <a:pt x="91" y="88"/>
                  <a:pt x="92" y="100"/>
                  <a:pt x="93" y="112"/>
                </a:cubicBezTo>
                <a:cubicBezTo>
                  <a:pt x="92" y="112"/>
                  <a:pt x="92" y="112"/>
                  <a:pt x="92" y="112"/>
                </a:cubicBezTo>
                <a:cubicBezTo>
                  <a:pt x="92" y="111"/>
                  <a:pt x="91" y="110"/>
                  <a:pt x="91" y="109"/>
                </a:cubicBezTo>
                <a:cubicBezTo>
                  <a:pt x="92" y="106"/>
                  <a:pt x="91" y="104"/>
                  <a:pt x="89" y="102"/>
                </a:cubicBezTo>
                <a:cubicBezTo>
                  <a:pt x="83" y="92"/>
                  <a:pt x="76" y="82"/>
                  <a:pt x="70" y="72"/>
                </a:cubicBezTo>
                <a:cubicBezTo>
                  <a:pt x="67" y="67"/>
                  <a:pt x="64" y="63"/>
                  <a:pt x="63" y="57"/>
                </a:cubicBezTo>
                <a:cubicBezTo>
                  <a:pt x="63" y="57"/>
                  <a:pt x="63" y="56"/>
                  <a:pt x="62" y="56"/>
                </a:cubicBezTo>
                <a:cubicBezTo>
                  <a:pt x="61" y="54"/>
                  <a:pt x="60" y="54"/>
                  <a:pt x="58" y="55"/>
                </a:cubicBezTo>
                <a:cubicBezTo>
                  <a:pt x="57" y="55"/>
                  <a:pt x="56" y="57"/>
                  <a:pt x="57" y="59"/>
                </a:cubicBezTo>
                <a:cubicBezTo>
                  <a:pt x="58" y="64"/>
                  <a:pt x="60" y="69"/>
                  <a:pt x="63" y="73"/>
                </a:cubicBezTo>
                <a:cubicBezTo>
                  <a:pt x="70" y="84"/>
                  <a:pt x="76" y="94"/>
                  <a:pt x="83" y="105"/>
                </a:cubicBezTo>
                <a:cubicBezTo>
                  <a:pt x="84" y="106"/>
                  <a:pt x="84" y="108"/>
                  <a:pt x="85" y="110"/>
                </a:cubicBezTo>
                <a:cubicBezTo>
                  <a:pt x="85" y="112"/>
                  <a:pt x="85" y="115"/>
                  <a:pt x="87" y="116"/>
                </a:cubicBezTo>
                <a:cubicBezTo>
                  <a:pt x="89" y="118"/>
                  <a:pt x="90" y="120"/>
                  <a:pt x="89" y="122"/>
                </a:cubicBezTo>
                <a:cubicBezTo>
                  <a:pt x="89" y="123"/>
                  <a:pt x="89" y="123"/>
                  <a:pt x="89" y="124"/>
                </a:cubicBezTo>
                <a:cubicBezTo>
                  <a:pt x="90" y="130"/>
                  <a:pt x="94" y="134"/>
                  <a:pt x="100" y="134"/>
                </a:cubicBezTo>
                <a:cubicBezTo>
                  <a:pt x="102" y="135"/>
                  <a:pt x="104" y="135"/>
                  <a:pt x="107" y="134"/>
                </a:cubicBezTo>
                <a:cubicBezTo>
                  <a:pt x="111" y="134"/>
                  <a:pt x="115" y="130"/>
                  <a:pt x="116" y="126"/>
                </a:cubicBezTo>
                <a:cubicBezTo>
                  <a:pt x="116" y="124"/>
                  <a:pt x="116" y="122"/>
                  <a:pt x="116" y="120"/>
                </a:cubicBezTo>
                <a:cubicBezTo>
                  <a:pt x="116" y="119"/>
                  <a:pt x="117" y="118"/>
                  <a:pt x="117" y="118"/>
                </a:cubicBezTo>
                <a:cubicBezTo>
                  <a:pt x="120" y="116"/>
                  <a:pt x="121" y="113"/>
                  <a:pt x="121" y="109"/>
                </a:cubicBezTo>
                <a:cubicBezTo>
                  <a:pt x="121" y="108"/>
                  <a:pt x="122" y="107"/>
                  <a:pt x="122" y="106"/>
                </a:cubicBezTo>
                <a:cubicBezTo>
                  <a:pt x="129" y="95"/>
                  <a:pt x="136" y="84"/>
                  <a:pt x="143" y="73"/>
                </a:cubicBezTo>
                <a:cubicBezTo>
                  <a:pt x="147" y="67"/>
                  <a:pt x="150" y="59"/>
                  <a:pt x="150" y="51"/>
                </a:cubicBezTo>
                <a:cubicBezTo>
                  <a:pt x="152" y="29"/>
                  <a:pt x="137" y="8"/>
                  <a:pt x="116" y="2"/>
                </a:cubicBezTo>
                <a:cubicBezTo>
                  <a:pt x="113" y="1"/>
                  <a:pt x="111" y="1"/>
                  <a:pt x="108" y="0"/>
                </a:cubicBezTo>
                <a:cubicBezTo>
                  <a:pt x="98" y="0"/>
                  <a:pt x="98" y="0"/>
                  <a:pt x="98" y="0"/>
                </a:cubicBezTo>
                <a:cubicBezTo>
                  <a:pt x="97" y="0"/>
                  <a:pt x="97" y="0"/>
                  <a:pt x="97" y="1"/>
                </a:cubicBezTo>
                <a:cubicBezTo>
                  <a:pt x="75" y="3"/>
                  <a:pt x="58" y="21"/>
                  <a:pt x="56" y="42"/>
                </a:cubicBezTo>
                <a:cubicBezTo>
                  <a:pt x="55" y="45"/>
                  <a:pt x="56" y="47"/>
                  <a:pt x="59" y="47"/>
                </a:cubicBezTo>
                <a:close/>
                <a:moveTo>
                  <a:pt x="115" y="66"/>
                </a:moveTo>
                <a:cubicBezTo>
                  <a:pt x="116" y="64"/>
                  <a:pt x="117" y="63"/>
                  <a:pt x="118" y="63"/>
                </a:cubicBezTo>
                <a:cubicBezTo>
                  <a:pt x="120" y="63"/>
                  <a:pt x="121" y="64"/>
                  <a:pt x="122" y="65"/>
                </a:cubicBezTo>
                <a:cubicBezTo>
                  <a:pt x="122" y="67"/>
                  <a:pt x="121" y="69"/>
                  <a:pt x="120" y="69"/>
                </a:cubicBezTo>
                <a:cubicBezTo>
                  <a:pt x="118" y="70"/>
                  <a:pt x="117" y="70"/>
                  <a:pt x="115" y="70"/>
                </a:cubicBezTo>
                <a:cubicBezTo>
                  <a:pt x="115" y="68"/>
                  <a:pt x="115" y="67"/>
                  <a:pt x="115" y="66"/>
                </a:cubicBezTo>
                <a:close/>
                <a:moveTo>
                  <a:pt x="86" y="69"/>
                </a:moveTo>
                <a:cubicBezTo>
                  <a:pt x="84" y="69"/>
                  <a:pt x="83" y="68"/>
                  <a:pt x="84" y="66"/>
                </a:cubicBezTo>
                <a:cubicBezTo>
                  <a:pt x="84" y="64"/>
                  <a:pt x="85" y="63"/>
                  <a:pt x="87" y="63"/>
                </a:cubicBezTo>
                <a:cubicBezTo>
                  <a:pt x="89" y="63"/>
                  <a:pt x="90" y="64"/>
                  <a:pt x="90" y="66"/>
                </a:cubicBezTo>
                <a:cubicBezTo>
                  <a:pt x="90" y="67"/>
                  <a:pt x="90" y="68"/>
                  <a:pt x="90" y="70"/>
                </a:cubicBezTo>
                <a:cubicBezTo>
                  <a:pt x="89" y="70"/>
                  <a:pt x="87" y="70"/>
                  <a:pt x="86" y="69"/>
                </a:cubicBezTo>
                <a:close/>
                <a:moveTo>
                  <a:pt x="108" y="76"/>
                </a:moveTo>
                <a:cubicBezTo>
                  <a:pt x="107" y="88"/>
                  <a:pt x="107" y="100"/>
                  <a:pt x="106" y="112"/>
                </a:cubicBezTo>
                <a:cubicBezTo>
                  <a:pt x="99" y="112"/>
                  <a:pt x="99" y="112"/>
                  <a:pt x="99" y="112"/>
                </a:cubicBezTo>
                <a:cubicBezTo>
                  <a:pt x="99" y="100"/>
                  <a:pt x="98" y="88"/>
                  <a:pt x="97" y="76"/>
                </a:cubicBezTo>
                <a:lnTo>
                  <a:pt x="108" y="76"/>
                </a:lnTo>
                <a:close/>
                <a:moveTo>
                  <a:pt x="108" y="127"/>
                </a:moveTo>
                <a:cubicBezTo>
                  <a:pt x="105" y="129"/>
                  <a:pt x="101" y="128"/>
                  <a:pt x="99" y="127"/>
                </a:cubicBezTo>
                <a:cubicBezTo>
                  <a:pt x="95" y="126"/>
                  <a:pt x="97" y="122"/>
                  <a:pt x="96" y="119"/>
                </a:cubicBezTo>
                <a:cubicBezTo>
                  <a:pt x="109" y="119"/>
                  <a:pt x="109" y="119"/>
                  <a:pt x="109" y="119"/>
                </a:cubicBezTo>
                <a:cubicBezTo>
                  <a:pt x="109" y="122"/>
                  <a:pt x="111" y="125"/>
                  <a:pt x="108" y="127"/>
                </a:cubicBezTo>
                <a:close/>
                <a:moveTo>
                  <a:pt x="163" y="162"/>
                </a:moveTo>
                <a:cubicBezTo>
                  <a:pt x="163" y="161"/>
                  <a:pt x="162" y="161"/>
                  <a:pt x="161" y="161"/>
                </a:cubicBezTo>
                <a:cubicBezTo>
                  <a:pt x="155" y="161"/>
                  <a:pt x="150" y="161"/>
                  <a:pt x="144" y="161"/>
                </a:cubicBezTo>
                <a:cubicBezTo>
                  <a:pt x="138" y="161"/>
                  <a:pt x="133" y="161"/>
                  <a:pt x="127" y="161"/>
                </a:cubicBezTo>
                <a:cubicBezTo>
                  <a:pt x="126" y="161"/>
                  <a:pt x="125" y="161"/>
                  <a:pt x="125" y="162"/>
                </a:cubicBezTo>
                <a:cubicBezTo>
                  <a:pt x="123" y="162"/>
                  <a:pt x="122" y="163"/>
                  <a:pt x="122" y="165"/>
                </a:cubicBezTo>
                <a:cubicBezTo>
                  <a:pt x="122" y="167"/>
                  <a:pt x="123" y="168"/>
                  <a:pt x="125" y="168"/>
                </a:cubicBezTo>
                <a:cubicBezTo>
                  <a:pt x="126" y="168"/>
                  <a:pt x="126" y="168"/>
                  <a:pt x="127" y="168"/>
                </a:cubicBezTo>
                <a:cubicBezTo>
                  <a:pt x="138" y="168"/>
                  <a:pt x="150" y="168"/>
                  <a:pt x="161" y="168"/>
                </a:cubicBezTo>
                <a:cubicBezTo>
                  <a:pt x="161" y="168"/>
                  <a:pt x="162" y="168"/>
                  <a:pt x="163" y="168"/>
                </a:cubicBezTo>
                <a:cubicBezTo>
                  <a:pt x="165" y="168"/>
                  <a:pt x="166" y="167"/>
                  <a:pt x="166" y="165"/>
                </a:cubicBezTo>
                <a:cubicBezTo>
                  <a:pt x="166" y="163"/>
                  <a:pt x="165" y="162"/>
                  <a:pt x="163" y="162"/>
                </a:cubicBezTo>
                <a:close/>
                <a:moveTo>
                  <a:pt x="44" y="168"/>
                </a:moveTo>
                <a:cubicBezTo>
                  <a:pt x="56" y="168"/>
                  <a:pt x="68" y="168"/>
                  <a:pt x="80" y="168"/>
                </a:cubicBezTo>
                <a:cubicBezTo>
                  <a:pt x="82" y="168"/>
                  <a:pt x="83" y="167"/>
                  <a:pt x="83" y="166"/>
                </a:cubicBezTo>
                <a:cubicBezTo>
                  <a:pt x="84" y="164"/>
                  <a:pt x="82" y="161"/>
                  <a:pt x="80" y="161"/>
                </a:cubicBezTo>
                <a:cubicBezTo>
                  <a:pt x="74" y="161"/>
                  <a:pt x="68" y="161"/>
                  <a:pt x="62" y="161"/>
                </a:cubicBezTo>
                <a:cubicBezTo>
                  <a:pt x="56" y="161"/>
                  <a:pt x="50" y="161"/>
                  <a:pt x="44" y="161"/>
                </a:cubicBezTo>
                <a:cubicBezTo>
                  <a:pt x="42" y="161"/>
                  <a:pt x="40" y="163"/>
                  <a:pt x="40" y="165"/>
                </a:cubicBezTo>
                <a:cubicBezTo>
                  <a:pt x="40" y="167"/>
                  <a:pt x="41" y="168"/>
                  <a:pt x="44" y="168"/>
                </a:cubicBezTo>
                <a:close/>
                <a:moveTo>
                  <a:pt x="80" y="136"/>
                </a:moveTo>
                <a:cubicBezTo>
                  <a:pt x="82" y="136"/>
                  <a:pt x="84" y="134"/>
                  <a:pt x="84" y="132"/>
                </a:cubicBezTo>
                <a:cubicBezTo>
                  <a:pt x="84" y="130"/>
                  <a:pt x="82" y="129"/>
                  <a:pt x="80" y="129"/>
                </a:cubicBezTo>
                <a:cubicBezTo>
                  <a:pt x="68" y="129"/>
                  <a:pt x="56" y="129"/>
                  <a:pt x="44" y="129"/>
                </a:cubicBezTo>
                <a:cubicBezTo>
                  <a:pt x="44" y="129"/>
                  <a:pt x="44" y="129"/>
                  <a:pt x="44" y="129"/>
                </a:cubicBezTo>
                <a:cubicBezTo>
                  <a:pt x="41" y="129"/>
                  <a:pt x="40" y="131"/>
                  <a:pt x="40" y="132"/>
                </a:cubicBezTo>
                <a:cubicBezTo>
                  <a:pt x="40" y="134"/>
                  <a:pt x="41" y="136"/>
                  <a:pt x="44" y="136"/>
                </a:cubicBezTo>
                <a:cubicBezTo>
                  <a:pt x="50" y="136"/>
                  <a:pt x="56" y="136"/>
                  <a:pt x="62" y="136"/>
                </a:cubicBezTo>
                <a:cubicBezTo>
                  <a:pt x="62" y="136"/>
                  <a:pt x="62" y="136"/>
                  <a:pt x="62" y="136"/>
                </a:cubicBezTo>
                <a:cubicBezTo>
                  <a:pt x="68" y="136"/>
                  <a:pt x="74" y="136"/>
                  <a:pt x="80" y="136"/>
                </a:cubicBezTo>
                <a:close/>
                <a:moveTo>
                  <a:pt x="161" y="129"/>
                </a:moveTo>
                <a:cubicBezTo>
                  <a:pt x="156" y="129"/>
                  <a:pt x="150" y="129"/>
                  <a:pt x="144" y="129"/>
                </a:cubicBezTo>
                <a:cubicBezTo>
                  <a:pt x="138" y="129"/>
                  <a:pt x="132" y="129"/>
                  <a:pt x="126" y="129"/>
                </a:cubicBezTo>
                <a:cubicBezTo>
                  <a:pt x="124" y="129"/>
                  <a:pt x="122" y="130"/>
                  <a:pt x="122" y="133"/>
                </a:cubicBezTo>
                <a:cubicBezTo>
                  <a:pt x="122" y="135"/>
                  <a:pt x="124" y="136"/>
                  <a:pt x="126" y="136"/>
                </a:cubicBezTo>
                <a:cubicBezTo>
                  <a:pt x="138" y="136"/>
                  <a:pt x="150" y="136"/>
                  <a:pt x="162" y="136"/>
                </a:cubicBezTo>
                <a:cubicBezTo>
                  <a:pt x="164" y="136"/>
                  <a:pt x="166" y="134"/>
                  <a:pt x="166" y="132"/>
                </a:cubicBezTo>
                <a:cubicBezTo>
                  <a:pt x="166" y="130"/>
                  <a:pt x="164" y="129"/>
                  <a:pt x="161" y="129"/>
                </a:cubicBezTo>
                <a:close/>
                <a:moveTo>
                  <a:pt x="44" y="152"/>
                </a:moveTo>
                <a:cubicBezTo>
                  <a:pt x="48" y="152"/>
                  <a:pt x="52" y="152"/>
                  <a:pt x="57" y="152"/>
                </a:cubicBezTo>
                <a:cubicBezTo>
                  <a:pt x="64" y="152"/>
                  <a:pt x="72" y="152"/>
                  <a:pt x="80" y="152"/>
                </a:cubicBezTo>
                <a:cubicBezTo>
                  <a:pt x="82" y="152"/>
                  <a:pt x="83" y="151"/>
                  <a:pt x="83" y="149"/>
                </a:cubicBezTo>
                <a:cubicBezTo>
                  <a:pt x="84" y="147"/>
                  <a:pt x="82" y="145"/>
                  <a:pt x="80" y="145"/>
                </a:cubicBezTo>
                <a:cubicBezTo>
                  <a:pt x="74" y="145"/>
                  <a:pt x="68" y="145"/>
                  <a:pt x="62" y="145"/>
                </a:cubicBezTo>
                <a:cubicBezTo>
                  <a:pt x="56" y="145"/>
                  <a:pt x="50" y="145"/>
                  <a:pt x="44" y="145"/>
                </a:cubicBezTo>
                <a:cubicBezTo>
                  <a:pt x="41" y="145"/>
                  <a:pt x="40" y="147"/>
                  <a:pt x="40" y="149"/>
                </a:cubicBezTo>
                <a:cubicBezTo>
                  <a:pt x="40" y="151"/>
                  <a:pt x="42" y="152"/>
                  <a:pt x="44" y="152"/>
                </a:cubicBezTo>
                <a:close/>
                <a:moveTo>
                  <a:pt x="162" y="145"/>
                </a:moveTo>
                <a:cubicBezTo>
                  <a:pt x="156" y="145"/>
                  <a:pt x="150" y="145"/>
                  <a:pt x="144" y="145"/>
                </a:cubicBezTo>
                <a:cubicBezTo>
                  <a:pt x="138" y="145"/>
                  <a:pt x="132" y="145"/>
                  <a:pt x="126" y="145"/>
                </a:cubicBezTo>
                <a:cubicBezTo>
                  <a:pt x="124" y="145"/>
                  <a:pt x="122" y="146"/>
                  <a:pt x="122" y="149"/>
                </a:cubicBezTo>
                <a:cubicBezTo>
                  <a:pt x="122" y="151"/>
                  <a:pt x="124" y="152"/>
                  <a:pt x="126" y="152"/>
                </a:cubicBezTo>
                <a:cubicBezTo>
                  <a:pt x="138" y="152"/>
                  <a:pt x="150" y="152"/>
                  <a:pt x="162" y="152"/>
                </a:cubicBezTo>
                <a:cubicBezTo>
                  <a:pt x="164" y="152"/>
                  <a:pt x="166" y="151"/>
                  <a:pt x="166" y="149"/>
                </a:cubicBezTo>
                <a:cubicBezTo>
                  <a:pt x="166" y="147"/>
                  <a:pt x="164" y="145"/>
                  <a:pt x="162" y="145"/>
                </a:cubicBezTo>
                <a:close/>
                <a:moveTo>
                  <a:pt x="70" y="112"/>
                </a:moveTo>
                <a:cubicBezTo>
                  <a:pt x="59" y="112"/>
                  <a:pt x="49" y="112"/>
                  <a:pt x="38" y="112"/>
                </a:cubicBezTo>
                <a:cubicBezTo>
                  <a:pt x="35" y="112"/>
                  <a:pt x="34" y="114"/>
                  <a:pt x="34" y="116"/>
                </a:cubicBezTo>
                <a:cubicBezTo>
                  <a:pt x="34" y="118"/>
                  <a:pt x="36" y="119"/>
                  <a:pt x="38" y="119"/>
                </a:cubicBezTo>
                <a:cubicBezTo>
                  <a:pt x="43" y="119"/>
                  <a:pt x="48" y="119"/>
                  <a:pt x="54" y="119"/>
                </a:cubicBezTo>
                <a:cubicBezTo>
                  <a:pt x="59" y="119"/>
                  <a:pt x="64" y="119"/>
                  <a:pt x="70" y="119"/>
                </a:cubicBezTo>
                <a:cubicBezTo>
                  <a:pt x="72" y="119"/>
                  <a:pt x="73" y="118"/>
                  <a:pt x="73" y="115"/>
                </a:cubicBezTo>
                <a:cubicBezTo>
                  <a:pt x="73" y="113"/>
                  <a:pt x="72" y="112"/>
                  <a:pt x="70" y="112"/>
                </a:cubicBezTo>
                <a:close/>
                <a:moveTo>
                  <a:pt x="172" y="116"/>
                </a:moveTo>
                <a:cubicBezTo>
                  <a:pt x="172" y="114"/>
                  <a:pt x="170" y="112"/>
                  <a:pt x="168" y="112"/>
                </a:cubicBezTo>
                <a:cubicBezTo>
                  <a:pt x="157" y="112"/>
                  <a:pt x="147" y="112"/>
                  <a:pt x="136" y="112"/>
                </a:cubicBezTo>
                <a:cubicBezTo>
                  <a:pt x="134" y="112"/>
                  <a:pt x="132" y="113"/>
                  <a:pt x="132" y="116"/>
                </a:cubicBezTo>
                <a:cubicBezTo>
                  <a:pt x="132" y="118"/>
                  <a:pt x="134" y="119"/>
                  <a:pt x="136" y="119"/>
                </a:cubicBezTo>
                <a:cubicBezTo>
                  <a:pt x="141" y="119"/>
                  <a:pt x="147" y="119"/>
                  <a:pt x="152" y="119"/>
                </a:cubicBezTo>
                <a:cubicBezTo>
                  <a:pt x="157" y="119"/>
                  <a:pt x="163" y="119"/>
                  <a:pt x="168" y="119"/>
                </a:cubicBezTo>
                <a:cubicBezTo>
                  <a:pt x="170" y="119"/>
                  <a:pt x="172" y="118"/>
                  <a:pt x="172" y="116"/>
                </a:cubicBezTo>
                <a:close/>
                <a:moveTo>
                  <a:pt x="167" y="52"/>
                </a:moveTo>
                <a:cubicBezTo>
                  <a:pt x="168" y="53"/>
                  <a:pt x="170" y="53"/>
                  <a:pt x="171" y="51"/>
                </a:cubicBezTo>
                <a:cubicBezTo>
                  <a:pt x="172" y="50"/>
                  <a:pt x="172" y="48"/>
                  <a:pt x="171" y="47"/>
                </a:cubicBezTo>
                <a:cubicBezTo>
                  <a:pt x="168" y="45"/>
                  <a:pt x="166" y="42"/>
                  <a:pt x="163" y="40"/>
                </a:cubicBezTo>
                <a:cubicBezTo>
                  <a:pt x="161" y="39"/>
                  <a:pt x="158" y="40"/>
                  <a:pt x="158" y="43"/>
                </a:cubicBezTo>
                <a:cubicBezTo>
                  <a:pt x="158" y="44"/>
                  <a:pt x="158" y="45"/>
                  <a:pt x="159" y="45"/>
                </a:cubicBezTo>
                <a:cubicBezTo>
                  <a:pt x="161" y="47"/>
                  <a:pt x="164" y="50"/>
                  <a:pt x="167" y="52"/>
                </a:cubicBezTo>
                <a:close/>
                <a:moveTo>
                  <a:pt x="37" y="53"/>
                </a:moveTo>
                <a:cubicBezTo>
                  <a:pt x="38" y="53"/>
                  <a:pt x="38" y="53"/>
                  <a:pt x="39" y="52"/>
                </a:cubicBezTo>
                <a:cubicBezTo>
                  <a:pt x="42" y="50"/>
                  <a:pt x="45" y="47"/>
                  <a:pt x="47" y="45"/>
                </a:cubicBezTo>
                <a:cubicBezTo>
                  <a:pt x="48" y="44"/>
                  <a:pt x="48" y="42"/>
                  <a:pt x="47" y="41"/>
                </a:cubicBezTo>
                <a:cubicBezTo>
                  <a:pt x="46" y="39"/>
                  <a:pt x="44" y="39"/>
                  <a:pt x="43" y="40"/>
                </a:cubicBezTo>
                <a:cubicBezTo>
                  <a:pt x="40" y="42"/>
                  <a:pt x="37" y="45"/>
                  <a:pt x="35" y="47"/>
                </a:cubicBezTo>
                <a:cubicBezTo>
                  <a:pt x="34" y="48"/>
                  <a:pt x="34" y="50"/>
                  <a:pt x="34" y="51"/>
                </a:cubicBezTo>
                <a:cubicBezTo>
                  <a:pt x="35" y="52"/>
                  <a:pt x="36" y="52"/>
                  <a:pt x="37" y="53"/>
                </a:cubicBezTo>
                <a:close/>
                <a:moveTo>
                  <a:pt x="161" y="26"/>
                </a:moveTo>
                <a:cubicBezTo>
                  <a:pt x="162" y="25"/>
                  <a:pt x="162" y="25"/>
                  <a:pt x="163" y="25"/>
                </a:cubicBezTo>
                <a:cubicBezTo>
                  <a:pt x="166" y="23"/>
                  <a:pt x="168" y="20"/>
                  <a:pt x="171" y="18"/>
                </a:cubicBezTo>
                <a:cubicBezTo>
                  <a:pt x="172" y="17"/>
                  <a:pt x="172" y="15"/>
                  <a:pt x="171" y="13"/>
                </a:cubicBezTo>
                <a:cubicBezTo>
                  <a:pt x="170" y="12"/>
                  <a:pt x="168" y="12"/>
                  <a:pt x="166" y="13"/>
                </a:cubicBezTo>
                <a:cubicBezTo>
                  <a:pt x="164" y="15"/>
                  <a:pt x="161" y="17"/>
                  <a:pt x="159" y="20"/>
                </a:cubicBezTo>
                <a:cubicBezTo>
                  <a:pt x="158" y="21"/>
                  <a:pt x="158" y="22"/>
                  <a:pt x="158" y="24"/>
                </a:cubicBezTo>
                <a:cubicBezTo>
                  <a:pt x="159" y="24"/>
                  <a:pt x="160" y="25"/>
                  <a:pt x="161" y="26"/>
                </a:cubicBezTo>
                <a:close/>
                <a:moveTo>
                  <a:pt x="42" y="24"/>
                </a:moveTo>
                <a:cubicBezTo>
                  <a:pt x="44" y="26"/>
                  <a:pt x="46" y="26"/>
                  <a:pt x="47" y="24"/>
                </a:cubicBezTo>
                <a:cubicBezTo>
                  <a:pt x="48" y="23"/>
                  <a:pt x="48" y="21"/>
                  <a:pt x="46" y="19"/>
                </a:cubicBezTo>
                <a:cubicBezTo>
                  <a:pt x="44" y="17"/>
                  <a:pt x="42" y="15"/>
                  <a:pt x="40" y="13"/>
                </a:cubicBezTo>
                <a:cubicBezTo>
                  <a:pt x="39" y="13"/>
                  <a:pt x="38" y="13"/>
                  <a:pt x="37" y="12"/>
                </a:cubicBezTo>
                <a:cubicBezTo>
                  <a:pt x="36" y="13"/>
                  <a:pt x="35" y="14"/>
                  <a:pt x="34" y="15"/>
                </a:cubicBezTo>
                <a:cubicBezTo>
                  <a:pt x="34" y="16"/>
                  <a:pt x="35" y="17"/>
                  <a:pt x="35" y="18"/>
                </a:cubicBezTo>
                <a:cubicBezTo>
                  <a:pt x="37" y="20"/>
                  <a:pt x="40" y="22"/>
                  <a:pt x="42"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0C5ED4BC-96B7-8B34-6A20-15C7B1085F3E}"/>
              </a:ext>
            </a:extLst>
          </p:cNvPr>
          <p:cNvSpPr>
            <a:spLocks noEditPoints="1"/>
          </p:cNvSpPr>
          <p:nvPr/>
        </p:nvSpPr>
        <p:spPr bwMode="auto">
          <a:xfrm>
            <a:off x="3634249" y="2251848"/>
            <a:ext cx="584429" cy="589850"/>
          </a:xfrm>
          <a:custGeom>
            <a:avLst/>
            <a:gdLst>
              <a:gd name="T0" fmla="*/ 176 w 227"/>
              <a:gd name="T1" fmla="*/ 80 h 227"/>
              <a:gd name="T2" fmla="*/ 148 w 227"/>
              <a:gd name="T3" fmla="*/ 85 h 227"/>
              <a:gd name="T4" fmla="*/ 117 w 227"/>
              <a:gd name="T5" fmla="*/ 94 h 227"/>
              <a:gd name="T6" fmla="*/ 114 w 227"/>
              <a:gd name="T7" fmla="*/ 57 h 227"/>
              <a:gd name="T8" fmla="*/ 118 w 227"/>
              <a:gd name="T9" fmla="*/ 35 h 227"/>
              <a:gd name="T10" fmla="*/ 165 w 227"/>
              <a:gd name="T11" fmla="*/ 55 h 227"/>
              <a:gd name="T12" fmla="*/ 67 w 227"/>
              <a:gd name="T13" fmla="*/ 45 h 227"/>
              <a:gd name="T14" fmla="*/ 101 w 227"/>
              <a:gd name="T15" fmla="*/ 36 h 227"/>
              <a:gd name="T16" fmla="*/ 99 w 227"/>
              <a:gd name="T17" fmla="*/ 64 h 227"/>
              <a:gd name="T18" fmla="*/ 110 w 227"/>
              <a:gd name="T19" fmla="*/ 96 h 227"/>
              <a:gd name="T20" fmla="*/ 71 w 227"/>
              <a:gd name="T21" fmla="*/ 100 h 227"/>
              <a:gd name="T22" fmla="*/ 49 w 227"/>
              <a:gd name="T23" fmla="*/ 94 h 227"/>
              <a:gd name="T24" fmla="*/ 56 w 227"/>
              <a:gd name="T25" fmla="*/ 57 h 227"/>
              <a:gd name="T26" fmla="*/ 87 w 227"/>
              <a:gd name="T27" fmla="*/ 174 h 227"/>
              <a:gd name="T28" fmla="*/ 84 w 227"/>
              <a:gd name="T29" fmla="*/ 199 h 227"/>
              <a:gd name="T30" fmla="*/ 97 w 227"/>
              <a:gd name="T31" fmla="*/ 227 h 227"/>
              <a:gd name="T32" fmla="*/ 140 w 227"/>
              <a:gd name="T33" fmla="*/ 204 h 227"/>
              <a:gd name="T34" fmla="*/ 144 w 227"/>
              <a:gd name="T35" fmla="*/ 179 h 227"/>
              <a:gd name="T36" fmla="*/ 146 w 227"/>
              <a:gd name="T37" fmla="*/ 164 h 227"/>
              <a:gd name="T38" fmla="*/ 49 w 227"/>
              <a:gd name="T39" fmla="*/ 110 h 227"/>
              <a:gd name="T40" fmla="*/ 79 w 227"/>
              <a:gd name="T41" fmla="*/ 115 h 227"/>
              <a:gd name="T42" fmla="*/ 110 w 227"/>
              <a:gd name="T43" fmla="*/ 115 h 227"/>
              <a:gd name="T44" fmla="*/ 114 w 227"/>
              <a:gd name="T45" fmla="*/ 142 h 227"/>
              <a:gd name="T46" fmla="*/ 94 w 227"/>
              <a:gd name="T47" fmla="*/ 179 h 227"/>
              <a:gd name="T48" fmla="*/ 101 w 227"/>
              <a:gd name="T49" fmla="*/ 220 h 227"/>
              <a:gd name="T50" fmla="*/ 141 w 227"/>
              <a:gd name="T51" fmla="*/ 186 h 227"/>
              <a:gd name="T52" fmla="*/ 140 w 227"/>
              <a:gd name="T53" fmla="*/ 193 h 227"/>
              <a:gd name="T54" fmla="*/ 133 w 227"/>
              <a:gd name="T55" fmla="*/ 199 h 227"/>
              <a:gd name="T56" fmla="*/ 94 w 227"/>
              <a:gd name="T57" fmla="*/ 200 h 227"/>
              <a:gd name="T58" fmla="*/ 105 w 227"/>
              <a:gd name="T59" fmla="*/ 193 h 227"/>
              <a:gd name="T60" fmla="*/ 85 w 227"/>
              <a:gd name="T61" fmla="*/ 186 h 227"/>
              <a:gd name="T62" fmla="*/ 143 w 227"/>
              <a:gd name="T63" fmla="*/ 158 h 227"/>
              <a:gd name="T64" fmla="*/ 117 w 227"/>
              <a:gd name="T65" fmla="*/ 149 h 227"/>
              <a:gd name="T66" fmla="*/ 117 w 227"/>
              <a:gd name="T67" fmla="*/ 103 h 227"/>
              <a:gd name="T68" fmla="*/ 156 w 227"/>
              <a:gd name="T69" fmla="*/ 99 h 227"/>
              <a:gd name="T70" fmla="*/ 176 w 227"/>
              <a:gd name="T71" fmla="*/ 118 h 227"/>
              <a:gd name="T72" fmla="*/ 115 w 227"/>
              <a:gd name="T73" fmla="*/ 0 h 227"/>
              <a:gd name="T74" fmla="*/ 114 w 227"/>
              <a:gd name="T75" fmla="*/ 20 h 227"/>
              <a:gd name="T76" fmla="*/ 0 w 227"/>
              <a:gd name="T77" fmla="*/ 112 h 227"/>
              <a:gd name="T78" fmla="*/ 21 w 227"/>
              <a:gd name="T79" fmla="*/ 114 h 227"/>
              <a:gd name="T80" fmla="*/ 211 w 227"/>
              <a:gd name="T81" fmla="*/ 117 h 227"/>
              <a:gd name="T82" fmla="*/ 222 w 227"/>
              <a:gd name="T83" fmla="*/ 110 h 227"/>
              <a:gd name="T84" fmla="*/ 20 w 227"/>
              <a:gd name="T85" fmla="*/ 171 h 227"/>
              <a:gd name="T86" fmla="*/ 31 w 227"/>
              <a:gd name="T87" fmla="*/ 62 h 227"/>
              <a:gd name="T88" fmla="*/ 17 w 227"/>
              <a:gd name="T89" fmla="*/ 61 h 227"/>
              <a:gd name="T90" fmla="*/ 210 w 227"/>
              <a:gd name="T91" fmla="*/ 165 h 227"/>
              <a:gd name="T92" fmla="*/ 196 w 227"/>
              <a:gd name="T93" fmla="*/ 165 h 227"/>
              <a:gd name="T94" fmla="*/ 199 w 227"/>
              <a:gd name="T95" fmla="*/ 68 h 227"/>
              <a:gd name="T96" fmla="*/ 195 w 227"/>
              <a:gd name="T97" fmla="*/ 62 h 227"/>
              <a:gd name="T98" fmla="*/ 67 w 227"/>
              <a:gd name="T99" fmla="*/ 33 h 227"/>
              <a:gd name="T100" fmla="*/ 57 w 227"/>
              <a:gd name="T101" fmla="*/ 15 h 227"/>
              <a:gd name="T102" fmla="*/ 165 w 227"/>
              <a:gd name="T103" fmla="*/ 31 h 227"/>
              <a:gd name="T104" fmla="*/ 166 w 227"/>
              <a:gd name="T105"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7" h="227">
                <a:moveTo>
                  <a:pt x="175" y="62"/>
                </a:moveTo>
                <a:cubicBezTo>
                  <a:pt x="174" y="60"/>
                  <a:pt x="170" y="60"/>
                  <a:pt x="169" y="62"/>
                </a:cubicBezTo>
                <a:cubicBezTo>
                  <a:pt x="169" y="63"/>
                  <a:pt x="169" y="65"/>
                  <a:pt x="170" y="66"/>
                </a:cubicBezTo>
                <a:cubicBezTo>
                  <a:pt x="172" y="71"/>
                  <a:pt x="174" y="75"/>
                  <a:pt x="176" y="80"/>
                </a:cubicBezTo>
                <a:cubicBezTo>
                  <a:pt x="178" y="85"/>
                  <a:pt x="179" y="90"/>
                  <a:pt x="179" y="96"/>
                </a:cubicBezTo>
                <a:cubicBezTo>
                  <a:pt x="173" y="96"/>
                  <a:pt x="168" y="96"/>
                  <a:pt x="163" y="96"/>
                </a:cubicBezTo>
                <a:cubicBezTo>
                  <a:pt x="163" y="96"/>
                  <a:pt x="163" y="96"/>
                  <a:pt x="162" y="96"/>
                </a:cubicBezTo>
                <a:cubicBezTo>
                  <a:pt x="160" y="89"/>
                  <a:pt x="156" y="85"/>
                  <a:pt x="148" y="85"/>
                </a:cubicBezTo>
                <a:cubicBezTo>
                  <a:pt x="141" y="85"/>
                  <a:pt x="137" y="89"/>
                  <a:pt x="134" y="95"/>
                </a:cubicBezTo>
                <a:cubicBezTo>
                  <a:pt x="134" y="96"/>
                  <a:pt x="133" y="96"/>
                  <a:pt x="133" y="96"/>
                </a:cubicBezTo>
                <a:cubicBezTo>
                  <a:pt x="128" y="96"/>
                  <a:pt x="123" y="96"/>
                  <a:pt x="117" y="96"/>
                </a:cubicBezTo>
                <a:cubicBezTo>
                  <a:pt x="117" y="95"/>
                  <a:pt x="117" y="94"/>
                  <a:pt x="117" y="94"/>
                </a:cubicBezTo>
                <a:cubicBezTo>
                  <a:pt x="117" y="88"/>
                  <a:pt x="117" y="83"/>
                  <a:pt x="117" y="78"/>
                </a:cubicBezTo>
                <a:cubicBezTo>
                  <a:pt x="117" y="75"/>
                  <a:pt x="116" y="74"/>
                  <a:pt x="113" y="74"/>
                </a:cubicBezTo>
                <a:cubicBezTo>
                  <a:pt x="108" y="73"/>
                  <a:pt x="106" y="70"/>
                  <a:pt x="106" y="65"/>
                </a:cubicBezTo>
                <a:cubicBezTo>
                  <a:pt x="106" y="61"/>
                  <a:pt x="109" y="58"/>
                  <a:pt x="114" y="57"/>
                </a:cubicBezTo>
                <a:cubicBezTo>
                  <a:pt x="116" y="57"/>
                  <a:pt x="117" y="56"/>
                  <a:pt x="117" y="53"/>
                </a:cubicBezTo>
                <a:cubicBezTo>
                  <a:pt x="117" y="49"/>
                  <a:pt x="117" y="45"/>
                  <a:pt x="117" y="41"/>
                </a:cubicBezTo>
                <a:cubicBezTo>
                  <a:pt x="117" y="39"/>
                  <a:pt x="117" y="37"/>
                  <a:pt x="117" y="35"/>
                </a:cubicBezTo>
                <a:cubicBezTo>
                  <a:pt x="118" y="35"/>
                  <a:pt x="118" y="35"/>
                  <a:pt x="118" y="35"/>
                </a:cubicBezTo>
                <a:cubicBezTo>
                  <a:pt x="119" y="35"/>
                  <a:pt x="119" y="35"/>
                  <a:pt x="120" y="35"/>
                </a:cubicBezTo>
                <a:cubicBezTo>
                  <a:pt x="133" y="36"/>
                  <a:pt x="145" y="41"/>
                  <a:pt x="155" y="49"/>
                </a:cubicBezTo>
                <a:cubicBezTo>
                  <a:pt x="157" y="51"/>
                  <a:pt x="159" y="53"/>
                  <a:pt x="161" y="54"/>
                </a:cubicBezTo>
                <a:cubicBezTo>
                  <a:pt x="162" y="55"/>
                  <a:pt x="164" y="55"/>
                  <a:pt x="165" y="55"/>
                </a:cubicBezTo>
                <a:cubicBezTo>
                  <a:pt x="166" y="55"/>
                  <a:pt x="167" y="53"/>
                  <a:pt x="167" y="52"/>
                </a:cubicBezTo>
                <a:cubicBezTo>
                  <a:pt x="167" y="51"/>
                  <a:pt x="166" y="50"/>
                  <a:pt x="165" y="49"/>
                </a:cubicBezTo>
                <a:cubicBezTo>
                  <a:pt x="144" y="28"/>
                  <a:pt x="112" y="22"/>
                  <a:pt x="85" y="34"/>
                </a:cubicBezTo>
                <a:cubicBezTo>
                  <a:pt x="78" y="36"/>
                  <a:pt x="72" y="40"/>
                  <a:pt x="67" y="45"/>
                </a:cubicBezTo>
                <a:cubicBezTo>
                  <a:pt x="66" y="46"/>
                  <a:pt x="65" y="48"/>
                  <a:pt x="65" y="49"/>
                </a:cubicBezTo>
                <a:cubicBezTo>
                  <a:pt x="65" y="50"/>
                  <a:pt x="67" y="51"/>
                  <a:pt x="68" y="51"/>
                </a:cubicBezTo>
                <a:cubicBezTo>
                  <a:pt x="69" y="51"/>
                  <a:pt x="70" y="51"/>
                  <a:pt x="71" y="50"/>
                </a:cubicBezTo>
                <a:cubicBezTo>
                  <a:pt x="80" y="43"/>
                  <a:pt x="90" y="38"/>
                  <a:pt x="101" y="36"/>
                </a:cubicBezTo>
                <a:cubicBezTo>
                  <a:pt x="104" y="35"/>
                  <a:pt x="107" y="35"/>
                  <a:pt x="110" y="34"/>
                </a:cubicBezTo>
                <a:cubicBezTo>
                  <a:pt x="110" y="40"/>
                  <a:pt x="110" y="44"/>
                  <a:pt x="110" y="49"/>
                </a:cubicBezTo>
                <a:cubicBezTo>
                  <a:pt x="110" y="50"/>
                  <a:pt x="110" y="51"/>
                  <a:pt x="108" y="52"/>
                </a:cubicBezTo>
                <a:cubicBezTo>
                  <a:pt x="103" y="54"/>
                  <a:pt x="99" y="58"/>
                  <a:pt x="99" y="64"/>
                </a:cubicBezTo>
                <a:cubicBezTo>
                  <a:pt x="99" y="70"/>
                  <a:pt x="101" y="75"/>
                  <a:pt x="106" y="78"/>
                </a:cubicBezTo>
                <a:cubicBezTo>
                  <a:pt x="110" y="80"/>
                  <a:pt x="111" y="82"/>
                  <a:pt x="110" y="86"/>
                </a:cubicBezTo>
                <a:cubicBezTo>
                  <a:pt x="110" y="89"/>
                  <a:pt x="110" y="91"/>
                  <a:pt x="110" y="94"/>
                </a:cubicBezTo>
                <a:cubicBezTo>
                  <a:pt x="110" y="95"/>
                  <a:pt x="110" y="95"/>
                  <a:pt x="110" y="96"/>
                </a:cubicBezTo>
                <a:cubicBezTo>
                  <a:pt x="104" y="96"/>
                  <a:pt x="98" y="96"/>
                  <a:pt x="92" y="96"/>
                </a:cubicBezTo>
                <a:cubicBezTo>
                  <a:pt x="89" y="96"/>
                  <a:pt x="88" y="97"/>
                  <a:pt x="87" y="101"/>
                </a:cubicBezTo>
                <a:cubicBezTo>
                  <a:pt x="87" y="105"/>
                  <a:pt x="83" y="108"/>
                  <a:pt x="79" y="108"/>
                </a:cubicBezTo>
                <a:cubicBezTo>
                  <a:pt x="75" y="108"/>
                  <a:pt x="72" y="105"/>
                  <a:pt x="71" y="100"/>
                </a:cubicBezTo>
                <a:cubicBezTo>
                  <a:pt x="71" y="97"/>
                  <a:pt x="70" y="96"/>
                  <a:pt x="67" y="96"/>
                </a:cubicBezTo>
                <a:cubicBezTo>
                  <a:pt x="62" y="96"/>
                  <a:pt x="56" y="96"/>
                  <a:pt x="51" y="96"/>
                </a:cubicBezTo>
                <a:cubicBezTo>
                  <a:pt x="50" y="96"/>
                  <a:pt x="49" y="96"/>
                  <a:pt x="49" y="96"/>
                </a:cubicBezTo>
                <a:cubicBezTo>
                  <a:pt x="49" y="95"/>
                  <a:pt x="49" y="95"/>
                  <a:pt x="49" y="94"/>
                </a:cubicBezTo>
                <a:cubicBezTo>
                  <a:pt x="49" y="83"/>
                  <a:pt x="53" y="73"/>
                  <a:pt x="59" y="64"/>
                </a:cubicBezTo>
                <a:cubicBezTo>
                  <a:pt x="60" y="63"/>
                  <a:pt x="61" y="62"/>
                  <a:pt x="61" y="60"/>
                </a:cubicBezTo>
                <a:cubicBezTo>
                  <a:pt x="62" y="59"/>
                  <a:pt x="62" y="57"/>
                  <a:pt x="60" y="56"/>
                </a:cubicBezTo>
                <a:cubicBezTo>
                  <a:pt x="59" y="55"/>
                  <a:pt x="57" y="55"/>
                  <a:pt x="56" y="57"/>
                </a:cubicBezTo>
                <a:cubicBezTo>
                  <a:pt x="56" y="57"/>
                  <a:pt x="55" y="57"/>
                  <a:pt x="55" y="58"/>
                </a:cubicBezTo>
                <a:cubicBezTo>
                  <a:pt x="38" y="81"/>
                  <a:pt x="37" y="113"/>
                  <a:pt x="52" y="137"/>
                </a:cubicBezTo>
                <a:cubicBezTo>
                  <a:pt x="59" y="149"/>
                  <a:pt x="69" y="158"/>
                  <a:pt x="82" y="164"/>
                </a:cubicBezTo>
                <a:cubicBezTo>
                  <a:pt x="86" y="166"/>
                  <a:pt x="88" y="169"/>
                  <a:pt x="87" y="174"/>
                </a:cubicBezTo>
                <a:cubicBezTo>
                  <a:pt x="87" y="174"/>
                  <a:pt x="87" y="175"/>
                  <a:pt x="87" y="176"/>
                </a:cubicBezTo>
                <a:cubicBezTo>
                  <a:pt x="88" y="178"/>
                  <a:pt x="87" y="179"/>
                  <a:pt x="85" y="179"/>
                </a:cubicBezTo>
                <a:cubicBezTo>
                  <a:pt x="80" y="180"/>
                  <a:pt x="76" y="183"/>
                  <a:pt x="76" y="188"/>
                </a:cubicBezTo>
                <a:cubicBezTo>
                  <a:pt x="76" y="194"/>
                  <a:pt x="79" y="198"/>
                  <a:pt x="84" y="199"/>
                </a:cubicBezTo>
                <a:cubicBezTo>
                  <a:pt x="85" y="199"/>
                  <a:pt x="86" y="199"/>
                  <a:pt x="87" y="200"/>
                </a:cubicBezTo>
                <a:cubicBezTo>
                  <a:pt x="87" y="204"/>
                  <a:pt x="87" y="209"/>
                  <a:pt x="87" y="214"/>
                </a:cubicBezTo>
                <a:cubicBezTo>
                  <a:pt x="88" y="220"/>
                  <a:pt x="91" y="224"/>
                  <a:pt x="96" y="226"/>
                </a:cubicBezTo>
                <a:cubicBezTo>
                  <a:pt x="96" y="226"/>
                  <a:pt x="97" y="227"/>
                  <a:pt x="97" y="227"/>
                </a:cubicBezTo>
                <a:cubicBezTo>
                  <a:pt x="108" y="227"/>
                  <a:pt x="119" y="227"/>
                  <a:pt x="130" y="227"/>
                </a:cubicBezTo>
                <a:cubicBezTo>
                  <a:pt x="130" y="227"/>
                  <a:pt x="131" y="227"/>
                  <a:pt x="131" y="226"/>
                </a:cubicBezTo>
                <a:cubicBezTo>
                  <a:pt x="137" y="224"/>
                  <a:pt x="140" y="220"/>
                  <a:pt x="140" y="213"/>
                </a:cubicBezTo>
                <a:cubicBezTo>
                  <a:pt x="140" y="210"/>
                  <a:pt x="140" y="207"/>
                  <a:pt x="140" y="204"/>
                </a:cubicBezTo>
                <a:cubicBezTo>
                  <a:pt x="140" y="202"/>
                  <a:pt x="140" y="201"/>
                  <a:pt x="140" y="200"/>
                </a:cubicBezTo>
                <a:cubicBezTo>
                  <a:pt x="141" y="199"/>
                  <a:pt x="142" y="199"/>
                  <a:pt x="143" y="199"/>
                </a:cubicBezTo>
                <a:cubicBezTo>
                  <a:pt x="148" y="198"/>
                  <a:pt x="151" y="195"/>
                  <a:pt x="151" y="190"/>
                </a:cubicBezTo>
                <a:cubicBezTo>
                  <a:pt x="152" y="184"/>
                  <a:pt x="149" y="181"/>
                  <a:pt x="144" y="179"/>
                </a:cubicBezTo>
                <a:cubicBezTo>
                  <a:pt x="143" y="179"/>
                  <a:pt x="141" y="179"/>
                  <a:pt x="140" y="178"/>
                </a:cubicBezTo>
                <a:cubicBezTo>
                  <a:pt x="140" y="177"/>
                  <a:pt x="140" y="176"/>
                  <a:pt x="140" y="174"/>
                </a:cubicBezTo>
                <a:cubicBezTo>
                  <a:pt x="140" y="174"/>
                  <a:pt x="140" y="174"/>
                  <a:pt x="140" y="174"/>
                </a:cubicBezTo>
                <a:cubicBezTo>
                  <a:pt x="140" y="169"/>
                  <a:pt x="142" y="166"/>
                  <a:pt x="146" y="164"/>
                </a:cubicBezTo>
                <a:cubicBezTo>
                  <a:pt x="176" y="149"/>
                  <a:pt x="192" y="115"/>
                  <a:pt x="184" y="82"/>
                </a:cubicBezTo>
                <a:cubicBezTo>
                  <a:pt x="182" y="75"/>
                  <a:pt x="179" y="69"/>
                  <a:pt x="175" y="62"/>
                </a:cubicBezTo>
                <a:close/>
                <a:moveTo>
                  <a:pt x="85" y="159"/>
                </a:moveTo>
                <a:cubicBezTo>
                  <a:pt x="65" y="149"/>
                  <a:pt x="53" y="132"/>
                  <a:pt x="49" y="110"/>
                </a:cubicBezTo>
                <a:cubicBezTo>
                  <a:pt x="49" y="108"/>
                  <a:pt x="49" y="106"/>
                  <a:pt x="48" y="103"/>
                </a:cubicBezTo>
                <a:cubicBezTo>
                  <a:pt x="54" y="103"/>
                  <a:pt x="59" y="103"/>
                  <a:pt x="64" y="103"/>
                </a:cubicBezTo>
                <a:cubicBezTo>
                  <a:pt x="64" y="103"/>
                  <a:pt x="65" y="104"/>
                  <a:pt x="65" y="104"/>
                </a:cubicBezTo>
                <a:cubicBezTo>
                  <a:pt x="68" y="111"/>
                  <a:pt x="73" y="115"/>
                  <a:pt x="79" y="115"/>
                </a:cubicBezTo>
                <a:cubicBezTo>
                  <a:pt x="86" y="115"/>
                  <a:pt x="91" y="111"/>
                  <a:pt x="93" y="104"/>
                </a:cubicBezTo>
                <a:cubicBezTo>
                  <a:pt x="94" y="104"/>
                  <a:pt x="94" y="103"/>
                  <a:pt x="95" y="103"/>
                </a:cubicBezTo>
                <a:cubicBezTo>
                  <a:pt x="100" y="103"/>
                  <a:pt x="105" y="103"/>
                  <a:pt x="110" y="103"/>
                </a:cubicBezTo>
                <a:cubicBezTo>
                  <a:pt x="110" y="107"/>
                  <a:pt x="110" y="111"/>
                  <a:pt x="110" y="115"/>
                </a:cubicBezTo>
                <a:cubicBezTo>
                  <a:pt x="110" y="117"/>
                  <a:pt x="110" y="119"/>
                  <a:pt x="110" y="121"/>
                </a:cubicBezTo>
                <a:cubicBezTo>
                  <a:pt x="110" y="125"/>
                  <a:pt x="111" y="126"/>
                  <a:pt x="115" y="126"/>
                </a:cubicBezTo>
                <a:cubicBezTo>
                  <a:pt x="119" y="127"/>
                  <a:pt x="122" y="130"/>
                  <a:pt x="122" y="134"/>
                </a:cubicBezTo>
                <a:cubicBezTo>
                  <a:pt x="122" y="138"/>
                  <a:pt x="119" y="142"/>
                  <a:pt x="114" y="142"/>
                </a:cubicBezTo>
                <a:cubicBezTo>
                  <a:pt x="111" y="143"/>
                  <a:pt x="110" y="144"/>
                  <a:pt x="110" y="147"/>
                </a:cubicBezTo>
                <a:cubicBezTo>
                  <a:pt x="110" y="157"/>
                  <a:pt x="110" y="166"/>
                  <a:pt x="110" y="176"/>
                </a:cubicBezTo>
                <a:cubicBezTo>
                  <a:pt x="110" y="177"/>
                  <a:pt x="110" y="178"/>
                  <a:pt x="110" y="179"/>
                </a:cubicBezTo>
                <a:cubicBezTo>
                  <a:pt x="105" y="179"/>
                  <a:pt x="100" y="179"/>
                  <a:pt x="94" y="179"/>
                </a:cubicBezTo>
                <a:cubicBezTo>
                  <a:pt x="94" y="177"/>
                  <a:pt x="94" y="175"/>
                  <a:pt x="94" y="173"/>
                </a:cubicBezTo>
                <a:cubicBezTo>
                  <a:pt x="94" y="166"/>
                  <a:pt x="91" y="162"/>
                  <a:pt x="85" y="159"/>
                </a:cubicBezTo>
                <a:close/>
                <a:moveTo>
                  <a:pt x="127" y="220"/>
                </a:moveTo>
                <a:cubicBezTo>
                  <a:pt x="118" y="220"/>
                  <a:pt x="109" y="220"/>
                  <a:pt x="101" y="220"/>
                </a:cubicBezTo>
                <a:cubicBezTo>
                  <a:pt x="96" y="220"/>
                  <a:pt x="94" y="218"/>
                  <a:pt x="94" y="213"/>
                </a:cubicBezTo>
                <a:cubicBezTo>
                  <a:pt x="107" y="213"/>
                  <a:pt x="120" y="213"/>
                  <a:pt x="133" y="213"/>
                </a:cubicBezTo>
                <a:cubicBezTo>
                  <a:pt x="133" y="218"/>
                  <a:pt x="131" y="220"/>
                  <a:pt x="127" y="220"/>
                </a:cubicBezTo>
                <a:close/>
                <a:moveTo>
                  <a:pt x="141" y="186"/>
                </a:moveTo>
                <a:cubicBezTo>
                  <a:pt x="141" y="186"/>
                  <a:pt x="142" y="186"/>
                  <a:pt x="142" y="186"/>
                </a:cubicBezTo>
                <a:cubicBezTo>
                  <a:pt x="144" y="186"/>
                  <a:pt x="145" y="187"/>
                  <a:pt x="145" y="189"/>
                </a:cubicBezTo>
                <a:cubicBezTo>
                  <a:pt x="145" y="191"/>
                  <a:pt x="144" y="192"/>
                  <a:pt x="142" y="192"/>
                </a:cubicBezTo>
                <a:cubicBezTo>
                  <a:pt x="141" y="193"/>
                  <a:pt x="140" y="193"/>
                  <a:pt x="140" y="193"/>
                </a:cubicBezTo>
                <a:cubicBezTo>
                  <a:pt x="134" y="193"/>
                  <a:pt x="128" y="193"/>
                  <a:pt x="121" y="193"/>
                </a:cubicBezTo>
                <a:cubicBezTo>
                  <a:pt x="119" y="193"/>
                  <a:pt x="117" y="194"/>
                  <a:pt x="117" y="196"/>
                </a:cubicBezTo>
                <a:cubicBezTo>
                  <a:pt x="117" y="198"/>
                  <a:pt x="119" y="199"/>
                  <a:pt x="122" y="199"/>
                </a:cubicBezTo>
                <a:cubicBezTo>
                  <a:pt x="125" y="199"/>
                  <a:pt x="129" y="199"/>
                  <a:pt x="133" y="199"/>
                </a:cubicBezTo>
                <a:cubicBezTo>
                  <a:pt x="133" y="199"/>
                  <a:pt x="133" y="200"/>
                  <a:pt x="133" y="200"/>
                </a:cubicBezTo>
                <a:cubicBezTo>
                  <a:pt x="133" y="202"/>
                  <a:pt x="133" y="204"/>
                  <a:pt x="133" y="206"/>
                </a:cubicBezTo>
                <a:cubicBezTo>
                  <a:pt x="120" y="206"/>
                  <a:pt x="107" y="206"/>
                  <a:pt x="94" y="206"/>
                </a:cubicBezTo>
                <a:cubicBezTo>
                  <a:pt x="94" y="204"/>
                  <a:pt x="94" y="202"/>
                  <a:pt x="94" y="200"/>
                </a:cubicBezTo>
                <a:cubicBezTo>
                  <a:pt x="95" y="200"/>
                  <a:pt x="95" y="199"/>
                  <a:pt x="96" y="199"/>
                </a:cubicBezTo>
                <a:cubicBezTo>
                  <a:pt x="99" y="199"/>
                  <a:pt x="102" y="199"/>
                  <a:pt x="105" y="199"/>
                </a:cubicBezTo>
                <a:cubicBezTo>
                  <a:pt x="108" y="199"/>
                  <a:pt x="110" y="198"/>
                  <a:pt x="110" y="196"/>
                </a:cubicBezTo>
                <a:cubicBezTo>
                  <a:pt x="110" y="194"/>
                  <a:pt x="108" y="193"/>
                  <a:pt x="105" y="193"/>
                </a:cubicBezTo>
                <a:cubicBezTo>
                  <a:pt x="99" y="193"/>
                  <a:pt x="93" y="193"/>
                  <a:pt x="88" y="193"/>
                </a:cubicBezTo>
                <a:cubicBezTo>
                  <a:pt x="87" y="193"/>
                  <a:pt x="86" y="193"/>
                  <a:pt x="85" y="192"/>
                </a:cubicBezTo>
                <a:cubicBezTo>
                  <a:pt x="83" y="192"/>
                  <a:pt x="82" y="191"/>
                  <a:pt x="82" y="189"/>
                </a:cubicBezTo>
                <a:cubicBezTo>
                  <a:pt x="82" y="187"/>
                  <a:pt x="83" y="186"/>
                  <a:pt x="85" y="186"/>
                </a:cubicBezTo>
                <a:cubicBezTo>
                  <a:pt x="85" y="186"/>
                  <a:pt x="86" y="186"/>
                  <a:pt x="87" y="186"/>
                </a:cubicBezTo>
                <a:cubicBezTo>
                  <a:pt x="105" y="186"/>
                  <a:pt x="123" y="186"/>
                  <a:pt x="141" y="186"/>
                </a:cubicBezTo>
                <a:close/>
                <a:moveTo>
                  <a:pt x="176" y="118"/>
                </a:moveTo>
                <a:cubicBezTo>
                  <a:pt x="171" y="136"/>
                  <a:pt x="160" y="150"/>
                  <a:pt x="143" y="158"/>
                </a:cubicBezTo>
                <a:cubicBezTo>
                  <a:pt x="136" y="162"/>
                  <a:pt x="133" y="167"/>
                  <a:pt x="133" y="174"/>
                </a:cubicBezTo>
                <a:cubicBezTo>
                  <a:pt x="133" y="175"/>
                  <a:pt x="133" y="177"/>
                  <a:pt x="133" y="179"/>
                </a:cubicBezTo>
                <a:cubicBezTo>
                  <a:pt x="128" y="179"/>
                  <a:pt x="123" y="179"/>
                  <a:pt x="117" y="179"/>
                </a:cubicBezTo>
                <a:cubicBezTo>
                  <a:pt x="117" y="169"/>
                  <a:pt x="117" y="159"/>
                  <a:pt x="117" y="149"/>
                </a:cubicBezTo>
                <a:cubicBezTo>
                  <a:pt x="121" y="148"/>
                  <a:pt x="124" y="146"/>
                  <a:pt x="126" y="143"/>
                </a:cubicBezTo>
                <a:cubicBezTo>
                  <a:pt x="131" y="135"/>
                  <a:pt x="128" y="124"/>
                  <a:pt x="119" y="120"/>
                </a:cubicBezTo>
                <a:cubicBezTo>
                  <a:pt x="117" y="120"/>
                  <a:pt x="117" y="119"/>
                  <a:pt x="117" y="118"/>
                </a:cubicBezTo>
                <a:cubicBezTo>
                  <a:pt x="117" y="113"/>
                  <a:pt x="117" y="108"/>
                  <a:pt x="117" y="103"/>
                </a:cubicBezTo>
                <a:cubicBezTo>
                  <a:pt x="123" y="103"/>
                  <a:pt x="129" y="103"/>
                  <a:pt x="135" y="103"/>
                </a:cubicBezTo>
                <a:cubicBezTo>
                  <a:pt x="139" y="103"/>
                  <a:pt x="139" y="103"/>
                  <a:pt x="140" y="99"/>
                </a:cubicBezTo>
                <a:cubicBezTo>
                  <a:pt x="141" y="94"/>
                  <a:pt x="144" y="92"/>
                  <a:pt x="148" y="92"/>
                </a:cubicBezTo>
                <a:cubicBezTo>
                  <a:pt x="152" y="92"/>
                  <a:pt x="156" y="95"/>
                  <a:pt x="156" y="99"/>
                </a:cubicBezTo>
                <a:cubicBezTo>
                  <a:pt x="157" y="102"/>
                  <a:pt x="157" y="103"/>
                  <a:pt x="161" y="103"/>
                </a:cubicBezTo>
                <a:cubicBezTo>
                  <a:pt x="166" y="103"/>
                  <a:pt x="171" y="103"/>
                  <a:pt x="176" y="103"/>
                </a:cubicBezTo>
                <a:cubicBezTo>
                  <a:pt x="177" y="103"/>
                  <a:pt x="178" y="103"/>
                  <a:pt x="179" y="103"/>
                </a:cubicBezTo>
                <a:cubicBezTo>
                  <a:pt x="179" y="108"/>
                  <a:pt x="178" y="113"/>
                  <a:pt x="176" y="118"/>
                </a:cubicBezTo>
                <a:close/>
                <a:moveTo>
                  <a:pt x="114" y="20"/>
                </a:moveTo>
                <a:cubicBezTo>
                  <a:pt x="116" y="21"/>
                  <a:pt x="117" y="19"/>
                  <a:pt x="117" y="17"/>
                </a:cubicBezTo>
                <a:cubicBezTo>
                  <a:pt x="117" y="13"/>
                  <a:pt x="117" y="9"/>
                  <a:pt x="117" y="5"/>
                </a:cubicBezTo>
                <a:cubicBezTo>
                  <a:pt x="117" y="3"/>
                  <a:pt x="117" y="1"/>
                  <a:pt x="115" y="0"/>
                </a:cubicBezTo>
                <a:cubicBezTo>
                  <a:pt x="114" y="0"/>
                  <a:pt x="113" y="0"/>
                  <a:pt x="112" y="0"/>
                </a:cubicBezTo>
                <a:cubicBezTo>
                  <a:pt x="112" y="1"/>
                  <a:pt x="110" y="2"/>
                  <a:pt x="110" y="4"/>
                </a:cubicBezTo>
                <a:cubicBezTo>
                  <a:pt x="110" y="8"/>
                  <a:pt x="110" y="13"/>
                  <a:pt x="110" y="17"/>
                </a:cubicBezTo>
                <a:cubicBezTo>
                  <a:pt x="110" y="19"/>
                  <a:pt x="112" y="20"/>
                  <a:pt x="114" y="20"/>
                </a:cubicBezTo>
                <a:close/>
                <a:moveTo>
                  <a:pt x="21" y="114"/>
                </a:moveTo>
                <a:cubicBezTo>
                  <a:pt x="21" y="111"/>
                  <a:pt x="19" y="110"/>
                  <a:pt x="17" y="110"/>
                </a:cubicBezTo>
                <a:cubicBezTo>
                  <a:pt x="13" y="110"/>
                  <a:pt x="9" y="110"/>
                  <a:pt x="5" y="110"/>
                </a:cubicBezTo>
                <a:cubicBezTo>
                  <a:pt x="3" y="110"/>
                  <a:pt x="2" y="110"/>
                  <a:pt x="0" y="112"/>
                </a:cubicBezTo>
                <a:cubicBezTo>
                  <a:pt x="0" y="113"/>
                  <a:pt x="0" y="114"/>
                  <a:pt x="0" y="115"/>
                </a:cubicBezTo>
                <a:cubicBezTo>
                  <a:pt x="2" y="116"/>
                  <a:pt x="3" y="117"/>
                  <a:pt x="5" y="117"/>
                </a:cubicBezTo>
                <a:cubicBezTo>
                  <a:pt x="9" y="117"/>
                  <a:pt x="13" y="117"/>
                  <a:pt x="17" y="117"/>
                </a:cubicBezTo>
                <a:cubicBezTo>
                  <a:pt x="19" y="117"/>
                  <a:pt x="21" y="116"/>
                  <a:pt x="21" y="114"/>
                </a:cubicBezTo>
                <a:close/>
                <a:moveTo>
                  <a:pt x="222" y="110"/>
                </a:moveTo>
                <a:cubicBezTo>
                  <a:pt x="218" y="110"/>
                  <a:pt x="215" y="110"/>
                  <a:pt x="211" y="110"/>
                </a:cubicBezTo>
                <a:cubicBezTo>
                  <a:pt x="208" y="110"/>
                  <a:pt x="207" y="111"/>
                  <a:pt x="207" y="114"/>
                </a:cubicBezTo>
                <a:cubicBezTo>
                  <a:pt x="207" y="116"/>
                  <a:pt x="208" y="117"/>
                  <a:pt x="211" y="117"/>
                </a:cubicBezTo>
                <a:cubicBezTo>
                  <a:pt x="215" y="117"/>
                  <a:pt x="218" y="117"/>
                  <a:pt x="222" y="117"/>
                </a:cubicBezTo>
                <a:cubicBezTo>
                  <a:pt x="224" y="117"/>
                  <a:pt x="226" y="116"/>
                  <a:pt x="227" y="115"/>
                </a:cubicBezTo>
                <a:cubicBezTo>
                  <a:pt x="227" y="114"/>
                  <a:pt x="227" y="113"/>
                  <a:pt x="227" y="112"/>
                </a:cubicBezTo>
                <a:cubicBezTo>
                  <a:pt x="226" y="110"/>
                  <a:pt x="224" y="110"/>
                  <a:pt x="222" y="110"/>
                </a:cubicBezTo>
                <a:close/>
                <a:moveTo>
                  <a:pt x="29" y="159"/>
                </a:moveTo>
                <a:cubicBezTo>
                  <a:pt x="25" y="161"/>
                  <a:pt x="21" y="163"/>
                  <a:pt x="17" y="166"/>
                </a:cubicBezTo>
                <a:cubicBezTo>
                  <a:pt x="15" y="167"/>
                  <a:pt x="15" y="169"/>
                  <a:pt x="16" y="170"/>
                </a:cubicBezTo>
                <a:cubicBezTo>
                  <a:pt x="16" y="172"/>
                  <a:pt x="18" y="172"/>
                  <a:pt x="20" y="171"/>
                </a:cubicBezTo>
                <a:cubicBezTo>
                  <a:pt x="24" y="169"/>
                  <a:pt x="28" y="167"/>
                  <a:pt x="32" y="164"/>
                </a:cubicBezTo>
                <a:cubicBezTo>
                  <a:pt x="33" y="164"/>
                  <a:pt x="33" y="163"/>
                  <a:pt x="34" y="162"/>
                </a:cubicBezTo>
                <a:cubicBezTo>
                  <a:pt x="34" y="159"/>
                  <a:pt x="31" y="157"/>
                  <a:pt x="29" y="159"/>
                </a:cubicBezTo>
                <a:close/>
                <a:moveTo>
                  <a:pt x="31" y="62"/>
                </a:moveTo>
                <a:cubicBezTo>
                  <a:pt x="28" y="60"/>
                  <a:pt x="24" y="58"/>
                  <a:pt x="21" y="56"/>
                </a:cubicBezTo>
                <a:cubicBezTo>
                  <a:pt x="20" y="55"/>
                  <a:pt x="19" y="55"/>
                  <a:pt x="18" y="55"/>
                </a:cubicBezTo>
                <a:cubicBezTo>
                  <a:pt x="17" y="56"/>
                  <a:pt x="16" y="56"/>
                  <a:pt x="15" y="58"/>
                </a:cubicBezTo>
                <a:cubicBezTo>
                  <a:pt x="15" y="59"/>
                  <a:pt x="15" y="61"/>
                  <a:pt x="17" y="61"/>
                </a:cubicBezTo>
                <a:cubicBezTo>
                  <a:pt x="21" y="64"/>
                  <a:pt x="24" y="66"/>
                  <a:pt x="28" y="68"/>
                </a:cubicBezTo>
                <a:cubicBezTo>
                  <a:pt x="30" y="69"/>
                  <a:pt x="32" y="69"/>
                  <a:pt x="33" y="67"/>
                </a:cubicBezTo>
                <a:cubicBezTo>
                  <a:pt x="34" y="65"/>
                  <a:pt x="34" y="63"/>
                  <a:pt x="31" y="62"/>
                </a:cubicBezTo>
                <a:close/>
                <a:moveTo>
                  <a:pt x="210" y="165"/>
                </a:moveTo>
                <a:cubicBezTo>
                  <a:pt x="207" y="163"/>
                  <a:pt x="203" y="161"/>
                  <a:pt x="199" y="159"/>
                </a:cubicBezTo>
                <a:cubicBezTo>
                  <a:pt x="199" y="159"/>
                  <a:pt x="198" y="158"/>
                  <a:pt x="197" y="158"/>
                </a:cubicBezTo>
                <a:cubicBezTo>
                  <a:pt x="196" y="159"/>
                  <a:pt x="194" y="160"/>
                  <a:pt x="194" y="161"/>
                </a:cubicBezTo>
                <a:cubicBezTo>
                  <a:pt x="193" y="162"/>
                  <a:pt x="194" y="164"/>
                  <a:pt x="196" y="165"/>
                </a:cubicBezTo>
                <a:cubicBezTo>
                  <a:pt x="199" y="167"/>
                  <a:pt x="203" y="169"/>
                  <a:pt x="207" y="171"/>
                </a:cubicBezTo>
                <a:cubicBezTo>
                  <a:pt x="209" y="172"/>
                  <a:pt x="211" y="172"/>
                  <a:pt x="212" y="170"/>
                </a:cubicBezTo>
                <a:cubicBezTo>
                  <a:pt x="213" y="168"/>
                  <a:pt x="212" y="167"/>
                  <a:pt x="210" y="165"/>
                </a:cubicBezTo>
                <a:close/>
                <a:moveTo>
                  <a:pt x="199" y="68"/>
                </a:moveTo>
                <a:cubicBezTo>
                  <a:pt x="203" y="66"/>
                  <a:pt x="207" y="64"/>
                  <a:pt x="211" y="61"/>
                </a:cubicBezTo>
                <a:cubicBezTo>
                  <a:pt x="212" y="61"/>
                  <a:pt x="212" y="59"/>
                  <a:pt x="212" y="59"/>
                </a:cubicBezTo>
                <a:cubicBezTo>
                  <a:pt x="212" y="56"/>
                  <a:pt x="210" y="54"/>
                  <a:pt x="207" y="56"/>
                </a:cubicBezTo>
                <a:cubicBezTo>
                  <a:pt x="203" y="58"/>
                  <a:pt x="199" y="60"/>
                  <a:pt x="195" y="62"/>
                </a:cubicBezTo>
                <a:cubicBezTo>
                  <a:pt x="194" y="63"/>
                  <a:pt x="193" y="65"/>
                  <a:pt x="194" y="67"/>
                </a:cubicBezTo>
                <a:cubicBezTo>
                  <a:pt x="195" y="68"/>
                  <a:pt x="197" y="69"/>
                  <a:pt x="199" y="68"/>
                </a:cubicBezTo>
                <a:close/>
                <a:moveTo>
                  <a:pt x="63" y="32"/>
                </a:moveTo>
                <a:cubicBezTo>
                  <a:pt x="64" y="33"/>
                  <a:pt x="65" y="34"/>
                  <a:pt x="67" y="33"/>
                </a:cubicBezTo>
                <a:cubicBezTo>
                  <a:pt x="68" y="33"/>
                  <a:pt x="69" y="31"/>
                  <a:pt x="69" y="30"/>
                </a:cubicBezTo>
                <a:cubicBezTo>
                  <a:pt x="69" y="29"/>
                  <a:pt x="69" y="29"/>
                  <a:pt x="68" y="28"/>
                </a:cubicBezTo>
                <a:cubicBezTo>
                  <a:pt x="66" y="24"/>
                  <a:pt x="64" y="20"/>
                  <a:pt x="62" y="17"/>
                </a:cubicBezTo>
                <a:cubicBezTo>
                  <a:pt x="61" y="15"/>
                  <a:pt x="59" y="14"/>
                  <a:pt x="57" y="15"/>
                </a:cubicBezTo>
                <a:cubicBezTo>
                  <a:pt x="56" y="16"/>
                  <a:pt x="55" y="18"/>
                  <a:pt x="56" y="19"/>
                </a:cubicBezTo>
                <a:cubicBezTo>
                  <a:pt x="58" y="24"/>
                  <a:pt x="60" y="28"/>
                  <a:pt x="63" y="32"/>
                </a:cubicBezTo>
                <a:close/>
                <a:moveTo>
                  <a:pt x="160" y="33"/>
                </a:moveTo>
                <a:cubicBezTo>
                  <a:pt x="162" y="34"/>
                  <a:pt x="164" y="33"/>
                  <a:pt x="165" y="31"/>
                </a:cubicBezTo>
                <a:cubicBezTo>
                  <a:pt x="167" y="28"/>
                  <a:pt x="169" y="24"/>
                  <a:pt x="171" y="20"/>
                </a:cubicBezTo>
                <a:cubicBezTo>
                  <a:pt x="172" y="20"/>
                  <a:pt x="172" y="19"/>
                  <a:pt x="172" y="18"/>
                </a:cubicBezTo>
                <a:cubicBezTo>
                  <a:pt x="172" y="17"/>
                  <a:pt x="171" y="16"/>
                  <a:pt x="170" y="15"/>
                </a:cubicBezTo>
                <a:cubicBezTo>
                  <a:pt x="168" y="14"/>
                  <a:pt x="167" y="15"/>
                  <a:pt x="166" y="17"/>
                </a:cubicBezTo>
                <a:cubicBezTo>
                  <a:pt x="164" y="20"/>
                  <a:pt x="161" y="24"/>
                  <a:pt x="159" y="28"/>
                </a:cubicBezTo>
                <a:cubicBezTo>
                  <a:pt x="158" y="30"/>
                  <a:pt x="158" y="32"/>
                  <a:pt x="160"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741547EA-E1D5-FC00-DD8D-93F2EA4AF9B6}"/>
              </a:ext>
            </a:extLst>
          </p:cNvPr>
          <p:cNvSpPr>
            <a:spLocks noEditPoints="1"/>
          </p:cNvSpPr>
          <p:nvPr/>
        </p:nvSpPr>
        <p:spPr bwMode="auto">
          <a:xfrm>
            <a:off x="3630833" y="4867574"/>
            <a:ext cx="587682" cy="457568"/>
          </a:xfrm>
          <a:custGeom>
            <a:avLst/>
            <a:gdLst>
              <a:gd name="T0" fmla="*/ 9 w 228"/>
              <a:gd name="T1" fmla="*/ 47 h 176"/>
              <a:gd name="T2" fmla="*/ 131 w 228"/>
              <a:gd name="T3" fmla="*/ 5 h 176"/>
              <a:gd name="T4" fmla="*/ 224 w 228"/>
              <a:gd name="T5" fmla="*/ 52 h 176"/>
              <a:gd name="T6" fmla="*/ 218 w 228"/>
              <a:gd name="T7" fmla="*/ 69 h 176"/>
              <a:gd name="T8" fmla="*/ 189 w 228"/>
              <a:gd name="T9" fmla="*/ 85 h 176"/>
              <a:gd name="T10" fmla="*/ 187 w 228"/>
              <a:gd name="T11" fmla="*/ 141 h 176"/>
              <a:gd name="T12" fmla="*/ 75 w 228"/>
              <a:gd name="T13" fmla="*/ 166 h 176"/>
              <a:gd name="T14" fmla="*/ 38 w 228"/>
              <a:gd name="T15" fmla="*/ 136 h 176"/>
              <a:gd name="T16" fmla="*/ 36 w 228"/>
              <a:gd name="T17" fmla="*/ 82 h 176"/>
              <a:gd name="T18" fmla="*/ 24 w 228"/>
              <a:gd name="T19" fmla="*/ 84 h 176"/>
              <a:gd name="T20" fmla="*/ 25 w 228"/>
              <a:gd name="T21" fmla="*/ 114 h 176"/>
              <a:gd name="T22" fmla="*/ 25 w 228"/>
              <a:gd name="T23" fmla="*/ 136 h 176"/>
              <a:gd name="T24" fmla="*/ 36 w 228"/>
              <a:gd name="T25" fmla="*/ 174 h 176"/>
              <a:gd name="T26" fmla="*/ 15 w 228"/>
              <a:gd name="T27" fmla="*/ 137 h 176"/>
              <a:gd name="T28" fmla="*/ 14 w 228"/>
              <a:gd name="T29" fmla="*/ 114 h 176"/>
              <a:gd name="T30" fmla="*/ 15 w 228"/>
              <a:gd name="T31" fmla="*/ 74 h 176"/>
              <a:gd name="T32" fmla="*/ 10 w 228"/>
              <a:gd name="T33" fmla="*/ 69 h 176"/>
              <a:gd name="T34" fmla="*/ 0 w 228"/>
              <a:gd name="T35" fmla="*/ 56 h 176"/>
              <a:gd name="T36" fmla="*/ 12 w 228"/>
              <a:gd name="T37" fmla="*/ 61 h 176"/>
              <a:gd name="T38" fmla="*/ 23 w 228"/>
              <a:gd name="T39" fmla="*/ 65 h 176"/>
              <a:gd name="T40" fmla="*/ 67 w 228"/>
              <a:gd name="T41" fmla="*/ 60 h 176"/>
              <a:gd name="T42" fmla="*/ 113 w 228"/>
              <a:gd name="T43" fmla="*/ 54 h 176"/>
              <a:gd name="T44" fmla="*/ 114 w 228"/>
              <a:gd name="T45" fmla="*/ 62 h 176"/>
              <a:gd name="T46" fmla="*/ 83 w 228"/>
              <a:gd name="T47" fmla="*/ 66 h 176"/>
              <a:gd name="T48" fmla="*/ 35 w 228"/>
              <a:gd name="T49" fmla="*/ 72 h 176"/>
              <a:gd name="T50" fmla="*/ 102 w 228"/>
              <a:gd name="T51" fmla="*/ 104 h 176"/>
              <a:gd name="T52" fmla="*/ 187 w 228"/>
              <a:gd name="T53" fmla="*/ 75 h 176"/>
              <a:gd name="T54" fmla="*/ 219 w 228"/>
              <a:gd name="T55" fmla="*/ 58 h 176"/>
              <a:gd name="T56" fmla="*/ 127 w 228"/>
              <a:gd name="T57" fmla="*/ 12 h 176"/>
              <a:gd name="T58" fmla="*/ 87 w 228"/>
              <a:gd name="T59" fmla="*/ 20 h 176"/>
              <a:gd name="T60" fmla="*/ 8 w 228"/>
              <a:gd name="T61" fmla="*/ 58 h 176"/>
              <a:gd name="T62" fmla="*/ 46 w 228"/>
              <a:gd name="T63" fmla="*/ 89 h 176"/>
              <a:gd name="T64" fmla="*/ 50 w 228"/>
              <a:gd name="T65" fmla="*/ 139 h 176"/>
              <a:gd name="T66" fmla="*/ 179 w 228"/>
              <a:gd name="T67" fmla="*/ 137 h 176"/>
              <a:gd name="T68" fmla="*/ 180 w 228"/>
              <a:gd name="T69" fmla="*/ 89 h 176"/>
              <a:gd name="T70" fmla="*/ 178 w 228"/>
              <a:gd name="T71" fmla="*/ 88 h 176"/>
              <a:gd name="T72" fmla="*/ 99 w 228"/>
              <a:gd name="T73" fmla="*/ 111 h 176"/>
              <a:gd name="T74" fmla="*/ 46 w 228"/>
              <a:gd name="T75" fmla="*/ 8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176">
                <a:moveTo>
                  <a:pt x="0" y="56"/>
                </a:moveTo>
                <a:cubicBezTo>
                  <a:pt x="2" y="52"/>
                  <a:pt x="5" y="49"/>
                  <a:pt x="9" y="47"/>
                </a:cubicBezTo>
                <a:cubicBezTo>
                  <a:pt x="39" y="33"/>
                  <a:pt x="69" y="19"/>
                  <a:pt x="99" y="5"/>
                </a:cubicBezTo>
                <a:cubicBezTo>
                  <a:pt x="109" y="0"/>
                  <a:pt x="120" y="0"/>
                  <a:pt x="131" y="5"/>
                </a:cubicBezTo>
                <a:cubicBezTo>
                  <a:pt x="160" y="19"/>
                  <a:pt x="189" y="33"/>
                  <a:pt x="218" y="48"/>
                </a:cubicBezTo>
                <a:cubicBezTo>
                  <a:pt x="220" y="49"/>
                  <a:pt x="222" y="50"/>
                  <a:pt x="224" y="52"/>
                </a:cubicBezTo>
                <a:cubicBezTo>
                  <a:pt x="228" y="56"/>
                  <a:pt x="228" y="62"/>
                  <a:pt x="223" y="66"/>
                </a:cubicBezTo>
                <a:cubicBezTo>
                  <a:pt x="222" y="67"/>
                  <a:pt x="220" y="68"/>
                  <a:pt x="218" y="69"/>
                </a:cubicBezTo>
                <a:cubicBezTo>
                  <a:pt x="209" y="73"/>
                  <a:pt x="200" y="78"/>
                  <a:pt x="191" y="82"/>
                </a:cubicBezTo>
                <a:cubicBezTo>
                  <a:pt x="189" y="83"/>
                  <a:pt x="189" y="84"/>
                  <a:pt x="189" y="85"/>
                </a:cubicBezTo>
                <a:cubicBezTo>
                  <a:pt x="189" y="102"/>
                  <a:pt x="189" y="119"/>
                  <a:pt x="189" y="135"/>
                </a:cubicBezTo>
                <a:cubicBezTo>
                  <a:pt x="189" y="137"/>
                  <a:pt x="188" y="139"/>
                  <a:pt x="187" y="141"/>
                </a:cubicBezTo>
                <a:cubicBezTo>
                  <a:pt x="173" y="157"/>
                  <a:pt x="155" y="167"/>
                  <a:pt x="134" y="172"/>
                </a:cubicBezTo>
                <a:cubicBezTo>
                  <a:pt x="114" y="176"/>
                  <a:pt x="94" y="174"/>
                  <a:pt x="75" y="166"/>
                </a:cubicBezTo>
                <a:cubicBezTo>
                  <a:pt x="61" y="161"/>
                  <a:pt x="49" y="152"/>
                  <a:pt x="40" y="140"/>
                </a:cubicBezTo>
                <a:cubicBezTo>
                  <a:pt x="39" y="139"/>
                  <a:pt x="38" y="137"/>
                  <a:pt x="38" y="136"/>
                </a:cubicBezTo>
                <a:cubicBezTo>
                  <a:pt x="38" y="119"/>
                  <a:pt x="38" y="102"/>
                  <a:pt x="38" y="85"/>
                </a:cubicBezTo>
                <a:cubicBezTo>
                  <a:pt x="38" y="83"/>
                  <a:pt x="37" y="83"/>
                  <a:pt x="36" y="82"/>
                </a:cubicBezTo>
                <a:cubicBezTo>
                  <a:pt x="32" y="80"/>
                  <a:pt x="28" y="78"/>
                  <a:pt x="24" y="76"/>
                </a:cubicBezTo>
                <a:cubicBezTo>
                  <a:pt x="24" y="79"/>
                  <a:pt x="24" y="82"/>
                  <a:pt x="24" y="84"/>
                </a:cubicBezTo>
                <a:cubicBezTo>
                  <a:pt x="24" y="93"/>
                  <a:pt x="24" y="102"/>
                  <a:pt x="24" y="111"/>
                </a:cubicBezTo>
                <a:cubicBezTo>
                  <a:pt x="24" y="112"/>
                  <a:pt x="24" y="113"/>
                  <a:pt x="25" y="114"/>
                </a:cubicBezTo>
                <a:cubicBezTo>
                  <a:pt x="30" y="116"/>
                  <a:pt x="32" y="120"/>
                  <a:pt x="32" y="125"/>
                </a:cubicBezTo>
                <a:cubicBezTo>
                  <a:pt x="32" y="130"/>
                  <a:pt x="30" y="134"/>
                  <a:pt x="25" y="136"/>
                </a:cubicBezTo>
                <a:cubicBezTo>
                  <a:pt x="25" y="136"/>
                  <a:pt x="25" y="137"/>
                  <a:pt x="24" y="137"/>
                </a:cubicBezTo>
                <a:cubicBezTo>
                  <a:pt x="28" y="149"/>
                  <a:pt x="32" y="161"/>
                  <a:pt x="36" y="174"/>
                </a:cubicBezTo>
                <a:cubicBezTo>
                  <a:pt x="25" y="174"/>
                  <a:pt x="14" y="174"/>
                  <a:pt x="3" y="174"/>
                </a:cubicBezTo>
                <a:cubicBezTo>
                  <a:pt x="7" y="161"/>
                  <a:pt x="11" y="149"/>
                  <a:pt x="15" y="137"/>
                </a:cubicBezTo>
                <a:cubicBezTo>
                  <a:pt x="14" y="136"/>
                  <a:pt x="14" y="136"/>
                  <a:pt x="13" y="136"/>
                </a:cubicBezTo>
                <a:cubicBezTo>
                  <a:pt x="5" y="130"/>
                  <a:pt x="5" y="119"/>
                  <a:pt x="14" y="114"/>
                </a:cubicBezTo>
                <a:cubicBezTo>
                  <a:pt x="15" y="113"/>
                  <a:pt x="15" y="112"/>
                  <a:pt x="15" y="111"/>
                </a:cubicBezTo>
                <a:cubicBezTo>
                  <a:pt x="15" y="99"/>
                  <a:pt x="15" y="86"/>
                  <a:pt x="15" y="74"/>
                </a:cubicBezTo>
                <a:cubicBezTo>
                  <a:pt x="15" y="72"/>
                  <a:pt x="15" y="71"/>
                  <a:pt x="13" y="71"/>
                </a:cubicBezTo>
                <a:cubicBezTo>
                  <a:pt x="12" y="70"/>
                  <a:pt x="11" y="70"/>
                  <a:pt x="10" y="69"/>
                </a:cubicBezTo>
                <a:cubicBezTo>
                  <a:pt x="6" y="67"/>
                  <a:pt x="2" y="65"/>
                  <a:pt x="0" y="60"/>
                </a:cubicBezTo>
                <a:cubicBezTo>
                  <a:pt x="0" y="59"/>
                  <a:pt x="0" y="57"/>
                  <a:pt x="0" y="56"/>
                </a:cubicBezTo>
                <a:close/>
                <a:moveTo>
                  <a:pt x="8" y="58"/>
                </a:moveTo>
                <a:cubicBezTo>
                  <a:pt x="10" y="59"/>
                  <a:pt x="11" y="60"/>
                  <a:pt x="12" y="61"/>
                </a:cubicBezTo>
                <a:cubicBezTo>
                  <a:pt x="14" y="62"/>
                  <a:pt x="16" y="63"/>
                  <a:pt x="19" y="64"/>
                </a:cubicBezTo>
                <a:cubicBezTo>
                  <a:pt x="20" y="65"/>
                  <a:pt x="21" y="65"/>
                  <a:pt x="23" y="65"/>
                </a:cubicBezTo>
                <a:cubicBezTo>
                  <a:pt x="27" y="64"/>
                  <a:pt x="31" y="64"/>
                  <a:pt x="35" y="63"/>
                </a:cubicBezTo>
                <a:cubicBezTo>
                  <a:pt x="46" y="62"/>
                  <a:pt x="57" y="61"/>
                  <a:pt x="67" y="60"/>
                </a:cubicBezTo>
                <a:cubicBezTo>
                  <a:pt x="78" y="58"/>
                  <a:pt x="89" y="57"/>
                  <a:pt x="100" y="56"/>
                </a:cubicBezTo>
                <a:cubicBezTo>
                  <a:pt x="104" y="55"/>
                  <a:pt x="109" y="55"/>
                  <a:pt x="113" y="54"/>
                </a:cubicBezTo>
                <a:cubicBezTo>
                  <a:pt x="116" y="54"/>
                  <a:pt x="117" y="56"/>
                  <a:pt x="118" y="58"/>
                </a:cubicBezTo>
                <a:cubicBezTo>
                  <a:pt x="118" y="60"/>
                  <a:pt x="117" y="62"/>
                  <a:pt x="114" y="62"/>
                </a:cubicBezTo>
                <a:cubicBezTo>
                  <a:pt x="113" y="62"/>
                  <a:pt x="113" y="63"/>
                  <a:pt x="112" y="63"/>
                </a:cubicBezTo>
                <a:cubicBezTo>
                  <a:pt x="102" y="64"/>
                  <a:pt x="93" y="65"/>
                  <a:pt x="83" y="66"/>
                </a:cubicBezTo>
                <a:cubicBezTo>
                  <a:pt x="72" y="67"/>
                  <a:pt x="62" y="68"/>
                  <a:pt x="51" y="70"/>
                </a:cubicBezTo>
                <a:cubicBezTo>
                  <a:pt x="46" y="70"/>
                  <a:pt x="40" y="71"/>
                  <a:pt x="35" y="72"/>
                </a:cubicBezTo>
                <a:cubicBezTo>
                  <a:pt x="36" y="72"/>
                  <a:pt x="36" y="73"/>
                  <a:pt x="37" y="73"/>
                </a:cubicBezTo>
                <a:cubicBezTo>
                  <a:pt x="59" y="83"/>
                  <a:pt x="81" y="94"/>
                  <a:pt x="102" y="104"/>
                </a:cubicBezTo>
                <a:cubicBezTo>
                  <a:pt x="110" y="108"/>
                  <a:pt x="119" y="108"/>
                  <a:pt x="127" y="104"/>
                </a:cubicBezTo>
                <a:cubicBezTo>
                  <a:pt x="147" y="94"/>
                  <a:pt x="167" y="85"/>
                  <a:pt x="187" y="75"/>
                </a:cubicBezTo>
                <a:cubicBezTo>
                  <a:pt x="196" y="70"/>
                  <a:pt x="205" y="66"/>
                  <a:pt x="215" y="61"/>
                </a:cubicBezTo>
                <a:cubicBezTo>
                  <a:pt x="216" y="61"/>
                  <a:pt x="217" y="59"/>
                  <a:pt x="219" y="58"/>
                </a:cubicBezTo>
                <a:cubicBezTo>
                  <a:pt x="217" y="57"/>
                  <a:pt x="216" y="56"/>
                  <a:pt x="214" y="55"/>
                </a:cubicBezTo>
                <a:cubicBezTo>
                  <a:pt x="185" y="41"/>
                  <a:pt x="156" y="27"/>
                  <a:pt x="127" y="12"/>
                </a:cubicBezTo>
                <a:cubicBezTo>
                  <a:pt x="119" y="9"/>
                  <a:pt x="111" y="9"/>
                  <a:pt x="103" y="12"/>
                </a:cubicBezTo>
                <a:cubicBezTo>
                  <a:pt x="97" y="15"/>
                  <a:pt x="92" y="17"/>
                  <a:pt x="87" y="20"/>
                </a:cubicBezTo>
                <a:cubicBezTo>
                  <a:pt x="62" y="32"/>
                  <a:pt x="37" y="44"/>
                  <a:pt x="12" y="56"/>
                </a:cubicBezTo>
                <a:cubicBezTo>
                  <a:pt x="11" y="56"/>
                  <a:pt x="10" y="57"/>
                  <a:pt x="8" y="58"/>
                </a:cubicBezTo>
                <a:close/>
                <a:moveTo>
                  <a:pt x="46" y="87"/>
                </a:moveTo>
                <a:cubicBezTo>
                  <a:pt x="46" y="88"/>
                  <a:pt x="46" y="89"/>
                  <a:pt x="46" y="89"/>
                </a:cubicBezTo>
                <a:cubicBezTo>
                  <a:pt x="46" y="103"/>
                  <a:pt x="47" y="117"/>
                  <a:pt x="46" y="131"/>
                </a:cubicBezTo>
                <a:cubicBezTo>
                  <a:pt x="46" y="135"/>
                  <a:pt x="47" y="137"/>
                  <a:pt x="50" y="139"/>
                </a:cubicBezTo>
                <a:cubicBezTo>
                  <a:pt x="74" y="163"/>
                  <a:pt x="103" y="170"/>
                  <a:pt x="136" y="163"/>
                </a:cubicBezTo>
                <a:cubicBezTo>
                  <a:pt x="153" y="159"/>
                  <a:pt x="168" y="150"/>
                  <a:pt x="179" y="137"/>
                </a:cubicBezTo>
                <a:cubicBezTo>
                  <a:pt x="180" y="136"/>
                  <a:pt x="180" y="135"/>
                  <a:pt x="180" y="134"/>
                </a:cubicBezTo>
                <a:cubicBezTo>
                  <a:pt x="180" y="119"/>
                  <a:pt x="180" y="104"/>
                  <a:pt x="180" y="89"/>
                </a:cubicBezTo>
                <a:cubicBezTo>
                  <a:pt x="180" y="88"/>
                  <a:pt x="180" y="88"/>
                  <a:pt x="180" y="87"/>
                </a:cubicBezTo>
                <a:cubicBezTo>
                  <a:pt x="179" y="87"/>
                  <a:pt x="178" y="88"/>
                  <a:pt x="178" y="88"/>
                </a:cubicBezTo>
                <a:cubicBezTo>
                  <a:pt x="162" y="96"/>
                  <a:pt x="146" y="104"/>
                  <a:pt x="130" y="111"/>
                </a:cubicBezTo>
                <a:cubicBezTo>
                  <a:pt x="120" y="116"/>
                  <a:pt x="109" y="116"/>
                  <a:pt x="99" y="111"/>
                </a:cubicBezTo>
                <a:cubicBezTo>
                  <a:pt x="86" y="105"/>
                  <a:pt x="73" y="99"/>
                  <a:pt x="60" y="93"/>
                </a:cubicBezTo>
                <a:cubicBezTo>
                  <a:pt x="56" y="91"/>
                  <a:pt x="51" y="89"/>
                  <a:pt x="46" y="8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CA62035B-B9ED-47FF-1EBF-9828E3BEFF82}"/>
              </a:ext>
            </a:extLst>
          </p:cNvPr>
          <p:cNvSpPr txBox="1"/>
          <p:nvPr/>
        </p:nvSpPr>
        <p:spPr>
          <a:xfrm>
            <a:off x="8542730" y="2537153"/>
            <a:ext cx="2442770" cy="65659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 or delivering work for clients—keep creative projects moving</a:t>
            </a:r>
            <a:endParaRPr lang="en-US" sz="1000" dirty="0">
              <a:latin typeface="Epilogue" pitchFamily="2" charset="0"/>
              <a:ea typeface="Arimo" panose="020B0604020202020204" pitchFamily="34" charset="0"/>
              <a:cs typeface="Arimo" panose="020B0604020202020204" pitchFamily="34" charset="0"/>
            </a:endParaRPr>
          </a:p>
        </p:txBody>
      </p:sp>
      <p:sp>
        <p:nvSpPr>
          <p:cNvPr id="50" name="TextBox 49">
            <a:extLst>
              <a:ext uri="{FF2B5EF4-FFF2-40B4-BE49-F238E27FC236}">
                <a16:creationId xmlns:a16="http://schemas.microsoft.com/office/drawing/2014/main" id="{73A1704D-222D-57EF-510D-468636B12268}"/>
              </a:ext>
            </a:extLst>
          </p:cNvPr>
          <p:cNvSpPr txBox="1"/>
          <p:nvPr/>
        </p:nvSpPr>
        <p:spPr>
          <a:xfrm>
            <a:off x="8542729" y="2230876"/>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52" name="TextBox 51">
            <a:extLst>
              <a:ext uri="{FF2B5EF4-FFF2-40B4-BE49-F238E27FC236}">
                <a16:creationId xmlns:a16="http://schemas.microsoft.com/office/drawing/2014/main" id="{7AB04BCF-3114-5FAF-D579-A82E78EACCE3}"/>
              </a:ext>
            </a:extLst>
          </p:cNvPr>
          <p:cNvSpPr txBox="1"/>
          <p:nvPr/>
        </p:nvSpPr>
        <p:spPr>
          <a:xfrm>
            <a:off x="8542729" y="3930786"/>
            <a:ext cx="2442771"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a:t>
            </a:r>
          </a:p>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53" name="TextBox 52">
            <a:extLst>
              <a:ext uri="{FF2B5EF4-FFF2-40B4-BE49-F238E27FC236}">
                <a16:creationId xmlns:a16="http://schemas.microsoft.com/office/drawing/2014/main" id="{72BC070D-3F87-7D7C-617E-2ED53E692B3D}"/>
              </a:ext>
            </a:extLst>
          </p:cNvPr>
          <p:cNvSpPr txBox="1"/>
          <p:nvPr/>
        </p:nvSpPr>
        <p:spPr>
          <a:xfrm>
            <a:off x="8542729" y="3624509"/>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Here </a:t>
            </a:r>
          </a:p>
        </p:txBody>
      </p:sp>
      <p:sp>
        <p:nvSpPr>
          <p:cNvPr id="54" name="TextBox 53">
            <a:extLst>
              <a:ext uri="{FF2B5EF4-FFF2-40B4-BE49-F238E27FC236}">
                <a16:creationId xmlns:a16="http://schemas.microsoft.com/office/drawing/2014/main" id="{F167DB84-AD79-4D1A-4497-FA48B49814AB}"/>
              </a:ext>
            </a:extLst>
          </p:cNvPr>
          <p:cNvSpPr txBox="1"/>
          <p:nvPr/>
        </p:nvSpPr>
        <p:spPr>
          <a:xfrm>
            <a:off x="8542731" y="5171467"/>
            <a:ext cx="2442770" cy="464230"/>
          </a:xfrm>
          <a:prstGeom prst="rect">
            <a:avLst/>
          </a:prstGeom>
          <a:noFill/>
        </p:spPr>
        <p:txBody>
          <a:bodyPr wrap="square" rtlCol="0">
            <a:spAutoFit/>
          </a:bodyPr>
          <a:lstStyle/>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Whether you’re sending big files for</a:t>
            </a:r>
          </a:p>
          <a:p>
            <a:pPr>
              <a:lnSpc>
                <a:spcPts val="1500"/>
              </a:lnSpc>
            </a:pPr>
            <a:r>
              <a:rPr lang="en-US" sz="1000" b="0" i="0" dirty="0">
                <a:effectLst/>
                <a:latin typeface="Epilogue" pitchFamily="2" charset="0"/>
                <a:ea typeface="Arimo" panose="020B0604020202020204" pitchFamily="34" charset="0"/>
                <a:cs typeface="Arimo" panose="020B0604020202020204" pitchFamily="34" charset="0"/>
              </a:rPr>
              <a:t>or delivering work for clients</a:t>
            </a:r>
            <a:endParaRPr lang="en-US" sz="1000" dirty="0">
              <a:latin typeface="Epilogue" pitchFamily="2" charset="0"/>
              <a:ea typeface="Arimo" panose="020B0604020202020204" pitchFamily="34" charset="0"/>
              <a:cs typeface="Arimo" panose="020B0604020202020204" pitchFamily="34" charset="0"/>
            </a:endParaRPr>
          </a:p>
        </p:txBody>
      </p:sp>
      <p:sp>
        <p:nvSpPr>
          <p:cNvPr id="55" name="TextBox 54">
            <a:extLst>
              <a:ext uri="{FF2B5EF4-FFF2-40B4-BE49-F238E27FC236}">
                <a16:creationId xmlns:a16="http://schemas.microsoft.com/office/drawing/2014/main" id="{8D337F57-14B1-4EAE-B6FA-C35766B55589}"/>
              </a:ext>
            </a:extLst>
          </p:cNvPr>
          <p:cNvSpPr txBox="1"/>
          <p:nvPr/>
        </p:nvSpPr>
        <p:spPr>
          <a:xfrm>
            <a:off x="8542729" y="4865190"/>
            <a:ext cx="2657858" cy="269941"/>
          </a:xfrm>
          <a:prstGeom prst="rect">
            <a:avLst/>
          </a:prstGeom>
          <a:noFill/>
        </p:spPr>
        <p:txBody>
          <a:bodyPr wrap="square" rtlCol="0">
            <a:spAutoFit/>
          </a:bodyPr>
          <a:lstStyle/>
          <a:p>
            <a:pPr>
              <a:lnSpc>
                <a:spcPts val="1800"/>
              </a:lnSpc>
            </a:pPr>
            <a:r>
              <a:rPr lang="en-US"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59" name="Freeform 11">
            <a:extLst>
              <a:ext uri="{FF2B5EF4-FFF2-40B4-BE49-F238E27FC236}">
                <a16:creationId xmlns:a16="http://schemas.microsoft.com/office/drawing/2014/main" id="{E699FC65-0F28-D384-B63B-BF347AA6D84E}"/>
              </a:ext>
            </a:extLst>
          </p:cNvPr>
          <p:cNvSpPr>
            <a:spLocks noEditPoints="1"/>
          </p:cNvSpPr>
          <p:nvPr/>
        </p:nvSpPr>
        <p:spPr bwMode="auto">
          <a:xfrm>
            <a:off x="7821029" y="4885362"/>
            <a:ext cx="472393" cy="475173"/>
          </a:xfrm>
          <a:custGeom>
            <a:avLst/>
            <a:gdLst>
              <a:gd name="T0" fmla="*/ 340 w 358"/>
              <a:gd name="T1" fmla="*/ 214 h 357"/>
              <a:gd name="T2" fmla="*/ 334 w 358"/>
              <a:gd name="T3" fmla="*/ 179 h 357"/>
              <a:gd name="T4" fmla="*/ 356 w 358"/>
              <a:gd name="T5" fmla="*/ 24 h 357"/>
              <a:gd name="T6" fmla="*/ 14 w 358"/>
              <a:gd name="T7" fmla="*/ 0 h 357"/>
              <a:gd name="T8" fmla="*/ 13 w 358"/>
              <a:gd name="T9" fmla="*/ 35 h 357"/>
              <a:gd name="T10" fmla="*/ 19 w 358"/>
              <a:gd name="T11" fmla="*/ 179 h 357"/>
              <a:gd name="T12" fmla="*/ 0 w 358"/>
              <a:gd name="T13" fmla="*/ 200 h 357"/>
              <a:gd name="T14" fmla="*/ 21 w 358"/>
              <a:gd name="T15" fmla="*/ 24 h 357"/>
              <a:gd name="T16" fmla="*/ 336 w 358"/>
              <a:gd name="T17" fmla="*/ 12 h 357"/>
              <a:gd name="T18" fmla="*/ 340 w 358"/>
              <a:gd name="T19" fmla="*/ 24 h 357"/>
              <a:gd name="T20" fmla="*/ 21 w 358"/>
              <a:gd name="T21" fmla="*/ 24 h 357"/>
              <a:gd name="T22" fmla="*/ 36 w 358"/>
              <a:gd name="T23" fmla="*/ 179 h 357"/>
              <a:gd name="T24" fmla="*/ 21 w 358"/>
              <a:gd name="T25" fmla="*/ 191 h 357"/>
              <a:gd name="T26" fmla="*/ 345 w 358"/>
              <a:gd name="T27" fmla="*/ 197 h 357"/>
              <a:gd name="T28" fmla="*/ 178 w 358"/>
              <a:gd name="T29" fmla="*/ 202 h 357"/>
              <a:gd name="T30" fmla="*/ 21 w 358"/>
              <a:gd name="T31" fmla="*/ 191 h 357"/>
              <a:gd name="T32" fmla="*/ 311 w 358"/>
              <a:gd name="T33" fmla="*/ 278 h 357"/>
              <a:gd name="T34" fmla="*/ 272 w 358"/>
              <a:gd name="T35" fmla="*/ 234 h 357"/>
              <a:gd name="T36" fmla="*/ 250 w 358"/>
              <a:gd name="T37" fmla="*/ 321 h 357"/>
              <a:gd name="T38" fmla="*/ 199 w 358"/>
              <a:gd name="T39" fmla="*/ 234 h 357"/>
              <a:gd name="T40" fmla="*/ 159 w 358"/>
              <a:gd name="T41" fmla="*/ 278 h 357"/>
              <a:gd name="T42" fmla="*/ 85 w 358"/>
              <a:gd name="T43" fmla="*/ 278 h 357"/>
              <a:gd name="T44" fmla="*/ 37 w 358"/>
              <a:gd name="T45" fmla="*/ 249 h 357"/>
              <a:gd name="T46" fmla="*/ 15 w 358"/>
              <a:gd name="T47" fmla="*/ 321 h 357"/>
              <a:gd name="T48" fmla="*/ 15 w 358"/>
              <a:gd name="T49" fmla="*/ 357 h 357"/>
              <a:gd name="T50" fmla="*/ 357 w 358"/>
              <a:gd name="T51" fmla="*/ 345 h 357"/>
              <a:gd name="T52" fmla="*/ 292 w 358"/>
              <a:gd name="T53" fmla="*/ 238 h 357"/>
              <a:gd name="T54" fmla="*/ 274 w 358"/>
              <a:gd name="T55" fmla="*/ 256 h 357"/>
              <a:gd name="T56" fmla="*/ 307 w 358"/>
              <a:gd name="T57" fmla="*/ 290 h 357"/>
              <a:gd name="T58" fmla="*/ 273 w 358"/>
              <a:gd name="T59" fmla="*/ 292 h 357"/>
              <a:gd name="T60" fmla="*/ 179 w 358"/>
              <a:gd name="T61" fmla="*/ 274 h 357"/>
              <a:gd name="T62" fmla="*/ 162 w 358"/>
              <a:gd name="T63" fmla="*/ 291 h 357"/>
              <a:gd name="T64" fmla="*/ 150 w 358"/>
              <a:gd name="T65" fmla="*/ 321 h 357"/>
              <a:gd name="T66" fmla="*/ 83 w 358"/>
              <a:gd name="T67" fmla="*/ 256 h 357"/>
              <a:gd name="T68" fmla="*/ 66 w 358"/>
              <a:gd name="T69" fmla="*/ 238 h 357"/>
              <a:gd name="T70" fmla="*/ 95 w 358"/>
              <a:gd name="T71" fmla="*/ 321 h 357"/>
              <a:gd name="T72" fmla="*/ 345 w 358"/>
              <a:gd name="T73" fmla="*/ 345 h 357"/>
              <a:gd name="T74" fmla="*/ 345 w 358"/>
              <a:gd name="T75" fmla="*/ 334 h 357"/>
              <a:gd name="T76" fmla="*/ 107 w 358"/>
              <a:gd name="T77" fmla="*/ 130 h 357"/>
              <a:gd name="T78" fmla="*/ 123 w 358"/>
              <a:gd name="T79" fmla="*/ 108 h 357"/>
              <a:gd name="T80" fmla="*/ 130 w 358"/>
              <a:gd name="T81" fmla="*/ 151 h 357"/>
              <a:gd name="T82" fmla="*/ 227 w 358"/>
              <a:gd name="T83" fmla="*/ 151 h 357"/>
              <a:gd name="T84" fmla="*/ 235 w 358"/>
              <a:gd name="T85" fmla="*/ 108 h 357"/>
              <a:gd name="T86" fmla="*/ 254 w 358"/>
              <a:gd name="T87" fmla="*/ 79 h 357"/>
              <a:gd name="T88" fmla="*/ 103 w 358"/>
              <a:gd name="T89" fmla="*/ 79 h 357"/>
              <a:gd name="T90" fmla="*/ 102 w 358"/>
              <a:gd name="T91" fmla="*/ 137 h 357"/>
              <a:gd name="T92" fmla="*/ 188 w 358"/>
              <a:gd name="T93" fmla="*/ 153 h 357"/>
              <a:gd name="T94" fmla="*/ 137 w 358"/>
              <a:gd name="T95" fmla="*/ 139 h 357"/>
              <a:gd name="T96" fmla="*/ 173 w 358"/>
              <a:gd name="T97" fmla="*/ 130 h 357"/>
              <a:gd name="T98" fmla="*/ 220 w 358"/>
              <a:gd name="T99" fmla="*/ 114 h 357"/>
              <a:gd name="T100" fmla="*/ 176 w 358"/>
              <a:gd name="T101" fmla="*/ 61 h 357"/>
              <a:gd name="T102" fmla="*/ 247 w 358"/>
              <a:gd name="T103" fmla="*/ 89 h 357"/>
              <a:gd name="T104" fmla="*/ 177 w 358"/>
              <a:gd name="T105" fmla="*/ 118 h 357"/>
              <a:gd name="T106" fmla="*/ 118 w 358"/>
              <a:gd name="T107" fmla="*/ 8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8" h="357">
                <a:moveTo>
                  <a:pt x="20" y="214"/>
                </a:moveTo>
                <a:cubicBezTo>
                  <a:pt x="126" y="214"/>
                  <a:pt x="231" y="214"/>
                  <a:pt x="337" y="214"/>
                </a:cubicBezTo>
                <a:cubicBezTo>
                  <a:pt x="338" y="214"/>
                  <a:pt x="339" y="214"/>
                  <a:pt x="340" y="214"/>
                </a:cubicBezTo>
                <a:cubicBezTo>
                  <a:pt x="350" y="214"/>
                  <a:pt x="357" y="206"/>
                  <a:pt x="357" y="196"/>
                </a:cubicBezTo>
                <a:cubicBezTo>
                  <a:pt x="357" y="187"/>
                  <a:pt x="349" y="179"/>
                  <a:pt x="339" y="179"/>
                </a:cubicBezTo>
                <a:cubicBezTo>
                  <a:pt x="337" y="179"/>
                  <a:pt x="336" y="179"/>
                  <a:pt x="334" y="179"/>
                </a:cubicBezTo>
                <a:cubicBezTo>
                  <a:pt x="334" y="36"/>
                  <a:pt x="334" y="36"/>
                  <a:pt x="334" y="36"/>
                </a:cubicBezTo>
                <a:cubicBezTo>
                  <a:pt x="336" y="36"/>
                  <a:pt x="338" y="36"/>
                  <a:pt x="340" y="36"/>
                </a:cubicBezTo>
                <a:cubicBezTo>
                  <a:pt x="348" y="35"/>
                  <a:pt x="354" y="31"/>
                  <a:pt x="356" y="24"/>
                </a:cubicBezTo>
                <a:cubicBezTo>
                  <a:pt x="358" y="17"/>
                  <a:pt x="356" y="9"/>
                  <a:pt x="351" y="5"/>
                </a:cubicBezTo>
                <a:cubicBezTo>
                  <a:pt x="349" y="3"/>
                  <a:pt x="346" y="2"/>
                  <a:pt x="343" y="0"/>
                </a:cubicBezTo>
                <a:cubicBezTo>
                  <a:pt x="14" y="0"/>
                  <a:pt x="14" y="0"/>
                  <a:pt x="14" y="0"/>
                </a:cubicBezTo>
                <a:cubicBezTo>
                  <a:pt x="7" y="3"/>
                  <a:pt x="3" y="7"/>
                  <a:pt x="0" y="14"/>
                </a:cubicBezTo>
                <a:cubicBezTo>
                  <a:pt x="0" y="22"/>
                  <a:pt x="0" y="22"/>
                  <a:pt x="0" y="22"/>
                </a:cubicBezTo>
                <a:cubicBezTo>
                  <a:pt x="3" y="28"/>
                  <a:pt x="6" y="34"/>
                  <a:pt x="13" y="35"/>
                </a:cubicBezTo>
                <a:cubicBezTo>
                  <a:pt x="17" y="36"/>
                  <a:pt x="20" y="36"/>
                  <a:pt x="24" y="36"/>
                </a:cubicBezTo>
                <a:cubicBezTo>
                  <a:pt x="24" y="179"/>
                  <a:pt x="24" y="179"/>
                  <a:pt x="24" y="179"/>
                </a:cubicBezTo>
                <a:cubicBezTo>
                  <a:pt x="22" y="179"/>
                  <a:pt x="21" y="179"/>
                  <a:pt x="19" y="179"/>
                </a:cubicBezTo>
                <a:cubicBezTo>
                  <a:pt x="10" y="179"/>
                  <a:pt x="4" y="183"/>
                  <a:pt x="1" y="191"/>
                </a:cubicBezTo>
                <a:cubicBezTo>
                  <a:pt x="1" y="192"/>
                  <a:pt x="1" y="192"/>
                  <a:pt x="0" y="193"/>
                </a:cubicBezTo>
                <a:cubicBezTo>
                  <a:pt x="0" y="200"/>
                  <a:pt x="0" y="200"/>
                  <a:pt x="0" y="200"/>
                </a:cubicBezTo>
                <a:cubicBezTo>
                  <a:pt x="1" y="201"/>
                  <a:pt x="1" y="203"/>
                  <a:pt x="2" y="204"/>
                </a:cubicBezTo>
                <a:cubicBezTo>
                  <a:pt x="6" y="212"/>
                  <a:pt x="12" y="214"/>
                  <a:pt x="20" y="214"/>
                </a:cubicBezTo>
                <a:close/>
                <a:moveTo>
                  <a:pt x="21" y="24"/>
                </a:moveTo>
                <a:cubicBezTo>
                  <a:pt x="15" y="24"/>
                  <a:pt x="12" y="22"/>
                  <a:pt x="12" y="18"/>
                </a:cubicBezTo>
                <a:cubicBezTo>
                  <a:pt x="12" y="14"/>
                  <a:pt x="15" y="12"/>
                  <a:pt x="21" y="12"/>
                </a:cubicBezTo>
                <a:cubicBezTo>
                  <a:pt x="126" y="12"/>
                  <a:pt x="231" y="12"/>
                  <a:pt x="336" y="12"/>
                </a:cubicBezTo>
                <a:cubicBezTo>
                  <a:pt x="338" y="12"/>
                  <a:pt x="339" y="12"/>
                  <a:pt x="341" y="13"/>
                </a:cubicBezTo>
                <a:cubicBezTo>
                  <a:pt x="344" y="13"/>
                  <a:pt x="345" y="15"/>
                  <a:pt x="345" y="18"/>
                </a:cubicBezTo>
                <a:cubicBezTo>
                  <a:pt x="345" y="21"/>
                  <a:pt x="343" y="23"/>
                  <a:pt x="340" y="24"/>
                </a:cubicBezTo>
                <a:cubicBezTo>
                  <a:pt x="339" y="24"/>
                  <a:pt x="337" y="24"/>
                  <a:pt x="336" y="24"/>
                </a:cubicBezTo>
                <a:cubicBezTo>
                  <a:pt x="284" y="24"/>
                  <a:pt x="231" y="24"/>
                  <a:pt x="179" y="24"/>
                </a:cubicBezTo>
                <a:cubicBezTo>
                  <a:pt x="126" y="24"/>
                  <a:pt x="74" y="24"/>
                  <a:pt x="21" y="24"/>
                </a:cubicBezTo>
                <a:close/>
                <a:moveTo>
                  <a:pt x="321" y="36"/>
                </a:moveTo>
                <a:cubicBezTo>
                  <a:pt x="321" y="179"/>
                  <a:pt x="321" y="179"/>
                  <a:pt x="321" y="179"/>
                </a:cubicBezTo>
                <a:cubicBezTo>
                  <a:pt x="36" y="179"/>
                  <a:pt x="36" y="179"/>
                  <a:pt x="36" y="179"/>
                </a:cubicBezTo>
                <a:cubicBezTo>
                  <a:pt x="36" y="36"/>
                  <a:pt x="36" y="36"/>
                  <a:pt x="36" y="36"/>
                </a:cubicBezTo>
                <a:lnTo>
                  <a:pt x="321" y="36"/>
                </a:lnTo>
                <a:close/>
                <a:moveTo>
                  <a:pt x="21" y="191"/>
                </a:moveTo>
                <a:cubicBezTo>
                  <a:pt x="126" y="191"/>
                  <a:pt x="231" y="191"/>
                  <a:pt x="336" y="191"/>
                </a:cubicBezTo>
                <a:cubicBezTo>
                  <a:pt x="338" y="191"/>
                  <a:pt x="339" y="191"/>
                  <a:pt x="341" y="191"/>
                </a:cubicBezTo>
                <a:cubicBezTo>
                  <a:pt x="344" y="192"/>
                  <a:pt x="345" y="194"/>
                  <a:pt x="345" y="197"/>
                </a:cubicBezTo>
                <a:cubicBezTo>
                  <a:pt x="345" y="200"/>
                  <a:pt x="343" y="202"/>
                  <a:pt x="340" y="202"/>
                </a:cubicBezTo>
                <a:cubicBezTo>
                  <a:pt x="339" y="202"/>
                  <a:pt x="337" y="202"/>
                  <a:pt x="336" y="202"/>
                </a:cubicBezTo>
                <a:cubicBezTo>
                  <a:pt x="283" y="202"/>
                  <a:pt x="231" y="202"/>
                  <a:pt x="178" y="202"/>
                </a:cubicBezTo>
                <a:cubicBezTo>
                  <a:pt x="126" y="202"/>
                  <a:pt x="74" y="202"/>
                  <a:pt x="21" y="202"/>
                </a:cubicBezTo>
                <a:cubicBezTo>
                  <a:pt x="15" y="202"/>
                  <a:pt x="12" y="200"/>
                  <a:pt x="12" y="196"/>
                </a:cubicBezTo>
                <a:cubicBezTo>
                  <a:pt x="12" y="193"/>
                  <a:pt x="15" y="191"/>
                  <a:pt x="21" y="191"/>
                </a:cubicBezTo>
                <a:close/>
                <a:moveTo>
                  <a:pt x="344" y="321"/>
                </a:moveTo>
                <a:cubicBezTo>
                  <a:pt x="340" y="321"/>
                  <a:pt x="337" y="321"/>
                  <a:pt x="333" y="321"/>
                </a:cubicBezTo>
                <a:cubicBezTo>
                  <a:pt x="335" y="302"/>
                  <a:pt x="328" y="288"/>
                  <a:pt x="311" y="278"/>
                </a:cubicBezTo>
                <a:cubicBezTo>
                  <a:pt x="318" y="272"/>
                  <a:pt x="321" y="265"/>
                  <a:pt x="321" y="256"/>
                </a:cubicBezTo>
                <a:cubicBezTo>
                  <a:pt x="321" y="247"/>
                  <a:pt x="318" y="240"/>
                  <a:pt x="312" y="234"/>
                </a:cubicBezTo>
                <a:cubicBezTo>
                  <a:pt x="301" y="223"/>
                  <a:pt x="283" y="223"/>
                  <a:pt x="272" y="234"/>
                </a:cubicBezTo>
                <a:cubicBezTo>
                  <a:pt x="266" y="239"/>
                  <a:pt x="263" y="246"/>
                  <a:pt x="262" y="254"/>
                </a:cubicBezTo>
                <a:cubicBezTo>
                  <a:pt x="261" y="263"/>
                  <a:pt x="265" y="271"/>
                  <a:pt x="272" y="278"/>
                </a:cubicBezTo>
                <a:cubicBezTo>
                  <a:pt x="255" y="288"/>
                  <a:pt x="249" y="303"/>
                  <a:pt x="250" y="321"/>
                </a:cubicBezTo>
                <a:cubicBezTo>
                  <a:pt x="220" y="321"/>
                  <a:pt x="220" y="321"/>
                  <a:pt x="220" y="321"/>
                </a:cubicBezTo>
                <a:cubicBezTo>
                  <a:pt x="222" y="302"/>
                  <a:pt x="215" y="288"/>
                  <a:pt x="198" y="278"/>
                </a:cubicBezTo>
                <a:cubicBezTo>
                  <a:pt x="214" y="262"/>
                  <a:pt x="209" y="243"/>
                  <a:pt x="199" y="234"/>
                </a:cubicBezTo>
                <a:cubicBezTo>
                  <a:pt x="189" y="224"/>
                  <a:pt x="172" y="223"/>
                  <a:pt x="160" y="232"/>
                </a:cubicBezTo>
                <a:cubicBezTo>
                  <a:pt x="154" y="237"/>
                  <a:pt x="151" y="243"/>
                  <a:pt x="149" y="250"/>
                </a:cubicBezTo>
                <a:cubicBezTo>
                  <a:pt x="147" y="261"/>
                  <a:pt x="151" y="270"/>
                  <a:pt x="159" y="278"/>
                </a:cubicBezTo>
                <a:cubicBezTo>
                  <a:pt x="142" y="288"/>
                  <a:pt x="136" y="303"/>
                  <a:pt x="137" y="321"/>
                </a:cubicBezTo>
                <a:cubicBezTo>
                  <a:pt x="107" y="321"/>
                  <a:pt x="107" y="321"/>
                  <a:pt x="107" y="321"/>
                </a:cubicBezTo>
                <a:cubicBezTo>
                  <a:pt x="109" y="302"/>
                  <a:pt x="102" y="288"/>
                  <a:pt x="85" y="278"/>
                </a:cubicBezTo>
                <a:cubicBezTo>
                  <a:pt x="100" y="264"/>
                  <a:pt x="97" y="246"/>
                  <a:pt x="88" y="236"/>
                </a:cubicBezTo>
                <a:cubicBezTo>
                  <a:pt x="78" y="225"/>
                  <a:pt x="61" y="223"/>
                  <a:pt x="49" y="231"/>
                </a:cubicBezTo>
                <a:cubicBezTo>
                  <a:pt x="42" y="236"/>
                  <a:pt x="38" y="242"/>
                  <a:pt x="37" y="249"/>
                </a:cubicBezTo>
                <a:cubicBezTo>
                  <a:pt x="34" y="260"/>
                  <a:pt x="38" y="270"/>
                  <a:pt x="46" y="278"/>
                </a:cubicBezTo>
                <a:cubicBezTo>
                  <a:pt x="29" y="288"/>
                  <a:pt x="23" y="303"/>
                  <a:pt x="24" y="321"/>
                </a:cubicBezTo>
                <a:cubicBezTo>
                  <a:pt x="21" y="321"/>
                  <a:pt x="18" y="322"/>
                  <a:pt x="15" y="321"/>
                </a:cubicBezTo>
                <a:cubicBezTo>
                  <a:pt x="8" y="321"/>
                  <a:pt x="3" y="324"/>
                  <a:pt x="0" y="331"/>
                </a:cubicBezTo>
                <a:cubicBezTo>
                  <a:pt x="0" y="348"/>
                  <a:pt x="0" y="348"/>
                  <a:pt x="0" y="348"/>
                </a:cubicBezTo>
                <a:cubicBezTo>
                  <a:pt x="3" y="355"/>
                  <a:pt x="8" y="357"/>
                  <a:pt x="15" y="357"/>
                </a:cubicBezTo>
                <a:cubicBezTo>
                  <a:pt x="124" y="357"/>
                  <a:pt x="233" y="357"/>
                  <a:pt x="342" y="357"/>
                </a:cubicBezTo>
                <a:cubicBezTo>
                  <a:pt x="343" y="357"/>
                  <a:pt x="344" y="357"/>
                  <a:pt x="345" y="357"/>
                </a:cubicBezTo>
                <a:cubicBezTo>
                  <a:pt x="352" y="357"/>
                  <a:pt x="357" y="352"/>
                  <a:pt x="357" y="345"/>
                </a:cubicBezTo>
                <a:cubicBezTo>
                  <a:pt x="357" y="342"/>
                  <a:pt x="357" y="338"/>
                  <a:pt x="357" y="334"/>
                </a:cubicBezTo>
                <a:cubicBezTo>
                  <a:pt x="357" y="326"/>
                  <a:pt x="352" y="321"/>
                  <a:pt x="344" y="321"/>
                </a:cubicBezTo>
                <a:close/>
                <a:moveTo>
                  <a:pt x="292" y="238"/>
                </a:moveTo>
                <a:cubicBezTo>
                  <a:pt x="302" y="238"/>
                  <a:pt x="310" y="246"/>
                  <a:pt x="309" y="256"/>
                </a:cubicBezTo>
                <a:cubicBezTo>
                  <a:pt x="309" y="266"/>
                  <a:pt x="301" y="274"/>
                  <a:pt x="291" y="274"/>
                </a:cubicBezTo>
                <a:cubicBezTo>
                  <a:pt x="281" y="273"/>
                  <a:pt x="274" y="266"/>
                  <a:pt x="274" y="256"/>
                </a:cubicBezTo>
                <a:cubicBezTo>
                  <a:pt x="274" y="246"/>
                  <a:pt x="282" y="238"/>
                  <a:pt x="292" y="238"/>
                </a:cubicBezTo>
                <a:close/>
                <a:moveTo>
                  <a:pt x="273" y="292"/>
                </a:moveTo>
                <a:cubicBezTo>
                  <a:pt x="283" y="284"/>
                  <a:pt x="296" y="283"/>
                  <a:pt x="307" y="290"/>
                </a:cubicBezTo>
                <a:cubicBezTo>
                  <a:pt x="318" y="297"/>
                  <a:pt x="322" y="308"/>
                  <a:pt x="321" y="321"/>
                </a:cubicBezTo>
                <a:cubicBezTo>
                  <a:pt x="262" y="321"/>
                  <a:pt x="262" y="321"/>
                  <a:pt x="262" y="321"/>
                </a:cubicBezTo>
                <a:cubicBezTo>
                  <a:pt x="261" y="310"/>
                  <a:pt x="264" y="300"/>
                  <a:pt x="273" y="292"/>
                </a:cubicBezTo>
                <a:close/>
                <a:moveTo>
                  <a:pt x="179" y="238"/>
                </a:moveTo>
                <a:cubicBezTo>
                  <a:pt x="188" y="238"/>
                  <a:pt x="196" y="246"/>
                  <a:pt x="196" y="256"/>
                </a:cubicBezTo>
                <a:cubicBezTo>
                  <a:pt x="196" y="266"/>
                  <a:pt x="189" y="273"/>
                  <a:pt x="179" y="274"/>
                </a:cubicBezTo>
                <a:cubicBezTo>
                  <a:pt x="169" y="274"/>
                  <a:pt x="161" y="266"/>
                  <a:pt x="161" y="256"/>
                </a:cubicBezTo>
                <a:cubicBezTo>
                  <a:pt x="161" y="246"/>
                  <a:pt x="169" y="238"/>
                  <a:pt x="179" y="238"/>
                </a:cubicBezTo>
                <a:close/>
                <a:moveTo>
                  <a:pt x="162" y="291"/>
                </a:moveTo>
                <a:cubicBezTo>
                  <a:pt x="171" y="284"/>
                  <a:pt x="185" y="284"/>
                  <a:pt x="195" y="291"/>
                </a:cubicBezTo>
                <a:cubicBezTo>
                  <a:pt x="205" y="297"/>
                  <a:pt x="210" y="310"/>
                  <a:pt x="208" y="321"/>
                </a:cubicBezTo>
                <a:cubicBezTo>
                  <a:pt x="150" y="321"/>
                  <a:pt x="150" y="321"/>
                  <a:pt x="150" y="321"/>
                </a:cubicBezTo>
                <a:cubicBezTo>
                  <a:pt x="147" y="311"/>
                  <a:pt x="152" y="298"/>
                  <a:pt x="162" y="291"/>
                </a:cubicBezTo>
                <a:close/>
                <a:moveTo>
                  <a:pt x="66" y="238"/>
                </a:moveTo>
                <a:cubicBezTo>
                  <a:pt x="76" y="238"/>
                  <a:pt x="83" y="246"/>
                  <a:pt x="83" y="256"/>
                </a:cubicBezTo>
                <a:cubicBezTo>
                  <a:pt x="83" y="266"/>
                  <a:pt x="76" y="274"/>
                  <a:pt x="66" y="274"/>
                </a:cubicBezTo>
                <a:cubicBezTo>
                  <a:pt x="56" y="274"/>
                  <a:pt x="48" y="266"/>
                  <a:pt x="48" y="256"/>
                </a:cubicBezTo>
                <a:cubicBezTo>
                  <a:pt x="48" y="246"/>
                  <a:pt x="56" y="238"/>
                  <a:pt x="66" y="238"/>
                </a:cubicBezTo>
                <a:close/>
                <a:moveTo>
                  <a:pt x="49" y="290"/>
                </a:moveTo>
                <a:cubicBezTo>
                  <a:pt x="60" y="284"/>
                  <a:pt x="71" y="284"/>
                  <a:pt x="82" y="290"/>
                </a:cubicBezTo>
                <a:cubicBezTo>
                  <a:pt x="93" y="297"/>
                  <a:pt x="96" y="308"/>
                  <a:pt x="95" y="321"/>
                </a:cubicBezTo>
                <a:cubicBezTo>
                  <a:pt x="36" y="321"/>
                  <a:pt x="36" y="321"/>
                  <a:pt x="36" y="321"/>
                </a:cubicBezTo>
                <a:cubicBezTo>
                  <a:pt x="35" y="308"/>
                  <a:pt x="38" y="297"/>
                  <a:pt x="49" y="290"/>
                </a:cubicBezTo>
                <a:close/>
                <a:moveTo>
                  <a:pt x="345" y="345"/>
                </a:moveTo>
                <a:cubicBezTo>
                  <a:pt x="12" y="345"/>
                  <a:pt x="12" y="345"/>
                  <a:pt x="12" y="345"/>
                </a:cubicBezTo>
                <a:cubicBezTo>
                  <a:pt x="12" y="334"/>
                  <a:pt x="12" y="334"/>
                  <a:pt x="12" y="334"/>
                </a:cubicBezTo>
                <a:cubicBezTo>
                  <a:pt x="345" y="334"/>
                  <a:pt x="345" y="334"/>
                  <a:pt x="345" y="334"/>
                </a:cubicBezTo>
                <a:lnTo>
                  <a:pt x="345" y="345"/>
                </a:lnTo>
                <a:close/>
                <a:moveTo>
                  <a:pt x="102" y="137"/>
                </a:moveTo>
                <a:cubicBezTo>
                  <a:pt x="105" y="137"/>
                  <a:pt x="107" y="134"/>
                  <a:pt x="107" y="130"/>
                </a:cubicBezTo>
                <a:cubicBezTo>
                  <a:pt x="108" y="127"/>
                  <a:pt x="107" y="123"/>
                  <a:pt x="107" y="120"/>
                </a:cubicBezTo>
                <a:cubicBezTo>
                  <a:pt x="107" y="114"/>
                  <a:pt x="107" y="108"/>
                  <a:pt x="107" y="102"/>
                </a:cubicBezTo>
                <a:cubicBezTo>
                  <a:pt x="113" y="104"/>
                  <a:pt x="118" y="106"/>
                  <a:pt x="123" y="108"/>
                </a:cubicBezTo>
                <a:cubicBezTo>
                  <a:pt x="125" y="109"/>
                  <a:pt x="125" y="110"/>
                  <a:pt x="125" y="112"/>
                </a:cubicBezTo>
                <a:cubicBezTo>
                  <a:pt x="125" y="122"/>
                  <a:pt x="125" y="132"/>
                  <a:pt x="125" y="143"/>
                </a:cubicBezTo>
                <a:cubicBezTo>
                  <a:pt x="125" y="147"/>
                  <a:pt x="127" y="149"/>
                  <a:pt x="130" y="151"/>
                </a:cubicBezTo>
                <a:cubicBezTo>
                  <a:pt x="140" y="155"/>
                  <a:pt x="149" y="159"/>
                  <a:pt x="158" y="163"/>
                </a:cubicBezTo>
                <a:cubicBezTo>
                  <a:pt x="172" y="168"/>
                  <a:pt x="186" y="168"/>
                  <a:pt x="200" y="162"/>
                </a:cubicBezTo>
                <a:cubicBezTo>
                  <a:pt x="209" y="159"/>
                  <a:pt x="218" y="155"/>
                  <a:pt x="227" y="151"/>
                </a:cubicBezTo>
                <a:cubicBezTo>
                  <a:pt x="231" y="149"/>
                  <a:pt x="232" y="147"/>
                  <a:pt x="232" y="143"/>
                </a:cubicBezTo>
                <a:cubicBezTo>
                  <a:pt x="232" y="132"/>
                  <a:pt x="232" y="122"/>
                  <a:pt x="232" y="112"/>
                </a:cubicBezTo>
                <a:cubicBezTo>
                  <a:pt x="232" y="110"/>
                  <a:pt x="233" y="109"/>
                  <a:pt x="235" y="108"/>
                </a:cubicBezTo>
                <a:cubicBezTo>
                  <a:pt x="241" y="105"/>
                  <a:pt x="248" y="103"/>
                  <a:pt x="254" y="100"/>
                </a:cubicBezTo>
                <a:cubicBezTo>
                  <a:pt x="259" y="98"/>
                  <a:pt x="262" y="95"/>
                  <a:pt x="262" y="89"/>
                </a:cubicBezTo>
                <a:cubicBezTo>
                  <a:pt x="262" y="84"/>
                  <a:pt x="259" y="81"/>
                  <a:pt x="254" y="79"/>
                </a:cubicBezTo>
                <a:cubicBezTo>
                  <a:pt x="231" y="69"/>
                  <a:pt x="207" y="59"/>
                  <a:pt x="184" y="49"/>
                </a:cubicBezTo>
                <a:cubicBezTo>
                  <a:pt x="180" y="48"/>
                  <a:pt x="177" y="48"/>
                  <a:pt x="174" y="49"/>
                </a:cubicBezTo>
                <a:cubicBezTo>
                  <a:pt x="150" y="59"/>
                  <a:pt x="127" y="69"/>
                  <a:pt x="103" y="79"/>
                </a:cubicBezTo>
                <a:cubicBezTo>
                  <a:pt x="98" y="81"/>
                  <a:pt x="95" y="84"/>
                  <a:pt x="95" y="90"/>
                </a:cubicBezTo>
                <a:cubicBezTo>
                  <a:pt x="95" y="103"/>
                  <a:pt x="95" y="117"/>
                  <a:pt x="95" y="130"/>
                </a:cubicBezTo>
                <a:cubicBezTo>
                  <a:pt x="95" y="134"/>
                  <a:pt x="98" y="137"/>
                  <a:pt x="102" y="137"/>
                </a:cubicBezTo>
                <a:close/>
                <a:moveTo>
                  <a:pt x="220" y="139"/>
                </a:moveTo>
                <a:cubicBezTo>
                  <a:pt x="220" y="140"/>
                  <a:pt x="220" y="141"/>
                  <a:pt x="219" y="141"/>
                </a:cubicBezTo>
                <a:cubicBezTo>
                  <a:pt x="209" y="145"/>
                  <a:pt x="199" y="150"/>
                  <a:pt x="188" y="153"/>
                </a:cubicBezTo>
                <a:cubicBezTo>
                  <a:pt x="180" y="156"/>
                  <a:pt x="171" y="155"/>
                  <a:pt x="163" y="151"/>
                </a:cubicBezTo>
                <a:cubicBezTo>
                  <a:pt x="155" y="148"/>
                  <a:pt x="147" y="145"/>
                  <a:pt x="140" y="142"/>
                </a:cubicBezTo>
                <a:cubicBezTo>
                  <a:pt x="139" y="141"/>
                  <a:pt x="137" y="140"/>
                  <a:pt x="137" y="139"/>
                </a:cubicBezTo>
                <a:cubicBezTo>
                  <a:pt x="137" y="131"/>
                  <a:pt x="137" y="123"/>
                  <a:pt x="137" y="114"/>
                </a:cubicBezTo>
                <a:cubicBezTo>
                  <a:pt x="139" y="115"/>
                  <a:pt x="141" y="116"/>
                  <a:pt x="143" y="117"/>
                </a:cubicBezTo>
                <a:cubicBezTo>
                  <a:pt x="153" y="121"/>
                  <a:pt x="163" y="125"/>
                  <a:pt x="173" y="130"/>
                </a:cubicBezTo>
                <a:cubicBezTo>
                  <a:pt x="177" y="131"/>
                  <a:pt x="181" y="131"/>
                  <a:pt x="185" y="130"/>
                </a:cubicBezTo>
                <a:cubicBezTo>
                  <a:pt x="195" y="125"/>
                  <a:pt x="206" y="120"/>
                  <a:pt x="217" y="116"/>
                </a:cubicBezTo>
                <a:cubicBezTo>
                  <a:pt x="218" y="115"/>
                  <a:pt x="219" y="115"/>
                  <a:pt x="220" y="114"/>
                </a:cubicBezTo>
                <a:cubicBezTo>
                  <a:pt x="220" y="123"/>
                  <a:pt x="220" y="131"/>
                  <a:pt x="220" y="139"/>
                </a:cubicBezTo>
                <a:close/>
                <a:moveTo>
                  <a:pt x="118" y="86"/>
                </a:moveTo>
                <a:cubicBezTo>
                  <a:pt x="138" y="77"/>
                  <a:pt x="157" y="69"/>
                  <a:pt x="176" y="61"/>
                </a:cubicBezTo>
                <a:cubicBezTo>
                  <a:pt x="177" y="61"/>
                  <a:pt x="179" y="60"/>
                  <a:pt x="181" y="61"/>
                </a:cubicBezTo>
                <a:cubicBezTo>
                  <a:pt x="202" y="70"/>
                  <a:pt x="224" y="79"/>
                  <a:pt x="246" y="89"/>
                </a:cubicBezTo>
                <a:cubicBezTo>
                  <a:pt x="246" y="89"/>
                  <a:pt x="247" y="89"/>
                  <a:pt x="247" y="89"/>
                </a:cubicBezTo>
                <a:cubicBezTo>
                  <a:pt x="246" y="90"/>
                  <a:pt x="246" y="91"/>
                  <a:pt x="245" y="91"/>
                </a:cubicBezTo>
                <a:cubicBezTo>
                  <a:pt x="224" y="100"/>
                  <a:pt x="202" y="109"/>
                  <a:pt x="181" y="118"/>
                </a:cubicBezTo>
                <a:cubicBezTo>
                  <a:pt x="180" y="118"/>
                  <a:pt x="178" y="119"/>
                  <a:pt x="177" y="118"/>
                </a:cubicBezTo>
                <a:cubicBezTo>
                  <a:pt x="155" y="109"/>
                  <a:pt x="133" y="100"/>
                  <a:pt x="112" y="90"/>
                </a:cubicBezTo>
                <a:cubicBezTo>
                  <a:pt x="111" y="90"/>
                  <a:pt x="111" y="90"/>
                  <a:pt x="110" y="89"/>
                </a:cubicBezTo>
                <a:cubicBezTo>
                  <a:pt x="113" y="88"/>
                  <a:pt x="116" y="87"/>
                  <a:pt x="118" y="8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2">
            <a:extLst>
              <a:ext uri="{FF2B5EF4-FFF2-40B4-BE49-F238E27FC236}">
                <a16:creationId xmlns:a16="http://schemas.microsoft.com/office/drawing/2014/main" id="{F7AA40E1-7150-B77E-91DC-52F51CAF5AA5}"/>
              </a:ext>
            </a:extLst>
          </p:cNvPr>
          <p:cNvSpPr>
            <a:spLocks noEditPoints="1"/>
          </p:cNvSpPr>
          <p:nvPr/>
        </p:nvSpPr>
        <p:spPr bwMode="auto">
          <a:xfrm>
            <a:off x="7786543" y="3672742"/>
            <a:ext cx="541365" cy="544326"/>
          </a:xfrm>
          <a:custGeom>
            <a:avLst/>
            <a:gdLst>
              <a:gd name="T0" fmla="*/ 247 w 308"/>
              <a:gd name="T1" fmla="*/ 115 h 307"/>
              <a:gd name="T2" fmla="*/ 273 w 308"/>
              <a:gd name="T3" fmla="*/ 89 h 307"/>
              <a:gd name="T4" fmla="*/ 237 w 308"/>
              <a:gd name="T5" fmla="*/ 17 h 307"/>
              <a:gd name="T6" fmla="*/ 193 w 308"/>
              <a:gd name="T7" fmla="*/ 58 h 307"/>
              <a:gd name="T8" fmla="*/ 86 w 308"/>
              <a:gd name="T9" fmla="*/ 4 h 307"/>
              <a:gd name="T10" fmla="*/ 83 w 308"/>
              <a:gd name="T11" fmla="*/ 164 h 307"/>
              <a:gd name="T12" fmla="*/ 51 w 308"/>
              <a:gd name="T13" fmla="*/ 205 h 307"/>
              <a:gd name="T14" fmla="*/ 42 w 308"/>
              <a:gd name="T15" fmla="*/ 272 h 307"/>
              <a:gd name="T16" fmla="*/ 143 w 308"/>
              <a:gd name="T17" fmla="*/ 224 h 307"/>
              <a:gd name="T18" fmla="*/ 304 w 308"/>
              <a:gd name="T19" fmla="*/ 222 h 307"/>
              <a:gd name="T20" fmla="*/ 241 w 308"/>
              <a:gd name="T21" fmla="*/ 108 h 307"/>
              <a:gd name="T22" fmla="*/ 215 w 308"/>
              <a:gd name="T23" fmla="*/ 82 h 307"/>
              <a:gd name="T24" fmla="*/ 243 w 308"/>
              <a:gd name="T25" fmla="*/ 23 h 307"/>
              <a:gd name="T26" fmla="*/ 266 w 308"/>
              <a:gd name="T27" fmla="*/ 84 h 307"/>
              <a:gd name="T28" fmla="*/ 215 w 308"/>
              <a:gd name="T29" fmla="*/ 46 h 307"/>
              <a:gd name="T30" fmla="*/ 260 w 308"/>
              <a:gd name="T31" fmla="*/ 106 h 307"/>
              <a:gd name="T32" fmla="*/ 207 w 308"/>
              <a:gd name="T33" fmla="*/ 43 h 307"/>
              <a:gd name="T34" fmla="*/ 175 w 308"/>
              <a:gd name="T35" fmla="*/ 92 h 307"/>
              <a:gd name="T36" fmla="*/ 71 w 308"/>
              <a:gd name="T37" fmla="*/ 212 h 307"/>
              <a:gd name="T38" fmla="*/ 46 w 308"/>
              <a:gd name="T39" fmla="*/ 256 h 307"/>
              <a:gd name="T40" fmla="*/ 60 w 308"/>
              <a:gd name="T41" fmla="*/ 257 h 307"/>
              <a:gd name="T42" fmla="*/ 95 w 308"/>
              <a:gd name="T43" fmla="*/ 250 h 307"/>
              <a:gd name="T44" fmla="*/ 107 w 308"/>
              <a:gd name="T45" fmla="*/ 189 h 307"/>
              <a:gd name="T46" fmla="*/ 96 w 308"/>
              <a:gd name="T47" fmla="*/ 237 h 307"/>
              <a:gd name="T48" fmla="*/ 227 w 308"/>
              <a:gd name="T49" fmla="*/ 296 h 307"/>
              <a:gd name="T50" fmla="*/ 225 w 308"/>
              <a:gd name="T51" fmla="*/ 273 h 307"/>
              <a:gd name="T52" fmla="*/ 218 w 308"/>
              <a:gd name="T53" fmla="*/ 269 h 307"/>
              <a:gd name="T54" fmla="*/ 197 w 308"/>
              <a:gd name="T55" fmla="*/ 266 h 307"/>
              <a:gd name="T56" fmla="*/ 200 w 308"/>
              <a:gd name="T57" fmla="*/ 252 h 307"/>
              <a:gd name="T58" fmla="*/ 210 w 308"/>
              <a:gd name="T59" fmla="*/ 229 h 307"/>
              <a:gd name="T60" fmla="*/ 174 w 308"/>
              <a:gd name="T61" fmla="*/ 243 h 307"/>
              <a:gd name="T62" fmla="*/ 169 w 308"/>
              <a:gd name="T63" fmla="*/ 238 h 307"/>
              <a:gd name="T64" fmla="*/ 167 w 308"/>
              <a:gd name="T65" fmla="*/ 216 h 307"/>
              <a:gd name="T66" fmla="*/ 163 w 308"/>
              <a:gd name="T67" fmla="*/ 206 h 307"/>
              <a:gd name="T68" fmla="*/ 150 w 308"/>
              <a:gd name="T69" fmla="*/ 199 h 307"/>
              <a:gd name="T70" fmla="*/ 128 w 308"/>
              <a:gd name="T71" fmla="*/ 197 h 307"/>
              <a:gd name="T72" fmla="*/ 144 w 308"/>
              <a:gd name="T73" fmla="*/ 169 h 307"/>
              <a:gd name="T74" fmla="*/ 128 w 308"/>
              <a:gd name="T75" fmla="*/ 169 h 307"/>
              <a:gd name="T76" fmla="*/ 115 w 308"/>
              <a:gd name="T77" fmla="*/ 164 h 307"/>
              <a:gd name="T78" fmla="*/ 94 w 308"/>
              <a:gd name="T79" fmla="*/ 162 h 307"/>
              <a:gd name="T80" fmla="*/ 88 w 308"/>
              <a:gd name="T81" fmla="*/ 157 h 307"/>
              <a:gd name="T82" fmla="*/ 83 w 308"/>
              <a:gd name="T83" fmla="*/ 138 h 307"/>
              <a:gd name="T84" fmla="*/ 93 w 308"/>
              <a:gd name="T85" fmla="*/ 117 h 307"/>
              <a:gd name="T86" fmla="*/ 59 w 308"/>
              <a:gd name="T87" fmla="*/ 128 h 307"/>
              <a:gd name="T88" fmla="*/ 53 w 308"/>
              <a:gd name="T89" fmla="*/ 122 h 307"/>
              <a:gd name="T90" fmla="*/ 51 w 308"/>
              <a:gd name="T91" fmla="*/ 101 h 307"/>
              <a:gd name="T92" fmla="*/ 46 w 308"/>
              <a:gd name="T93" fmla="*/ 95 h 307"/>
              <a:gd name="T94" fmla="*/ 25 w 308"/>
              <a:gd name="T95" fmla="*/ 93 h 307"/>
              <a:gd name="T96" fmla="*/ 19 w 308"/>
              <a:gd name="T97" fmla="*/ 87 h 307"/>
              <a:gd name="T98" fmla="*/ 227 w 308"/>
              <a:gd name="T99" fmla="*/ 296 h 307"/>
              <a:gd name="T100" fmla="*/ 72 w 308"/>
              <a:gd name="T101" fmla="*/ 42 h 307"/>
              <a:gd name="T102" fmla="*/ 62 w 308"/>
              <a:gd name="T103" fmla="*/ 6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8" h="307">
                <a:moveTo>
                  <a:pt x="304" y="222"/>
                </a:moveTo>
                <a:cubicBezTo>
                  <a:pt x="277" y="195"/>
                  <a:pt x="251" y="169"/>
                  <a:pt x="225" y="142"/>
                </a:cubicBezTo>
                <a:cubicBezTo>
                  <a:pt x="224" y="142"/>
                  <a:pt x="223" y="141"/>
                  <a:pt x="222" y="140"/>
                </a:cubicBezTo>
                <a:cubicBezTo>
                  <a:pt x="231" y="131"/>
                  <a:pt x="239" y="123"/>
                  <a:pt x="247" y="115"/>
                </a:cubicBezTo>
                <a:cubicBezTo>
                  <a:pt x="248" y="114"/>
                  <a:pt x="249" y="114"/>
                  <a:pt x="250" y="115"/>
                </a:cubicBezTo>
                <a:cubicBezTo>
                  <a:pt x="257" y="117"/>
                  <a:pt x="263" y="116"/>
                  <a:pt x="268" y="111"/>
                </a:cubicBezTo>
                <a:cubicBezTo>
                  <a:pt x="273" y="106"/>
                  <a:pt x="275" y="100"/>
                  <a:pt x="272" y="93"/>
                </a:cubicBezTo>
                <a:cubicBezTo>
                  <a:pt x="271" y="91"/>
                  <a:pt x="272" y="90"/>
                  <a:pt x="273" y="89"/>
                </a:cubicBezTo>
                <a:cubicBezTo>
                  <a:pt x="279" y="83"/>
                  <a:pt x="285" y="77"/>
                  <a:pt x="291" y="71"/>
                </a:cubicBezTo>
                <a:cubicBezTo>
                  <a:pt x="296" y="65"/>
                  <a:pt x="296" y="59"/>
                  <a:pt x="291" y="53"/>
                </a:cubicBezTo>
                <a:cubicBezTo>
                  <a:pt x="279" y="41"/>
                  <a:pt x="267" y="29"/>
                  <a:pt x="255" y="17"/>
                </a:cubicBezTo>
                <a:cubicBezTo>
                  <a:pt x="249" y="12"/>
                  <a:pt x="243" y="12"/>
                  <a:pt x="237" y="17"/>
                </a:cubicBezTo>
                <a:cubicBezTo>
                  <a:pt x="231" y="23"/>
                  <a:pt x="225" y="29"/>
                  <a:pt x="219" y="35"/>
                </a:cubicBezTo>
                <a:cubicBezTo>
                  <a:pt x="218" y="36"/>
                  <a:pt x="217" y="37"/>
                  <a:pt x="215" y="36"/>
                </a:cubicBezTo>
                <a:cubicBezTo>
                  <a:pt x="208" y="33"/>
                  <a:pt x="202" y="35"/>
                  <a:pt x="197" y="40"/>
                </a:cubicBezTo>
                <a:cubicBezTo>
                  <a:pt x="192" y="45"/>
                  <a:pt x="191" y="51"/>
                  <a:pt x="193" y="58"/>
                </a:cubicBezTo>
                <a:cubicBezTo>
                  <a:pt x="194" y="59"/>
                  <a:pt x="194" y="60"/>
                  <a:pt x="193" y="61"/>
                </a:cubicBezTo>
                <a:cubicBezTo>
                  <a:pt x="185" y="69"/>
                  <a:pt x="177" y="77"/>
                  <a:pt x="168" y="86"/>
                </a:cubicBezTo>
                <a:cubicBezTo>
                  <a:pt x="167" y="85"/>
                  <a:pt x="166" y="84"/>
                  <a:pt x="165" y="83"/>
                </a:cubicBezTo>
                <a:cubicBezTo>
                  <a:pt x="139" y="56"/>
                  <a:pt x="112" y="30"/>
                  <a:pt x="86" y="4"/>
                </a:cubicBezTo>
                <a:cubicBezTo>
                  <a:pt x="82" y="0"/>
                  <a:pt x="81" y="0"/>
                  <a:pt x="77" y="4"/>
                </a:cubicBezTo>
                <a:cubicBezTo>
                  <a:pt x="53" y="28"/>
                  <a:pt x="28" y="52"/>
                  <a:pt x="4" y="76"/>
                </a:cubicBezTo>
                <a:cubicBezTo>
                  <a:pt x="0" y="80"/>
                  <a:pt x="0" y="81"/>
                  <a:pt x="4" y="86"/>
                </a:cubicBezTo>
                <a:cubicBezTo>
                  <a:pt x="31" y="112"/>
                  <a:pt x="57" y="138"/>
                  <a:pt x="83" y="164"/>
                </a:cubicBezTo>
                <a:cubicBezTo>
                  <a:pt x="84" y="165"/>
                  <a:pt x="85" y="166"/>
                  <a:pt x="87" y="167"/>
                </a:cubicBezTo>
                <a:cubicBezTo>
                  <a:pt x="85" y="169"/>
                  <a:pt x="84" y="169"/>
                  <a:pt x="84" y="170"/>
                </a:cubicBezTo>
                <a:cubicBezTo>
                  <a:pt x="74" y="180"/>
                  <a:pt x="64" y="190"/>
                  <a:pt x="55" y="199"/>
                </a:cubicBezTo>
                <a:cubicBezTo>
                  <a:pt x="53" y="201"/>
                  <a:pt x="52" y="203"/>
                  <a:pt x="51" y="205"/>
                </a:cubicBezTo>
                <a:cubicBezTo>
                  <a:pt x="48" y="219"/>
                  <a:pt x="44" y="232"/>
                  <a:pt x="40" y="246"/>
                </a:cubicBezTo>
                <a:cubicBezTo>
                  <a:pt x="38" y="253"/>
                  <a:pt x="37" y="260"/>
                  <a:pt x="35" y="267"/>
                </a:cubicBezTo>
                <a:cubicBezTo>
                  <a:pt x="34" y="271"/>
                  <a:pt x="36" y="274"/>
                  <a:pt x="41" y="273"/>
                </a:cubicBezTo>
                <a:cubicBezTo>
                  <a:pt x="41" y="273"/>
                  <a:pt x="42" y="273"/>
                  <a:pt x="42" y="272"/>
                </a:cubicBezTo>
                <a:cubicBezTo>
                  <a:pt x="60" y="268"/>
                  <a:pt x="77" y="263"/>
                  <a:pt x="95" y="259"/>
                </a:cubicBezTo>
                <a:cubicBezTo>
                  <a:pt x="103" y="257"/>
                  <a:pt x="109" y="253"/>
                  <a:pt x="115" y="247"/>
                </a:cubicBezTo>
                <a:cubicBezTo>
                  <a:pt x="123" y="238"/>
                  <a:pt x="132" y="230"/>
                  <a:pt x="141" y="221"/>
                </a:cubicBezTo>
                <a:cubicBezTo>
                  <a:pt x="142" y="222"/>
                  <a:pt x="142" y="223"/>
                  <a:pt x="143" y="224"/>
                </a:cubicBezTo>
                <a:cubicBezTo>
                  <a:pt x="169" y="251"/>
                  <a:pt x="196" y="277"/>
                  <a:pt x="222" y="304"/>
                </a:cubicBezTo>
                <a:cubicBezTo>
                  <a:pt x="226" y="307"/>
                  <a:pt x="228" y="307"/>
                  <a:pt x="232" y="304"/>
                </a:cubicBezTo>
                <a:cubicBezTo>
                  <a:pt x="256" y="280"/>
                  <a:pt x="280" y="256"/>
                  <a:pt x="304" y="232"/>
                </a:cubicBezTo>
                <a:cubicBezTo>
                  <a:pt x="308" y="227"/>
                  <a:pt x="308" y="226"/>
                  <a:pt x="304" y="222"/>
                </a:cubicBezTo>
                <a:close/>
                <a:moveTo>
                  <a:pt x="216" y="133"/>
                </a:moveTo>
                <a:cubicBezTo>
                  <a:pt x="213" y="130"/>
                  <a:pt x="210" y="127"/>
                  <a:pt x="208" y="125"/>
                </a:cubicBezTo>
                <a:cubicBezTo>
                  <a:pt x="216" y="117"/>
                  <a:pt x="225" y="108"/>
                  <a:pt x="233" y="100"/>
                </a:cubicBezTo>
                <a:cubicBezTo>
                  <a:pt x="236" y="102"/>
                  <a:pt x="238" y="105"/>
                  <a:pt x="241" y="108"/>
                </a:cubicBezTo>
                <a:cubicBezTo>
                  <a:pt x="233" y="116"/>
                  <a:pt x="224" y="124"/>
                  <a:pt x="216" y="133"/>
                </a:cubicBezTo>
                <a:close/>
                <a:moveTo>
                  <a:pt x="202" y="118"/>
                </a:moveTo>
                <a:cubicBezTo>
                  <a:pt x="198" y="114"/>
                  <a:pt x="194" y="110"/>
                  <a:pt x="190" y="106"/>
                </a:cubicBezTo>
                <a:cubicBezTo>
                  <a:pt x="198" y="98"/>
                  <a:pt x="206" y="90"/>
                  <a:pt x="215" y="82"/>
                </a:cubicBezTo>
                <a:cubicBezTo>
                  <a:pt x="218" y="86"/>
                  <a:pt x="222" y="90"/>
                  <a:pt x="226" y="93"/>
                </a:cubicBezTo>
                <a:cubicBezTo>
                  <a:pt x="218" y="101"/>
                  <a:pt x="209" y="110"/>
                  <a:pt x="202" y="118"/>
                </a:cubicBezTo>
                <a:close/>
                <a:moveTo>
                  <a:pt x="226" y="40"/>
                </a:moveTo>
                <a:cubicBezTo>
                  <a:pt x="231" y="34"/>
                  <a:pt x="237" y="29"/>
                  <a:pt x="243" y="23"/>
                </a:cubicBezTo>
                <a:cubicBezTo>
                  <a:pt x="245" y="21"/>
                  <a:pt x="246" y="21"/>
                  <a:pt x="248" y="23"/>
                </a:cubicBezTo>
                <a:cubicBezTo>
                  <a:pt x="261" y="35"/>
                  <a:pt x="273" y="47"/>
                  <a:pt x="285" y="59"/>
                </a:cubicBezTo>
                <a:cubicBezTo>
                  <a:pt x="287" y="61"/>
                  <a:pt x="287" y="63"/>
                  <a:pt x="285" y="65"/>
                </a:cubicBezTo>
                <a:cubicBezTo>
                  <a:pt x="279" y="71"/>
                  <a:pt x="272" y="78"/>
                  <a:pt x="266" y="84"/>
                </a:cubicBezTo>
                <a:cubicBezTo>
                  <a:pt x="252" y="70"/>
                  <a:pt x="238" y="56"/>
                  <a:pt x="224" y="42"/>
                </a:cubicBezTo>
                <a:cubicBezTo>
                  <a:pt x="224" y="42"/>
                  <a:pt x="225" y="41"/>
                  <a:pt x="226" y="40"/>
                </a:cubicBezTo>
                <a:close/>
                <a:moveTo>
                  <a:pt x="207" y="43"/>
                </a:moveTo>
                <a:cubicBezTo>
                  <a:pt x="211" y="42"/>
                  <a:pt x="213" y="44"/>
                  <a:pt x="215" y="46"/>
                </a:cubicBezTo>
                <a:cubicBezTo>
                  <a:pt x="220" y="51"/>
                  <a:pt x="225" y="56"/>
                  <a:pt x="230" y="61"/>
                </a:cubicBezTo>
                <a:cubicBezTo>
                  <a:pt x="241" y="71"/>
                  <a:pt x="251" y="81"/>
                  <a:pt x="261" y="92"/>
                </a:cubicBezTo>
                <a:cubicBezTo>
                  <a:pt x="263" y="94"/>
                  <a:pt x="264" y="96"/>
                  <a:pt x="265" y="97"/>
                </a:cubicBezTo>
                <a:cubicBezTo>
                  <a:pt x="265" y="102"/>
                  <a:pt x="263" y="105"/>
                  <a:pt x="260" y="106"/>
                </a:cubicBezTo>
                <a:cubicBezTo>
                  <a:pt x="257" y="108"/>
                  <a:pt x="254" y="108"/>
                  <a:pt x="251" y="106"/>
                </a:cubicBezTo>
                <a:cubicBezTo>
                  <a:pt x="251" y="105"/>
                  <a:pt x="250" y="105"/>
                  <a:pt x="249" y="104"/>
                </a:cubicBezTo>
                <a:cubicBezTo>
                  <a:pt x="234" y="89"/>
                  <a:pt x="219" y="74"/>
                  <a:pt x="204" y="58"/>
                </a:cubicBezTo>
                <a:cubicBezTo>
                  <a:pt x="198" y="53"/>
                  <a:pt x="200" y="45"/>
                  <a:pt x="207" y="43"/>
                </a:cubicBezTo>
                <a:close/>
                <a:moveTo>
                  <a:pt x="200" y="67"/>
                </a:moveTo>
                <a:cubicBezTo>
                  <a:pt x="202" y="70"/>
                  <a:pt x="205" y="73"/>
                  <a:pt x="208" y="75"/>
                </a:cubicBezTo>
                <a:cubicBezTo>
                  <a:pt x="200" y="83"/>
                  <a:pt x="191" y="92"/>
                  <a:pt x="183" y="100"/>
                </a:cubicBezTo>
                <a:cubicBezTo>
                  <a:pt x="181" y="97"/>
                  <a:pt x="178" y="94"/>
                  <a:pt x="175" y="92"/>
                </a:cubicBezTo>
                <a:cubicBezTo>
                  <a:pt x="183" y="84"/>
                  <a:pt x="191" y="75"/>
                  <a:pt x="200" y="67"/>
                </a:cubicBezTo>
                <a:close/>
                <a:moveTo>
                  <a:pt x="93" y="174"/>
                </a:moveTo>
                <a:cubicBezTo>
                  <a:pt x="95" y="177"/>
                  <a:pt x="98" y="180"/>
                  <a:pt x="101" y="182"/>
                </a:cubicBezTo>
                <a:cubicBezTo>
                  <a:pt x="91" y="192"/>
                  <a:pt x="81" y="202"/>
                  <a:pt x="71" y="212"/>
                </a:cubicBezTo>
                <a:cubicBezTo>
                  <a:pt x="68" y="209"/>
                  <a:pt x="66" y="207"/>
                  <a:pt x="63" y="204"/>
                </a:cubicBezTo>
                <a:cubicBezTo>
                  <a:pt x="73" y="194"/>
                  <a:pt x="83" y="184"/>
                  <a:pt x="93" y="174"/>
                </a:cubicBezTo>
                <a:close/>
                <a:moveTo>
                  <a:pt x="45" y="263"/>
                </a:moveTo>
                <a:cubicBezTo>
                  <a:pt x="45" y="261"/>
                  <a:pt x="46" y="258"/>
                  <a:pt x="46" y="256"/>
                </a:cubicBezTo>
                <a:cubicBezTo>
                  <a:pt x="48" y="258"/>
                  <a:pt x="50" y="259"/>
                  <a:pt x="52" y="261"/>
                </a:cubicBezTo>
                <a:cubicBezTo>
                  <a:pt x="49" y="262"/>
                  <a:pt x="47" y="262"/>
                  <a:pt x="45" y="263"/>
                </a:cubicBezTo>
                <a:close/>
                <a:moveTo>
                  <a:pt x="64" y="258"/>
                </a:moveTo>
                <a:cubicBezTo>
                  <a:pt x="63" y="258"/>
                  <a:pt x="61" y="258"/>
                  <a:pt x="60" y="257"/>
                </a:cubicBezTo>
                <a:cubicBezTo>
                  <a:pt x="56" y="254"/>
                  <a:pt x="51" y="251"/>
                  <a:pt x="50" y="246"/>
                </a:cubicBezTo>
                <a:cubicBezTo>
                  <a:pt x="49" y="242"/>
                  <a:pt x="52" y="237"/>
                  <a:pt x="53" y="233"/>
                </a:cubicBezTo>
                <a:cubicBezTo>
                  <a:pt x="54" y="226"/>
                  <a:pt x="56" y="219"/>
                  <a:pt x="58" y="213"/>
                </a:cubicBezTo>
                <a:cubicBezTo>
                  <a:pt x="70" y="225"/>
                  <a:pt x="82" y="238"/>
                  <a:pt x="95" y="250"/>
                </a:cubicBezTo>
                <a:cubicBezTo>
                  <a:pt x="85" y="253"/>
                  <a:pt x="74" y="255"/>
                  <a:pt x="64" y="258"/>
                </a:cubicBezTo>
                <a:close/>
                <a:moveTo>
                  <a:pt x="89" y="230"/>
                </a:moveTo>
                <a:cubicBezTo>
                  <a:pt x="85" y="226"/>
                  <a:pt x="81" y="223"/>
                  <a:pt x="78" y="219"/>
                </a:cubicBezTo>
                <a:cubicBezTo>
                  <a:pt x="87" y="209"/>
                  <a:pt x="97" y="199"/>
                  <a:pt x="107" y="189"/>
                </a:cubicBezTo>
                <a:cubicBezTo>
                  <a:pt x="111" y="193"/>
                  <a:pt x="115" y="197"/>
                  <a:pt x="119" y="200"/>
                </a:cubicBezTo>
                <a:cubicBezTo>
                  <a:pt x="109" y="210"/>
                  <a:pt x="99" y="220"/>
                  <a:pt x="89" y="230"/>
                </a:cubicBezTo>
                <a:close/>
                <a:moveTo>
                  <a:pt x="104" y="245"/>
                </a:moveTo>
                <a:cubicBezTo>
                  <a:pt x="101" y="243"/>
                  <a:pt x="98" y="240"/>
                  <a:pt x="96" y="237"/>
                </a:cubicBezTo>
                <a:cubicBezTo>
                  <a:pt x="105" y="227"/>
                  <a:pt x="115" y="217"/>
                  <a:pt x="126" y="207"/>
                </a:cubicBezTo>
                <a:cubicBezTo>
                  <a:pt x="128" y="210"/>
                  <a:pt x="131" y="213"/>
                  <a:pt x="134" y="215"/>
                </a:cubicBezTo>
                <a:cubicBezTo>
                  <a:pt x="124" y="225"/>
                  <a:pt x="114" y="235"/>
                  <a:pt x="104" y="245"/>
                </a:cubicBezTo>
                <a:close/>
                <a:moveTo>
                  <a:pt x="227" y="296"/>
                </a:moveTo>
                <a:cubicBezTo>
                  <a:pt x="225" y="294"/>
                  <a:pt x="223" y="292"/>
                  <a:pt x="220" y="289"/>
                </a:cubicBezTo>
                <a:cubicBezTo>
                  <a:pt x="224" y="286"/>
                  <a:pt x="227" y="283"/>
                  <a:pt x="231" y="279"/>
                </a:cubicBezTo>
                <a:cubicBezTo>
                  <a:pt x="233" y="277"/>
                  <a:pt x="233" y="275"/>
                  <a:pt x="232" y="273"/>
                </a:cubicBezTo>
                <a:cubicBezTo>
                  <a:pt x="230" y="271"/>
                  <a:pt x="227" y="271"/>
                  <a:pt x="225" y="273"/>
                </a:cubicBezTo>
                <a:cubicBezTo>
                  <a:pt x="223" y="275"/>
                  <a:pt x="222" y="276"/>
                  <a:pt x="220" y="278"/>
                </a:cubicBezTo>
                <a:cubicBezTo>
                  <a:pt x="218" y="280"/>
                  <a:pt x="216" y="282"/>
                  <a:pt x="214" y="284"/>
                </a:cubicBezTo>
                <a:cubicBezTo>
                  <a:pt x="213" y="282"/>
                  <a:pt x="211" y="280"/>
                  <a:pt x="209" y="277"/>
                </a:cubicBezTo>
                <a:cubicBezTo>
                  <a:pt x="212" y="275"/>
                  <a:pt x="215" y="272"/>
                  <a:pt x="218" y="269"/>
                </a:cubicBezTo>
                <a:cubicBezTo>
                  <a:pt x="221" y="266"/>
                  <a:pt x="222" y="263"/>
                  <a:pt x="220" y="261"/>
                </a:cubicBezTo>
                <a:cubicBezTo>
                  <a:pt x="217" y="259"/>
                  <a:pt x="215" y="259"/>
                  <a:pt x="212" y="263"/>
                </a:cubicBezTo>
                <a:cubicBezTo>
                  <a:pt x="209" y="266"/>
                  <a:pt x="206" y="269"/>
                  <a:pt x="203" y="272"/>
                </a:cubicBezTo>
                <a:cubicBezTo>
                  <a:pt x="201" y="270"/>
                  <a:pt x="199" y="268"/>
                  <a:pt x="197" y="266"/>
                </a:cubicBezTo>
                <a:cubicBezTo>
                  <a:pt x="201" y="263"/>
                  <a:pt x="204" y="259"/>
                  <a:pt x="208" y="256"/>
                </a:cubicBezTo>
                <a:cubicBezTo>
                  <a:pt x="210" y="254"/>
                  <a:pt x="210" y="251"/>
                  <a:pt x="208" y="250"/>
                </a:cubicBezTo>
                <a:cubicBezTo>
                  <a:pt x="206" y="248"/>
                  <a:pt x="204" y="248"/>
                  <a:pt x="202" y="250"/>
                </a:cubicBezTo>
                <a:cubicBezTo>
                  <a:pt x="201" y="250"/>
                  <a:pt x="201" y="251"/>
                  <a:pt x="200" y="252"/>
                </a:cubicBezTo>
                <a:cubicBezTo>
                  <a:pt x="197" y="255"/>
                  <a:pt x="194" y="258"/>
                  <a:pt x="192" y="260"/>
                </a:cubicBezTo>
                <a:cubicBezTo>
                  <a:pt x="190" y="258"/>
                  <a:pt x="188" y="256"/>
                  <a:pt x="187" y="255"/>
                </a:cubicBezTo>
                <a:cubicBezTo>
                  <a:pt x="193" y="248"/>
                  <a:pt x="200" y="241"/>
                  <a:pt x="207" y="233"/>
                </a:cubicBezTo>
                <a:cubicBezTo>
                  <a:pt x="209" y="232"/>
                  <a:pt x="210" y="230"/>
                  <a:pt x="210" y="229"/>
                </a:cubicBezTo>
                <a:cubicBezTo>
                  <a:pt x="209" y="225"/>
                  <a:pt x="205" y="224"/>
                  <a:pt x="202" y="227"/>
                </a:cubicBezTo>
                <a:cubicBezTo>
                  <a:pt x="196" y="233"/>
                  <a:pt x="189" y="240"/>
                  <a:pt x="183" y="246"/>
                </a:cubicBezTo>
                <a:cubicBezTo>
                  <a:pt x="182" y="247"/>
                  <a:pt x="181" y="248"/>
                  <a:pt x="180" y="249"/>
                </a:cubicBezTo>
                <a:cubicBezTo>
                  <a:pt x="178" y="247"/>
                  <a:pt x="177" y="245"/>
                  <a:pt x="174" y="243"/>
                </a:cubicBezTo>
                <a:cubicBezTo>
                  <a:pt x="177" y="240"/>
                  <a:pt x="181" y="237"/>
                  <a:pt x="184" y="234"/>
                </a:cubicBezTo>
                <a:cubicBezTo>
                  <a:pt x="187" y="231"/>
                  <a:pt x="187" y="229"/>
                  <a:pt x="185" y="227"/>
                </a:cubicBezTo>
                <a:cubicBezTo>
                  <a:pt x="183" y="225"/>
                  <a:pt x="181" y="225"/>
                  <a:pt x="178" y="228"/>
                </a:cubicBezTo>
                <a:cubicBezTo>
                  <a:pt x="175" y="231"/>
                  <a:pt x="172" y="234"/>
                  <a:pt x="169" y="238"/>
                </a:cubicBezTo>
                <a:cubicBezTo>
                  <a:pt x="166" y="236"/>
                  <a:pt x="165" y="234"/>
                  <a:pt x="163" y="232"/>
                </a:cubicBezTo>
                <a:cubicBezTo>
                  <a:pt x="166" y="228"/>
                  <a:pt x="169" y="225"/>
                  <a:pt x="173" y="222"/>
                </a:cubicBezTo>
                <a:cubicBezTo>
                  <a:pt x="175" y="220"/>
                  <a:pt x="176" y="218"/>
                  <a:pt x="174" y="215"/>
                </a:cubicBezTo>
                <a:cubicBezTo>
                  <a:pt x="172" y="213"/>
                  <a:pt x="170" y="213"/>
                  <a:pt x="167" y="216"/>
                </a:cubicBezTo>
                <a:cubicBezTo>
                  <a:pt x="164" y="219"/>
                  <a:pt x="160" y="223"/>
                  <a:pt x="157" y="226"/>
                </a:cubicBezTo>
                <a:cubicBezTo>
                  <a:pt x="155" y="224"/>
                  <a:pt x="154" y="222"/>
                  <a:pt x="152" y="220"/>
                </a:cubicBezTo>
                <a:cubicBezTo>
                  <a:pt x="155" y="217"/>
                  <a:pt x="158" y="214"/>
                  <a:pt x="161" y="210"/>
                </a:cubicBezTo>
                <a:cubicBezTo>
                  <a:pt x="162" y="209"/>
                  <a:pt x="163" y="207"/>
                  <a:pt x="163" y="206"/>
                </a:cubicBezTo>
                <a:cubicBezTo>
                  <a:pt x="163" y="202"/>
                  <a:pt x="159" y="201"/>
                  <a:pt x="156" y="204"/>
                </a:cubicBezTo>
                <a:cubicBezTo>
                  <a:pt x="152" y="207"/>
                  <a:pt x="149" y="211"/>
                  <a:pt x="145" y="215"/>
                </a:cubicBezTo>
                <a:cubicBezTo>
                  <a:pt x="143" y="212"/>
                  <a:pt x="142" y="211"/>
                  <a:pt x="140" y="209"/>
                </a:cubicBezTo>
                <a:cubicBezTo>
                  <a:pt x="143" y="205"/>
                  <a:pt x="147" y="202"/>
                  <a:pt x="150" y="199"/>
                </a:cubicBezTo>
                <a:cubicBezTo>
                  <a:pt x="152" y="196"/>
                  <a:pt x="152" y="194"/>
                  <a:pt x="150" y="192"/>
                </a:cubicBezTo>
                <a:cubicBezTo>
                  <a:pt x="148" y="190"/>
                  <a:pt x="146" y="190"/>
                  <a:pt x="144" y="192"/>
                </a:cubicBezTo>
                <a:cubicBezTo>
                  <a:pt x="141" y="196"/>
                  <a:pt x="137" y="199"/>
                  <a:pt x="134" y="203"/>
                </a:cubicBezTo>
                <a:cubicBezTo>
                  <a:pt x="132" y="201"/>
                  <a:pt x="130" y="199"/>
                  <a:pt x="128" y="197"/>
                </a:cubicBezTo>
                <a:cubicBezTo>
                  <a:pt x="130" y="195"/>
                  <a:pt x="132" y="193"/>
                  <a:pt x="134" y="191"/>
                </a:cubicBezTo>
                <a:cubicBezTo>
                  <a:pt x="139" y="186"/>
                  <a:pt x="145" y="181"/>
                  <a:pt x="150" y="175"/>
                </a:cubicBezTo>
                <a:cubicBezTo>
                  <a:pt x="153" y="173"/>
                  <a:pt x="153" y="170"/>
                  <a:pt x="151" y="169"/>
                </a:cubicBezTo>
                <a:cubicBezTo>
                  <a:pt x="148" y="167"/>
                  <a:pt x="146" y="167"/>
                  <a:pt x="144" y="169"/>
                </a:cubicBezTo>
                <a:cubicBezTo>
                  <a:pt x="137" y="177"/>
                  <a:pt x="130" y="184"/>
                  <a:pt x="123" y="191"/>
                </a:cubicBezTo>
                <a:cubicBezTo>
                  <a:pt x="121" y="189"/>
                  <a:pt x="119" y="187"/>
                  <a:pt x="117" y="185"/>
                </a:cubicBezTo>
                <a:cubicBezTo>
                  <a:pt x="120" y="182"/>
                  <a:pt x="123" y="179"/>
                  <a:pt x="127" y="176"/>
                </a:cubicBezTo>
                <a:cubicBezTo>
                  <a:pt x="129" y="174"/>
                  <a:pt x="130" y="171"/>
                  <a:pt x="128" y="169"/>
                </a:cubicBezTo>
                <a:cubicBezTo>
                  <a:pt x="126" y="167"/>
                  <a:pt x="123" y="167"/>
                  <a:pt x="121" y="170"/>
                </a:cubicBezTo>
                <a:cubicBezTo>
                  <a:pt x="117" y="173"/>
                  <a:pt x="114" y="176"/>
                  <a:pt x="111" y="180"/>
                </a:cubicBezTo>
                <a:cubicBezTo>
                  <a:pt x="109" y="178"/>
                  <a:pt x="107" y="176"/>
                  <a:pt x="105" y="174"/>
                </a:cubicBezTo>
                <a:cubicBezTo>
                  <a:pt x="108" y="171"/>
                  <a:pt x="112" y="168"/>
                  <a:pt x="115" y="164"/>
                </a:cubicBezTo>
                <a:cubicBezTo>
                  <a:pt x="118" y="162"/>
                  <a:pt x="118" y="160"/>
                  <a:pt x="116" y="158"/>
                </a:cubicBezTo>
                <a:cubicBezTo>
                  <a:pt x="114" y="155"/>
                  <a:pt x="112" y="156"/>
                  <a:pt x="109" y="158"/>
                </a:cubicBezTo>
                <a:cubicBezTo>
                  <a:pt x="106" y="162"/>
                  <a:pt x="103" y="165"/>
                  <a:pt x="100" y="168"/>
                </a:cubicBezTo>
                <a:cubicBezTo>
                  <a:pt x="98" y="166"/>
                  <a:pt x="96" y="164"/>
                  <a:pt x="94" y="162"/>
                </a:cubicBezTo>
                <a:cubicBezTo>
                  <a:pt x="97" y="159"/>
                  <a:pt x="100" y="156"/>
                  <a:pt x="104" y="153"/>
                </a:cubicBezTo>
                <a:cubicBezTo>
                  <a:pt x="106" y="150"/>
                  <a:pt x="106" y="148"/>
                  <a:pt x="104" y="146"/>
                </a:cubicBezTo>
                <a:cubicBezTo>
                  <a:pt x="103" y="144"/>
                  <a:pt x="100" y="144"/>
                  <a:pt x="98" y="147"/>
                </a:cubicBezTo>
                <a:cubicBezTo>
                  <a:pt x="94" y="150"/>
                  <a:pt x="91" y="153"/>
                  <a:pt x="88" y="157"/>
                </a:cubicBezTo>
                <a:cubicBezTo>
                  <a:pt x="86" y="155"/>
                  <a:pt x="84" y="153"/>
                  <a:pt x="82" y="151"/>
                </a:cubicBezTo>
                <a:cubicBezTo>
                  <a:pt x="84" y="149"/>
                  <a:pt x="87" y="146"/>
                  <a:pt x="89" y="144"/>
                </a:cubicBezTo>
                <a:cubicBezTo>
                  <a:pt x="95" y="138"/>
                  <a:pt x="95" y="137"/>
                  <a:pt x="93" y="134"/>
                </a:cubicBezTo>
                <a:cubicBezTo>
                  <a:pt x="90" y="132"/>
                  <a:pt x="89" y="132"/>
                  <a:pt x="83" y="138"/>
                </a:cubicBezTo>
                <a:cubicBezTo>
                  <a:pt x="81" y="141"/>
                  <a:pt x="79" y="143"/>
                  <a:pt x="76" y="146"/>
                </a:cubicBezTo>
                <a:cubicBezTo>
                  <a:pt x="74" y="143"/>
                  <a:pt x="72" y="142"/>
                  <a:pt x="70" y="139"/>
                </a:cubicBezTo>
                <a:cubicBezTo>
                  <a:pt x="73" y="137"/>
                  <a:pt x="76" y="134"/>
                  <a:pt x="79" y="131"/>
                </a:cubicBezTo>
                <a:cubicBezTo>
                  <a:pt x="84" y="126"/>
                  <a:pt x="88" y="122"/>
                  <a:pt x="93" y="117"/>
                </a:cubicBezTo>
                <a:cubicBezTo>
                  <a:pt x="95" y="115"/>
                  <a:pt x="95" y="113"/>
                  <a:pt x="93" y="111"/>
                </a:cubicBezTo>
                <a:cubicBezTo>
                  <a:pt x="91" y="109"/>
                  <a:pt x="89" y="109"/>
                  <a:pt x="87" y="111"/>
                </a:cubicBezTo>
                <a:cubicBezTo>
                  <a:pt x="79" y="119"/>
                  <a:pt x="72" y="126"/>
                  <a:pt x="65" y="133"/>
                </a:cubicBezTo>
                <a:cubicBezTo>
                  <a:pt x="63" y="131"/>
                  <a:pt x="61" y="130"/>
                  <a:pt x="59" y="128"/>
                </a:cubicBezTo>
                <a:cubicBezTo>
                  <a:pt x="62" y="125"/>
                  <a:pt x="66" y="121"/>
                  <a:pt x="69" y="118"/>
                </a:cubicBezTo>
                <a:cubicBezTo>
                  <a:pt x="72" y="115"/>
                  <a:pt x="72" y="113"/>
                  <a:pt x="70" y="111"/>
                </a:cubicBezTo>
                <a:cubicBezTo>
                  <a:pt x="67" y="109"/>
                  <a:pt x="65" y="110"/>
                  <a:pt x="63" y="112"/>
                </a:cubicBezTo>
                <a:cubicBezTo>
                  <a:pt x="60" y="115"/>
                  <a:pt x="57" y="119"/>
                  <a:pt x="53" y="122"/>
                </a:cubicBezTo>
                <a:cubicBezTo>
                  <a:pt x="51" y="120"/>
                  <a:pt x="50" y="118"/>
                  <a:pt x="48" y="116"/>
                </a:cubicBezTo>
                <a:cubicBezTo>
                  <a:pt x="51" y="113"/>
                  <a:pt x="54" y="110"/>
                  <a:pt x="57" y="106"/>
                </a:cubicBezTo>
                <a:cubicBezTo>
                  <a:pt x="60" y="104"/>
                  <a:pt x="60" y="102"/>
                  <a:pt x="58" y="100"/>
                </a:cubicBezTo>
                <a:cubicBezTo>
                  <a:pt x="56" y="98"/>
                  <a:pt x="54" y="98"/>
                  <a:pt x="51" y="101"/>
                </a:cubicBezTo>
                <a:cubicBezTo>
                  <a:pt x="48" y="104"/>
                  <a:pt x="45" y="107"/>
                  <a:pt x="42" y="110"/>
                </a:cubicBezTo>
                <a:cubicBezTo>
                  <a:pt x="42" y="110"/>
                  <a:pt x="41" y="110"/>
                  <a:pt x="41" y="110"/>
                </a:cubicBezTo>
                <a:cubicBezTo>
                  <a:pt x="39" y="109"/>
                  <a:pt x="38" y="107"/>
                  <a:pt x="36" y="105"/>
                </a:cubicBezTo>
                <a:cubicBezTo>
                  <a:pt x="39" y="101"/>
                  <a:pt x="42" y="98"/>
                  <a:pt x="46" y="95"/>
                </a:cubicBezTo>
                <a:cubicBezTo>
                  <a:pt x="48" y="93"/>
                  <a:pt x="49" y="91"/>
                  <a:pt x="47" y="88"/>
                </a:cubicBezTo>
                <a:cubicBezTo>
                  <a:pt x="45" y="86"/>
                  <a:pt x="42" y="86"/>
                  <a:pt x="40" y="89"/>
                </a:cubicBezTo>
                <a:cubicBezTo>
                  <a:pt x="37" y="92"/>
                  <a:pt x="33" y="96"/>
                  <a:pt x="30" y="99"/>
                </a:cubicBezTo>
                <a:cubicBezTo>
                  <a:pt x="28" y="97"/>
                  <a:pt x="27" y="95"/>
                  <a:pt x="25" y="93"/>
                </a:cubicBezTo>
                <a:cubicBezTo>
                  <a:pt x="27" y="90"/>
                  <a:pt x="31" y="87"/>
                  <a:pt x="34" y="84"/>
                </a:cubicBezTo>
                <a:cubicBezTo>
                  <a:pt x="37" y="81"/>
                  <a:pt x="37" y="79"/>
                  <a:pt x="35" y="77"/>
                </a:cubicBezTo>
                <a:cubicBezTo>
                  <a:pt x="33" y="75"/>
                  <a:pt x="31" y="75"/>
                  <a:pt x="28" y="78"/>
                </a:cubicBezTo>
                <a:cubicBezTo>
                  <a:pt x="25" y="81"/>
                  <a:pt x="22" y="84"/>
                  <a:pt x="19" y="87"/>
                </a:cubicBezTo>
                <a:cubicBezTo>
                  <a:pt x="16" y="85"/>
                  <a:pt x="14" y="83"/>
                  <a:pt x="12" y="81"/>
                </a:cubicBezTo>
                <a:cubicBezTo>
                  <a:pt x="35" y="58"/>
                  <a:pt x="58" y="35"/>
                  <a:pt x="81" y="12"/>
                </a:cubicBezTo>
                <a:cubicBezTo>
                  <a:pt x="153" y="83"/>
                  <a:pt x="224" y="155"/>
                  <a:pt x="296" y="227"/>
                </a:cubicBezTo>
                <a:cubicBezTo>
                  <a:pt x="273" y="249"/>
                  <a:pt x="250" y="273"/>
                  <a:pt x="227" y="296"/>
                </a:cubicBezTo>
                <a:close/>
                <a:moveTo>
                  <a:pt x="53" y="60"/>
                </a:moveTo>
                <a:cubicBezTo>
                  <a:pt x="53" y="70"/>
                  <a:pt x="62" y="79"/>
                  <a:pt x="72" y="79"/>
                </a:cubicBezTo>
                <a:cubicBezTo>
                  <a:pt x="82" y="79"/>
                  <a:pt x="90" y="71"/>
                  <a:pt x="90" y="61"/>
                </a:cubicBezTo>
                <a:cubicBezTo>
                  <a:pt x="90" y="50"/>
                  <a:pt x="82" y="42"/>
                  <a:pt x="72" y="42"/>
                </a:cubicBezTo>
                <a:cubicBezTo>
                  <a:pt x="62" y="42"/>
                  <a:pt x="53" y="50"/>
                  <a:pt x="53" y="60"/>
                </a:cubicBezTo>
                <a:close/>
                <a:moveTo>
                  <a:pt x="82" y="60"/>
                </a:moveTo>
                <a:cubicBezTo>
                  <a:pt x="82" y="66"/>
                  <a:pt x="77" y="70"/>
                  <a:pt x="72" y="70"/>
                </a:cubicBezTo>
                <a:cubicBezTo>
                  <a:pt x="66" y="70"/>
                  <a:pt x="62" y="66"/>
                  <a:pt x="62" y="60"/>
                </a:cubicBezTo>
                <a:cubicBezTo>
                  <a:pt x="62" y="55"/>
                  <a:pt x="66" y="51"/>
                  <a:pt x="72" y="50"/>
                </a:cubicBezTo>
                <a:cubicBezTo>
                  <a:pt x="77" y="50"/>
                  <a:pt x="82" y="55"/>
                  <a:pt x="82" y="6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3">
            <a:extLst>
              <a:ext uri="{FF2B5EF4-FFF2-40B4-BE49-F238E27FC236}">
                <a16:creationId xmlns:a16="http://schemas.microsoft.com/office/drawing/2014/main" id="{411F52C2-F371-3371-E7D2-0EE7F43224BB}"/>
              </a:ext>
            </a:extLst>
          </p:cNvPr>
          <p:cNvSpPr>
            <a:spLocks noEditPoints="1"/>
          </p:cNvSpPr>
          <p:nvPr/>
        </p:nvSpPr>
        <p:spPr bwMode="auto">
          <a:xfrm>
            <a:off x="7798023" y="2251902"/>
            <a:ext cx="518405" cy="522690"/>
          </a:xfrm>
          <a:custGeom>
            <a:avLst/>
            <a:gdLst>
              <a:gd name="T0" fmla="*/ 210 w 357"/>
              <a:gd name="T1" fmla="*/ 166 h 357"/>
              <a:gd name="T2" fmla="*/ 255 w 357"/>
              <a:gd name="T3" fmla="*/ 128 h 357"/>
              <a:gd name="T4" fmla="*/ 250 w 357"/>
              <a:gd name="T5" fmla="*/ 171 h 357"/>
              <a:gd name="T6" fmla="*/ 115 w 357"/>
              <a:gd name="T7" fmla="*/ 57 h 357"/>
              <a:gd name="T8" fmla="*/ 136 w 357"/>
              <a:gd name="T9" fmla="*/ 25 h 357"/>
              <a:gd name="T10" fmla="*/ 100 w 357"/>
              <a:gd name="T11" fmla="*/ 0 h 357"/>
              <a:gd name="T12" fmla="*/ 129 w 357"/>
              <a:gd name="T13" fmla="*/ 58 h 357"/>
              <a:gd name="T14" fmla="*/ 191 w 357"/>
              <a:gd name="T15" fmla="*/ 104 h 357"/>
              <a:gd name="T16" fmla="*/ 156 w 357"/>
              <a:gd name="T17" fmla="*/ 45 h 357"/>
              <a:gd name="T18" fmla="*/ 170 w 357"/>
              <a:gd name="T19" fmla="*/ 43 h 357"/>
              <a:gd name="T20" fmla="*/ 129 w 357"/>
              <a:gd name="T21" fmla="*/ 58 h 357"/>
              <a:gd name="T22" fmla="*/ 156 w 357"/>
              <a:gd name="T23" fmla="*/ 140 h 357"/>
              <a:gd name="T24" fmla="*/ 161 w 357"/>
              <a:gd name="T25" fmla="*/ 160 h 357"/>
              <a:gd name="T26" fmla="*/ 199 w 357"/>
              <a:gd name="T27" fmla="*/ 311 h 357"/>
              <a:gd name="T28" fmla="*/ 159 w 357"/>
              <a:gd name="T29" fmla="*/ 312 h 357"/>
              <a:gd name="T30" fmla="*/ 0 w 357"/>
              <a:gd name="T31" fmla="*/ 298 h 357"/>
              <a:gd name="T32" fmla="*/ 153 w 357"/>
              <a:gd name="T33" fmla="*/ 357 h 357"/>
              <a:gd name="T34" fmla="*/ 350 w 357"/>
              <a:gd name="T35" fmla="*/ 301 h 357"/>
              <a:gd name="T36" fmla="*/ 327 w 357"/>
              <a:gd name="T37" fmla="*/ 291 h 357"/>
              <a:gd name="T38" fmla="*/ 145 w 357"/>
              <a:gd name="T39" fmla="*/ 340 h 357"/>
              <a:gd name="T40" fmla="*/ 32 w 357"/>
              <a:gd name="T41" fmla="*/ 280 h 357"/>
              <a:gd name="T42" fmla="*/ 193 w 357"/>
              <a:gd name="T43" fmla="*/ 337 h 357"/>
              <a:gd name="T44" fmla="*/ 345 w 357"/>
              <a:gd name="T45" fmla="*/ 279 h 357"/>
              <a:gd name="T46" fmla="*/ 350 w 357"/>
              <a:gd name="T47" fmla="*/ 152 h 357"/>
              <a:gd name="T48" fmla="*/ 290 w 357"/>
              <a:gd name="T49" fmla="*/ 152 h 357"/>
              <a:gd name="T50" fmla="*/ 273 w 357"/>
              <a:gd name="T51" fmla="*/ 201 h 357"/>
              <a:gd name="T52" fmla="*/ 312 w 357"/>
              <a:gd name="T53" fmla="*/ 231 h 357"/>
              <a:gd name="T54" fmla="*/ 357 w 357"/>
              <a:gd name="T55" fmla="*/ 204 h 357"/>
              <a:gd name="T56" fmla="*/ 306 w 357"/>
              <a:gd name="T57" fmla="*/ 203 h 357"/>
              <a:gd name="T58" fmla="*/ 301 w 357"/>
              <a:gd name="T59" fmla="*/ 161 h 357"/>
              <a:gd name="T60" fmla="*/ 334 w 357"/>
              <a:gd name="T61" fmla="*/ 189 h 357"/>
              <a:gd name="T62" fmla="*/ 23 w 357"/>
              <a:gd name="T63" fmla="*/ 257 h 357"/>
              <a:gd name="T64" fmla="*/ 246 w 357"/>
              <a:gd name="T65" fmla="*/ 274 h 357"/>
              <a:gd name="T66" fmla="*/ 220 w 357"/>
              <a:gd name="T67" fmla="*/ 275 h 357"/>
              <a:gd name="T68" fmla="*/ 23 w 357"/>
              <a:gd name="T69" fmla="*/ 246 h 357"/>
              <a:gd name="T70" fmla="*/ 63 w 357"/>
              <a:gd name="T71" fmla="*/ 201 h 357"/>
              <a:gd name="T72" fmla="*/ 100 w 357"/>
              <a:gd name="T73" fmla="*/ 163 h 357"/>
              <a:gd name="T74" fmla="*/ 75 w 357"/>
              <a:gd name="T75" fmla="*/ 112 h 357"/>
              <a:gd name="T76" fmla="*/ 19 w 357"/>
              <a:gd name="T77" fmla="*/ 119 h 357"/>
              <a:gd name="T78" fmla="*/ 18 w 357"/>
              <a:gd name="T79" fmla="*/ 179 h 357"/>
              <a:gd name="T80" fmla="*/ 67 w 357"/>
              <a:gd name="T81" fmla="*/ 128 h 357"/>
              <a:gd name="T82" fmla="*/ 62 w 357"/>
              <a:gd name="T83" fmla="*/ 169 h 357"/>
              <a:gd name="T84" fmla="*/ 35 w 357"/>
              <a:gd name="T85" fmla="*/ 155 h 357"/>
              <a:gd name="T86" fmla="*/ 185 w 357"/>
              <a:gd name="T87" fmla="*/ 265 h 357"/>
              <a:gd name="T88" fmla="*/ 267 w 357"/>
              <a:gd name="T89" fmla="*/ 218 h 357"/>
              <a:gd name="T90" fmla="*/ 89 w 357"/>
              <a:gd name="T91" fmla="*/ 195 h 357"/>
              <a:gd name="T92" fmla="*/ 164 w 357"/>
              <a:gd name="T93" fmla="*/ 267 h 357"/>
              <a:gd name="T94" fmla="*/ 178 w 357"/>
              <a:gd name="T95" fmla="*/ 232 h 357"/>
              <a:gd name="T96" fmla="*/ 175 w 357"/>
              <a:gd name="T97" fmla="*/ 239 h 357"/>
              <a:gd name="T98" fmla="*/ 196 w 357"/>
              <a:gd name="T99" fmla="*/ 193 h 357"/>
              <a:gd name="T100" fmla="*/ 216 w 357"/>
              <a:gd name="T101" fmla="*/ 91 h 357"/>
              <a:gd name="T102" fmla="*/ 207 w 357"/>
              <a:gd name="T103" fmla="*/ 135 h 357"/>
              <a:gd name="T104" fmla="*/ 198 w 357"/>
              <a:gd name="T105" fmla="*/ 119 h 357"/>
              <a:gd name="T106" fmla="*/ 126 w 357"/>
              <a:gd name="T107" fmla="*/ 113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 h="357">
                <a:moveTo>
                  <a:pt x="107" y="64"/>
                </a:moveTo>
                <a:cubicBezTo>
                  <a:pt x="108" y="66"/>
                  <a:pt x="108" y="68"/>
                  <a:pt x="107" y="70"/>
                </a:cubicBezTo>
                <a:cubicBezTo>
                  <a:pt x="100" y="85"/>
                  <a:pt x="99" y="101"/>
                  <a:pt x="102" y="117"/>
                </a:cubicBezTo>
                <a:cubicBezTo>
                  <a:pt x="113" y="163"/>
                  <a:pt x="162" y="186"/>
                  <a:pt x="205" y="166"/>
                </a:cubicBezTo>
                <a:cubicBezTo>
                  <a:pt x="207" y="165"/>
                  <a:pt x="209" y="165"/>
                  <a:pt x="210" y="166"/>
                </a:cubicBezTo>
                <a:cubicBezTo>
                  <a:pt x="215" y="169"/>
                  <a:pt x="221" y="172"/>
                  <a:pt x="226" y="174"/>
                </a:cubicBezTo>
                <a:cubicBezTo>
                  <a:pt x="235" y="178"/>
                  <a:pt x="244" y="182"/>
                  <a:pt x="255" y="182"/>
                </a:cubicBezTo>
                <a:cubicBezTo>
                  <a:pt x="263" y="182"/>
                  <a:pt x="268" y="177"/>
                  <a:pt x="269" y="169"/>
                </a:cubicBezTo>
                <a:cubicBezTo>
                  <a:pt x="269" y="166"/>
                  <a:pt x="269" y="162"/>
                  <a:pt x="269" y="159"/>
                </a:cubicBezTo>
                <a:cubicBezTo>
                  <a:pt x="266" y="148"/>
                  <a:pt x="261" y="138"/>
                  <a:pt x="255" y="128"/>
                </a:cubicBezTo>
                <a:cubicBezTo>
                  <a:pt x="253" y="125"/>
                  <a:pt x="249" y="124"/>
                  <a:pt x="247" y="126"/>
                </a:cubicBezTo>
                <a:cubicBezTo>
                  <a:pt x="244" y="128"/>
                  <a:pt x="243" y="131"/>
                  <a:pt x="245" y="134"/>
                </a:cubicBezTo>
                <a:cubicBezTo>
                  <a:pt x="248" y="139"/>
                  <a:pt x="251" y="143"/>
                  <a:pt x="253" y="148"/>
                </a:cubicBezTo>
                <a:cubicBezTo>
                  <a:pt x="255" y="153"/>
                  <a:pt x="257" y="158"/>
                  <a:pt x="258" y="163"/>
                </a:cubicBezTo>
                <a:cubicBezTo>
                  <a:pt x="259" y="170"/>
                  <a:pt x="257" y="172"/>
                  <a:pt x="250" y="171"/>
                </a:cubicBezTo>
                <a:cubicBezTo>
                  <a:pt x="250" y="171"/>
                  <a:pt x="250" y="171"/>
                  <a:pt x="250" y="171"/>
                </a:cubicBezTo>
                <a:cubicBezTo>
                  <a:pt x="238" y="168"/>
                  <a:pt x="228" y="163"/>
                  <a:pt x="218" y="158"/>
                </a:cubicBezTo>
                <a:cubicBezTo>
                  <a:pt x="255" y="127"/>
                  <a:pt x="252" y="75"/>
                  <a:pt x="224" y="49"/>
                </a:cubicBezTo>
                <a:cubicBezTo>
                  <a:pt x="210" y="36"/>
                  <a:pt x="194" y="29"/>
                  <a:pt x="175" y="28"/>
                </a:cubicBezTo>
                <a:cubicBezTo>
                  <a:pt x="151" y="28"/>
                  <a:pt x="131" y="37"/>
                  <a:pt x="115" y="57"/>
                </a:cubicBezTo>
                <a:cubicBezTo>
                  <a:pt x="110" y="47"/>
                  <a:pt x="106" y="38"/>
                  <a:pt x="102" y="29"/>
                </a:cubicBezTo>
                <a:cubicBezTo>
                  <a:pt x="100" y="25"/>
                  <a:pt x="99" y="21"/>
                  <a:pt x="99" y="18"/>
                </a:cubicBezTo>
                <a:cubicBezTo>
                  <a:pt x="98" y="13"/>
                  <a:pt x="100" y="11"/>
                  <a:pt x="105" y="12"/>
                </a:cubicBezTo>
                <a:cubicBezTo>
                  <a:pt x="110" y="13"/>
                  <a:pt x="115" y="14"/>
                  <a:pt x="120" y="16"/>
                </a:cubicBezTo>
                <a:cubicBezTo>
                  <a:pt x="125" y="19"/>
                  <a:pt x="130" y="22"/>
                  <a:pt x="136" y="25"/>
                </a:cubicBezTo>
                <a:cubicBezTo>
                  <a:pt x="139" y="26"/>
                  <a:pt x="142" y="26"/>
                  <a:pt x="144" y="23"/>
                </a:cubicBezTo>
                <a:cubicBezTo>
                  <a:pt x="146" y="20"/>
                  <a:pt x="145" y="17"/>
                  <a:pt x="141" y="15"/>
                </a:cubicBezTo>
                <a:cubicBezTo>
                  <a:pt x="141" y="15"/>
                  <a:pt x="140" y="14"/>
                  <a:pt x="140" y="14"/>
                </a:cubicBezTo>
                <a:cubicBezTo>
                  <a:pt x="131" y="8"/>
                  <a:pt x="121" y="3"/>
                  <a:pt x="111" y="0"/>
                </a:cubicBezTo>
                <a:cubicBezTo>
                  <a:pt x="100" y="0"/>
                  <a:pt x="100" y="0"/>
                  <a:pt x="100" y="0"/>
                </a:cubicBezTo>
                <a:cubicBezTo>
                  <a:pt x="99" y="1"/>
                  <a:pt x="99" y="1"/>
                  <a:pt x="98" y="1"/>
                </a:cubicBezTo>
                <a:cubicBezTo>
                  <a:pt x="91" y="4"/>
                  <a:pt x="88" y="8"/>
                  <a:pt x="88" y="16"/>
                </a:cubicBezTo>
                <a:cubicBezTo>
                  <a:pt x="88" y="19"/>
                  <a:pt x="88" y="23"/>
                  <a:pt x="89" y="27"/>
                </a:cubicBezTo>
                <a:cubicBezTo>
                  <a:pt x="93" y="40"/>
                  <a:pt x="100" y="52"/>
                  <a:pt x="107" y="64"/>
                </a:cubicBezTo>
                <a:close/>
                <a:moveTo>
                  <a:pt x="129" y="58"/>
                </a:moveTo>
                <a:cubicBezTo>
                  <a:pt x="130" y="59"/>
                  <a:pt x="131" y="60"/>
                  <a:pt x="132" y="60"/>
                </a:cubicBezTo>
                <a:cubicBezTo>
                  <a:pt x="148" y="77"/>
                  <a:pt x="164" y="93"/>
                  <a:pt x="181" y="109"/>
                </a:cubicBezTo>
                <a:cubicBezTo>
                  <a:pt x="182" y="110"/>
                  <a:pt x="182" y="111"/>
                  <a:pt x="184" y="112"/>
                </a:cubicBezTo>
                <a:cubicBezTo>
                  <a:pt x="186" y="113"/>
                  <a:pt x="188" y="113"/>
                  <a:pt x="190" y="111"/>
                </a:cubicBezTo>
                <a:cubicBezTo>
                  <a:pt x="192" y="109"/>
                  <a:pt x="193" y="106"/>
                  <a:pt x="191" y="104"/>
                </a:cubicBezTo>
                <a:cubicBezTo>
                  <a:pt x="190" y="103"/>
                  <a:pt x="189" y="102"/>
                  <a:pt x="188" y="101"/>
                </a:cubicBezTo>
                <a:cubicBezTo>
                  <a:pt x="173" y="85"/>
                  <a:pt x="157" y="69"/>
                  <a:pt x="141" y="53"/>
                </a:cubicBezTo>
                <a:cubicBezTo>
                  <a:pt x="140" y="53"/>
                  <a:pt x="139" y="52"/>
                  <a:pt x="138" y="50"/>
                </a:cubicBezTo>
                <a:cubicBezTo>
                  <a:pt x="143" y="48"/>
                  <a:pt x="148" y="45"/>
                  <a:pt x="152" y="43"/>
                </a:cubicBezTo>
                <a:cubicBezTo>
                  <a:pt x="153" y="43"/>
                  <a:pt x="155" y="44"/>
                  <a:pt x="156" y="45"/>
                </a:cubicBezTo>
                <a:cubicBezTo>
                  <a:pt x="164" y="53"/>
                  <a:pt x="173" y="62"/>
                  <a:pt x="182" y="71"/>
                </a:cubicBezTo>
                <a:cubicBezTo>
                  <a:pt x="183" y="72"/>
                  <a:pt x="185" y="73"/>
                  <a:pt x="187" y="73"/>
                </a:cubicBezTo>
                <a:cubicBezTo>
                  <a:pt x="189" y="73"/>
                  <a:pt x="191" y="71"/>
                  <a:pt x="192" y="70"/>
                </a:cubicBezTo>
                <a:cubicBezTo>
                  <a:pt x="193" y="67"/>
                  <a:pt x="192" y="65"/>
                  <a:pt x="190" y="63"/>
                </a:cubicBezTo>
                <a:cubicBezTo>
                  <a:pt x="183" y="56"/>
                  <a:pt x="176" y="50"/>
                  <a:pt x="170" y="43"/>
                </a:cubicBezTo>
                <a:cubicBezTo>
                  <a:pt x="169" y="42"/>
                  <a:pt x="168" y="41"/>
                  <a:pt x="167" y="40"/>
                </a:cubicBezTo>
                <a:cubicBezTo>
                  <a:pt x="184" y="37"/>
                  <a:pt x="215" y="46"/>
                  <a:pt x="228" y="74"/>
                </a:cubicBezTo>
                <a:cubicBezTo>
                  <a:pt x="242" y="104"/>
                  <a:pt x="230" y="136"/>
                  <a:pt x="208" y="151"/>
                </a:cubicBezTo>
                <a:cubicBezTo>
                  <a:pt x="174" y="128"/>
                  <a:pt x="146" y="100"/>
                  <a:pt x="122" y="67"/>
                </a:cubicBezTo>
                <a:cubicBezTo>
                  <a:pt x="124" y="64"/>
                  <a:pt x="127" y="61"/>
                  <a:pt x="129" y="58"/>
                </a:cubicBezTo>
                <a:close/>
                <a:moveTo>
                  <a:pt x="116" y="78"/>
                </a:moveTo>
                <a:cubicBezTo>
                  <a:pt x="139" y="109"/>
                  <a:pt x="165" y="135"/>
                  <a:pt x="197" y="157"/>
                </a:cubicBezTo>
                <a:cubicBezTo>
                  <a:pt x="191" y="160"/>
                  <a:pt x="185" y="161"/>
                  <a:pt x="179" y="161"/>
                </a:cubicBezTo>
                <a:cubicBezTo>
                  <a:pt x="178" y="161"/>
                  <a:pt x="177" y="160"/>
                  <a:pt x="176" y="159"/>
                </a:cubicBezTo>
                <a:cubicBezTo>
                  <a:pt x="169" y="153"/>
                  <a:pt x="163" y="146"/>
                  <a:pt x="156" y="140"/>
                </a:cubicBezTo>
                <a:cubicBezTo>
                  <a:pt x="155" y="139"/>
                  <a:pt x="154" y="138"/>
                  <a:pt x="153" y="137"/>
                </a:cubicBezTo>
                <a:cubicBezTo>
                  <a:pt x="150" y="136"/>
                  <a:pt x="148" y="137"/>
                  <a:pt x="146" y="140"/>
                </a:cubicBezTo>
                <a:cubicBezTo>
                  <a:pt x="145" y="142"/>
                  <a:pt x="145" y="144"/>
                  <a:pt x="147" y="147"/>
                </a:cubicBezTo>
                <a:cubicBezTo>
                  <a:pt x="151" y="150"/>
                  <a:pt x="155" y="154"/>
                  <a:pt x="158" y="158"/>
                </a:cubicBezTo>
                <a:cubicBezTo>
                  <a:pt x="159" y="158"/>
                  <a:pt x="160" y="159"/>
                  <a:pt x="161" y="160"/>
                </a:cubicBezTo>
                <a:cubicBezTo>
                  <a:pt x="124" y="153"/>
                  <a:pt x="102" y="113"/>
                  <a:pt x="116" y="78"/>
                </a:cubicBezTo>
                <a:close/>
                <a:moveTo>
                  <a:pt x="349" y="268"/>
                </a:moveTo>
                <a:cubicBezTo>
                  <a:pt x="329" y="268"/>
                  <a:pt x="310" y="269"/>
                  <a:pt x="290" y="272"/>
                </a:cubicBezTo>
                <a:cubicBezTo>
                  <a:pt x="269" y="275"/>
                  <a:pt x="248" y="281"/>
                  <a:pt x="229" y="290"/>
                </a:cubicBezTo>
                <a:cubicBezTo>
                  <a:pt x="218" y="296"/>
                  <a:pt x="207" y="302"/>
                  <a:pt x="199" y="311"/>
                </a:cubicBezTo>
                <a:cubicBezTo>
                  <a:pt x="197" y="313"/>
                  <a:pt x="196" y="315"/>
                  <a:pt x="195" y="318"/>
                </a:cubicBezTo>
                <a:cubicBezTo>
                  <a:pt x="194" y="323"/>
                  <a:pt x="192" y="326"/>
                  <a:pt x="187" y="328"/>
                </a:cubicBezTo>
                <a:cubicBezTo>
                  <a:pt x="181" y="330"/>
                  <a:pt x="175" y="330"/>
                  <a:pt x="170" y="328"/>
                </a:cubicBezTo>
                <a:cubicBezTo>
                  <a:pt x="166" y="326"/>
                  <a:pt x="163" y="323"/>
                  <a:pt x="162" y="319"/>
                </a:cubicBezTo>
                <a:cubicBezTo>
                  <a:pt x="161" y="316"/>
                  <a:pt x="160" y="314"/>
                  <a:pt x="159" y="312"/>
                </a:cubicBezTo>
                <a:cubicBezTo>
                  <a:pt x="156" y="309"/>
                  <a:pt x="154" y="307"/>
                  <a:pt x="151" y="304"/>
                </a:cubicBezTo>
                <a:cubicBezTo>
                  <a:pt x="136" y="292"/>
                  <a:pt x="119" y="285"/>
                  <a:pt x="101" y="280"/>
                </a:cubicBezTo>
                <a:cubicBezTo>
                  <a:pt x="71" y="271"/>
                  <a:pt x="40" y="268"/>
                  <a:pt x="8" y="268"/>
                </a:cubicBezTo>
                <a:cubicBezTo>
                  <a:pt x="5" y="268"/>
                  <a:pt x="2" y="269"/>
                  <a:pt x="0" y="271"/>
                </a:cubicBezTo>
                <a:cubicBezTo>
                  <a:pt x="0" y="298"/>
                  <a:pt x="0" y="298"/>
                  <a:pt x="0" y="298"/>
                </a:cubicBezTo>
                <a:cubicBezTo>
                  <a:pt x="2" y="301"/>
                  <a:pt x="5" y="301"/>
                  <a:pt x="8" y="301"/>
                </a:cubicBezTo>
                <a:cubicBezTo>
                  <a:pt x="33" y="302"/>
                  <a:pt x="57" y="304"/>
                  <a:pt x="81" y="311"/>
                </a:cubicBezTo>
                <a:cubicBezTo>
                  <a:pt x="98" y="316"/>
                  <a:pt x="114" y="323"/>
                  <a:pt x="127" y="335"/>
                </a:cubicBezTo>
                <a:cubicBezTo>
                  <a:pt x="129" y="337"/>
                  <a:pt x="131" y="339"/>
                  <a:pt x="133" y="341"/>
                </a:cubicBezTo>
                <a:cubicBezTo>
                  <a:pt x="138" y="349"/>
                  <a:pt x="144" y="355"/>
                  <a:pt x="153" y="357"/>
                </a:cubicBezTo>
                <a:cubicBezTo>
                  <a:pt x="204" y="357"/>
                  <a:pt x="204" y="357"/>
                  <a:pt x="204" y="357"/>
                </a:cubicBezTo>
                <a:cubicBezTo>
                  <a:pt x="213" y="355"/>
                  <a:pt x="219" y="349"/>
                  <a:pt x="225" y="341"/>
                </a:cubicBezTo>
                <a:cubicBezTo>
                  <a:pt x="235" y="328"/>
                  <a:pt x="250" y="320"/>
                  <a:pt x="265" y="315"/>
                </a:cubicBezTo>
                <a:cubicBezTo>
                  <a:pt x="284" y="308"/>
                  <a:pt x="303" y="304"/>
                  <a:pt x="322" y="303"/>
                </a:cubicBezTo>
                <a:cubicBezTo>
                  <a:pt x="331" y="302"/>
                  <a:pt x="341" y="302"/>
                  <a:pt x="350" y="301"/>
                </a:cubicBezTo>
                <a:cubicBezTo>
                  <a:pt x="353" y="301"/>
                  <a:pt x="355" y="300"/>
                  <a:pt x="357" y="298"/>
                </a:cubicBezTo>
                <a:cubicBezTo>
                  <a:pt x="357" y="271"/>
                  <a:pt x="357" y="271"/>
                  <a:pt x="357" y="271"/>
                </a:cubicBezTo>
                <a:cubicBezTo>
                  <a:pt x="355" y="269"/>
                  <a:pt x="352" y="268"/>
                  <a:pt x="349" y="268"/>
                </a:cubicBezTo>
                <a:close/>
                <a:moveTo>
                  <a:pt x="345" y="290"/>
                </a:moveTo>
                <a:cubicBezTo>
                  <a:pt x="339" y="290"/>
                  <a:pt x="333" y="290"/>
                  <a:pt x="327" y="291"/>
                </a:cubicBezTo>
                <a:cubicBezTo>
                  <a:pt x="301" y="293"/>
                  <a:pt x="276" y="297"/>
                  <a:pt x="253" y="307"/>
                </a:cubicBezTo>
                <a:cubicBezTo>
                  <a:pt x="237" y="314"/>
                  <a:pt x="223" y="324"/>
                  <a:pt x="212" y="339"/>
                </a:cubicBezTo>
                <a:cubicBezTo>
                  <a:pt x="209" y="344"/>
                  <a:pt x="204" y="346"/>
                  <a:pt x="198" y="346"/>
                </a:cubicBezTo>
                <a:cubicBezTo>
                  <a:pt x="185" y="346"/>
                  <a:pt x="172" y="346"/>
                  <a:pt x="159" y="346"/>
                </a:cubicBezTo>
                <a:cubicBezTo>
                  <a:pt x="153" y="346"/>
                  <a:pt x="149" y="344"/>
                  <a:pt x="145" y="340"/>
                </a:cubicBezTo>
                <a:cubicBezTo>
                  <a:pt x="131" y="320"/>
                  <a:pt x="111" y="309"/>
                  <a:pt x="88" y="301"/>
                </a:cubicBezTo>
                <a:cubicBezTo>
                  <a:pt x="65" y="294"/>
                  <a:pt x="41" y="291"/>
                  <a:pt x="18" y="290"/>
                </a:cubicBezTo>
                <a:cubicBezTo>
                  <a:pt x="16" y="290"/>
                  <a:pt x="14" y="290"/>
                  <a:pt x="12" y="290"/>
                </a:cubicBezTo>
                <a:cubicBezTo>
                  <a:pt x="12" y="280"/>
                  <a:pt x="12" y="280"/>
                  <a:pt x="12" y="280"/>
                </a:cubicBezTo>
                <a:cubicBezTo>
                  <a:pt x="18" y="280"/>
                  <a:pt x="25" y="279"/>
                  <a:pt x="32" y="280"/>
                </a:cubicBezTo>
                <a:cubicBezTo>
                  <a:pt x="53" y="281"/>
                  <a:pt x="74" y="284"/>
                  <a:pt x="94" y="289"/>
                </a:cubicBezTo>
                <a:cubicBezTo>
                  <a:pt x="112" y="295"/>
                  <a:pt x="129" y="301"/>
                  <a:pt x="144" y="313"/>
                </a:cubicBezTo>
                <a:cubicBezTo>
                  <a:pt x="148" y="316"/>
                  <a:pt x="151" y="320"/>
                  <a:pt x="152" y="324"/>
                </a:cubicBezTo>
                <a:cubicBezTo>
                  <a:pt x="153" y="330"/>
                  <a:pt x="158" y="335"/>
                  <a:pt x="163" y="337"/>
                </a:cubicBezTo>
                <a:cubicBezTo>
                  <a:pt x="173" y="341"/>
                  <a:pt x="183" y="342"/>
                  <a:pt x="193" y="337"/>
                </a:cubicBezTo>
                <a:cubicBezTo>
                  <a:pt x="200" y="335"/>
                  <a:pt x="204" y="330"/>
                  <a:pt x="206" y="323"/>
                </a:cubicBezTo>
                <a:cubicBezTo>
                  <a:pt x="206" y="321"/>
                  <a:pt x="208" y="319"/>
                  <a:pt x="209" y="317"/>
                </a:cubicBezTo>
                <a:cubicBezTo>
                  <a:pt x="221" y="306"/>
                  <a:pt x="235" y="299"/>
                  <a:pt x="250" y="294"/>
                </a:cubicBezTo>
                <a:cubicBezTo>
                  <a:pt x="270" y="287"/>
                  <a:pt x="290" y="283"/>
                  <a:pt x="311" y="281"/>
                </a:cubicBezTo>
                <a:cubicBezTo>
                  <a:pt x="322" y="280"/>
                  <a:pt x="334" y="279"/>
                  <a:pt x="345" y="279"/>
                </a:cubicBezTo>
                <a:lnTo>
                  <a:pt x="345" y="290"/>
                </a:lnTo>
                <a:close/>
                <a:moveTo>
                  <a:pt x="344" y="184"/>
                </a:moveTo>
                <a:cubicBezTo>
                  <a:pt x="344" y="183"/>
                  <a:pt x="344" y="182"/>
                  <a:pt x="344" y="180"/>
                </a:cubicBezTo>
                <a:cubicBezTo>
                  <a:pt x="346" y="173"/>
                  <a:pt x="348" y="166"/>
                  <a:pt x="351" y="159"/>
                </a:cubicBezTo>
                <a:cubicBezTo>
                  <a:pt x="352" y="157"/>
                  <a:pt x="352" y="154"/>
                  <a:pt x="350" y="152"/>
                </a:cubicBezTo>
                <a:cubicBezTo>
                  <a:pt x="348" y="150"/>
                  <a:pt x="345" y="151"/>
                  <a:pt x="343" y="151"/>
                </a:cubicBezTo>
                <a:cubicBezTo>
                  <a:pt x="336" y="154"/>
                  <a:pt x="329" y="156"/>
                  <a:pt x="322" y="158"/>
                </a:cubicBezTo>
                <a:cubicBezTo>
                  <a:pt x="320" y="159"/>
                  <a:pt x="319" y="159"/>
                  <a:pt x="317" y="158"/>
                </a:cubicBezTo>
                <a:cubicBezTo>
                  <a:pt x="311" y="154"/>
                  <a:pt x="305" y="150"/>
                  <a:pt x="299" y="147"/>
                </a:cubicBezTo>
                <a:cubicBezTo>
                  <a:pt x="294" y="143"/>
                  <a:pt x="290" y="146"/>
                  <a:pt x="290" y="152"/>
                </a:cubicBezTo>
                <a:cubicBezTo>
                  <a:pt x="290" y="159"/>
                  <a:pt x="290" y="166"/>
                  <a:pt x="290" y="172"/>
                </a:cubicBezTo>
                <a:cubicBezTo>
                  <a:pt x="290" y="175"/>
                  <a:pt x="289" y="176"/>
                  <a:pt x="287" y="178"/>
                </a:cubicBezTo>
                <a:cubicBezTo>
                  <a:pt x="282" y="182"/>
                  <a:pt x="276" y="186"/>
                  <a:pt x="271" y="190"/>
                </a:cubicBezTo>
                <a:cubicBezTo>
                  <a:pt x="269" y="192"/>
                  <a:pt x="267" y="194"/>
                  <a:pt x="268" y="197"/>
                </a:cubicBezTo>
                <a:cubicBezTo>
                  <a:pt x="268" y="199"/>
                  <a:pt x="270" y="200"/>
                  <a:pt x="273" y="201"/>
                </a:cubicBezTo>
                <a:cubicBezTo>
                  <a:pt x="279" y="203"/>
                  <a:pt x="286" y="205"/>
                  <a:pt x="292" y="206"/>
                </a:cubicBezTo>
                <a:cubicBezTo>
                  <a:pt x="295" y="207"/>
                  <a:pt x="296" y="208"/>
                  <a:pt x="296" y="210"/>
                </a:cubicBezTo>
                <a:cubicBezTo>
                  <a:pt x="298" y="217"/>
                  <a:pt x="300" y="223"/>
                  <a:pt x="301" y="229"/>
                </a:cubicBezTo>
                <a:cubicBezTo>
                  <a:pt x="302" y="232"/>
                  <a:pt x="303" y="234"/>
                  <a:pt x="306" y="234"/>
                </a:cubicBezTo>
                <a:cubicBezTo>
                  <a:pt x="308" y="235"/>
                  <a:pt x="310" y="233"/>
                  <a:pt x="312" y="231"/>
                </a:cubicBezTo>
                <a:cubicBezTo>
                  <a:pt x="316" y="226"/>
                  <a:pt x="320" y="220"/>
                  <a:pt x="325" y="214"/>
                </a:cubicBezTo>
                <a:cubicBezTo>
                  <a:pt x="326" y="213"/>
                  <a:pt x="328" y="212"/>
                  <a:pt x="329" y="212"/>
                </a:cubicBezTo>
                <a:cubicBezTo>
                  <a:pt x="336" y="212"/>
                  <a:pt x="342" y="212"/>
                  <a:pt x="349" y="212"/>
                </a:cubicBezTo>
                <a:cubicBezTo>
                  <a:pt x="352" y="212"/>
                  <a:pt x="355" y="211"/>
                  <a:pt x="357" y="209"/>
                </a:cubicBezTo>
                <a:cubicBezTo>
                  <a:pt x="357" y="204"/>
                  <a:pt x="357" y="204"/>
                  <a:pt x="357" y="204"/>
                </a:cubicBezTo>
                <a:cubicBezTo>
                  <a:pt x="353" y="198"/>
                  <a:pt x="348" y="191"/>
                  <a:pt x="344" y="184"/>
                </a:cubicBezTo>
                <a:close/>
                <a:moveTo>
                  <a:pt x="325" y="201"/>
                </a:moveTo>
                <a:cubicBezTo>
                  <a:pt x="322" y="201"/>
                  <a:pt x="320" y="202"/>
                  <a:pt x="318" y="205"/>
                </a:cubicBezTo>
                <a:cubicBezTo>
                  <a:pt x="315" y="208"/>
                  <a:pt x="312" y="212"/>
                  <a:pt x="309" y="216"/>
                </a:cubicBezTo>
                <a:cubicBezTo>
                  <a:pt x="308" y="211"/>
                  <a:pt x="307" y="207"/>
                  <a:pt x="306" y="203"/>
                </a:cubicBezTo>
                <a:cubicBezTo>
                  <a:pt x="305" y="199"/>
                  <a:pt x="303" y="197"/>
                  <a:pt x="300" y="197"/>
                </a:cubicBezTo>
                <a:cubicBezTo>
                  <a:pt x="296" y="196"/>
                  <a:pt x="291" y="194"/>
                  <a:pt x="286" y="193"/>
                </a:cubicBezTo>
                <a:cubicBezTo>
                  <a:pt x="290" y="190"/>
                  <a:pt x="294" y="187"/>
                  <a:pt x="298" y="184"/>
                </a:cubicBezTo>
                <a:cubicBezTo>
                  <a:pt x="300" y="182"/>
                  <a:pt x="301" y="180"/>
                  <a:pt x="301" y="177"/>
                </a:cubicBezTo>
                <a:cubicBezTo>
                  <a:pt x="301" y="172"/>
                  <a:pt x="301" y="167"/>
                  <a:pt x="301" y="161"/>
                </a:cubicBezTo>
                <a:cubicBezTo>
                  <a:pt x="305" y="164"/>
                  <a:pt x="309" y="166"/>
                  <a:pt x="313" y="168"/>
                </a:cubicBezTo>
                <a:cubicBezTo>
                  <a:pt x="316" y="171"/>
                  <a:pt x="320" y="171"/>
                  <a:pt x="324" y="170"/>
                </a:cubicBezTo>
                <a:cubicBezTo>
                  <a:pt x="328" y="168"/>
                  <a:pt x="332" y="167"/>
                  <a:pt x="337" y="165"/>
                </a:cubicBezTo>
                <a:cubicBezTo>
                  <a:pt x="335" y="170"/>
                  <a:pt x="334" y="174"/>
                  <a:pt x="333" y="179"/>
                </a:cubicBezTo>
                <a:cubicBezTo>
                  <a:pt x="331" y="183"/>
                  <a:pt x="331" y="186"/>
                  <a:pt x="334" y="189"/>
                </a:cubicBezTo>
                <a:cubicBezTo>
                  <a:pt x="336" y="193"/>
                  <a:pt x="339" y="197"/>
                  <a:pt x="341" y="201"/>
                </a:cubicBezTo>
                <a:cubicBezTo>
                  <a:pt x="335" y="201"/>
                  <a:pt x="330" y="201"/>
                  <a:pt x="325" y="201"/>
                </a:cubicBezTo>
                <a:close/>
                <a:moveTo>
                  <a:pt x="23" y="246"/>
                </a:moveTo>
                <a:cubicBezTo>
                  <a:pt x="19" y="245"/>
                  <a:pt x="17" y="248"/>
                  <a:pt x="17" y="251"/>
                </a:cubicBezTo>
                <a:cubicBezTo>
                  <a:pt x="17" y="254"/>
                  <a:pt x="19" y="256"/>
                  <a:pt x="23" y="257"/>
                </a:cubicBezTo>
                <a:cubicBezTo>
                  <a:pt x="24" y="257"/>
                  <a:pt x="25" y="257"/>
                  <a:pt x="26" y="257"/>
                </a:cubicBezTo>
                <a:cubicBezTo>
                  <a:pt x="47" y="257"/>
                  <a:pt x="68" y="260"/>
                  <a:pt x="88" y="266"/>
                </a:cubicBezTo>
                <a:cubicBezTo>
                  <a:pt x="122" y="276"/>
                  <a:pt x="151" y="293"/>
                  <a:pt x="174" y="321"/>
                </a:cubicBezTo>
                <a:cubicBezTo>
                  <a:pt x="177" y="325"/>
                  <a:pt x="181" y="325"/>
                  <a:pt x="183" y="321"/>
                </a:cubicBezTo>
                <a:cubicBezTo>
                  <a:pt x="200" y="299"/>
                  <a:pt x="222" y="285"/>
                  <a:pt x="246" y="274"/>
                </a:cubicBezTo>
                <a:cubicBezTo>
                  <a:pt x="274" y="262"/>
                  <a:pt x="303" y="257"/>
                  <a:pt x="333" y="257"/>
                </a:cubicBezTo>
                <a:cubicBezTo>
                  <a:pt x="338" y="257"/>
                  <a:pt x="340" y="255"/>
                  <a:pt x="340" y="251"/>
                </a:cubicBezTo>
                <a:cubicBezTo>
                  <a:pt x="340" y="247"/>
                  <a:pt x="338" y="245"/>
                  <a:pt x="333" y="246"/>
                </a:cubicBezTo>
                <a:cubicBezTo>
                  <a:pt x="321" y="246"/>
                  <a:pt x="308" y="247"/>
                  <a:pt x="296" y="248"/>
                </a:cubicBezTo>
                <a:cubicBezTo>
                  <a:pt x="269" y="252"/>
                  <a:pt x="243" y="261"/>
                  <a:pt x="220" y="275"/>
                </a:cubicBezTo>
                <a:cubicBezTo>
                  <a:pt x="204" y="284"/>
                  <a:pt x="191" y="295"/>
                  <a:pt x="179" y="309"/>
                </a:cubicBezTo>
                <a:cubicBezTo>
                  <a:pt x="178" y="308"/>
                  <a:pt x="177" y="307"/>
                  <a:pt x="177" y="307"/>
                </a:cubicBezTo>
                <a:cubicBezTo>
                  <a:pt x="163" y="291"/>
                  <a:pt x="146" y="279"/>
                  <a:pt x="128" y="269"/>
                </a:cubicBezTo>
                <a:cubicBezTo>
                  <a:pt x="104" y="257"/>
                  <a:pt x="79" y="250"/>
                  <a:pt x="53" y="247"/>
                </a:cubicBezTo>
                <a:cubicBezTo>
                  <a:pt x="43" y="246"/>
                  <a:pt x="33" y="246"/>
                  <a:pt x="23" y="246"/>
                </a:cubicBezTo>
                <a:close/>
                <a:moveTo>
                  <a:pt x="18" y="179"/>
                </a:moveTo>
                <a:cubicBezTo>
                  <a:pt x="25" y="179"/>
                  <a:pt x="32" y="179"/>
                  <a:pt x="39" y="179"/>
                </a:cubicBezTo>
                <a:cubicBezTo>
                  <a:pt x="41" y="179"/>
                  <a:pt x="43" y="180"/>
                  <a:pt x="43" y="181"/>
                </a:cubicBezTo>
                <a:cubicBezTo>
                  <a:pt x="48" y="186"/>
                  <a:pt x="52" y="192"/>
                  <a:pt x="56" y="198"/>
                </a:cubicBezTo>
                <a:cubicBezTo>
                  <a:pt x="58" y="200"/>
                  <a:pt x="60" y="202"/>
                  <a:pt x="63" y="201"/>
                </a:cubicBezTo>
                <a:cubicBezTo>
                  <a:pt x="65" y="200"/>
                  <a:pt x="66" y="198"/>
                  <a:pt x="67" y="196"/>
                </a:cubicBezTo>
                <a:cubicBezTo>
                  <a:pt x="69" y="190"/>
                  <a:pt x="71" y="183"/>
                  <a:pt x="72" y="176"/>
                </a:cubicBezTo>
                <a:cubicBezTo>
                  <a:pt x="73" y="174"/>
                  <a:pt x="73" y="173"/>
                  <a:pt x="76" y="173"/>
                </a:cubicBezTo>
                <a:cubicBezTo>
                  <a:pt x="82" y="171"/>
                  <a:pt x="89" y="170"/>
                  <a:pt x="96" y="167"/>
                </a:cubicBezTo>
                <a:cubicBezTo>
                  <a:pt x="98" y="167"/>
                  <a:pt x="100" y="165"/>
                  <a:pt x="100" y="163"/>
                </a:cubicBezTo>
                <a:cubicBezTo>
                  <a:pt x="101" y="161"/>
                  <a:pt x="99" y="159"/>
                  <a:pt x="98" y="157"/>
                </a:cubicBezTo>
                <a:cubicBezTo>
                  <a:pt x="95" y="155"/>
                  <a:pt x="92" y="152"/>
                  <a:pt x="89" y="150"/>
                </a:cubicBezTo>
                <a:cubicBezTo>
                  <a:pt x="80" y="146"/>
                  <a:pt x="75" y="139"/>
                  <a:pt x="78" y="129"/>
                </a:cubicBezTo>
                <a:cubicBezTo>
                  <a:pt x="78" y="126"/>
                  <a:pt x="78" y="122"/>
                  <a:pt x="78" y="119"/>
                </a:cubicBezTo>
                <a:cubicBezTo>
                  <a:pt x="78" y="116"/>
                  <a:pt x="78" y="114"/>
                  <a:pt x="75" y="112"/>
                </a:cubicBezTo>
                <a:cubicBezTo>
                  <a:pt x="73" y="111"/>
                  <a:pt x="71" y="112"/>
                  <a:pt x="68" y="113"/>
                </a:cubicBezTo>
                <a:cubicBezTo>
                  <a:pt x="63" y="117"/>
                  <a:pt x="57" y="121"/>
                  <a:pt x="51" y="124"/>
                </a:cubicBezTo>
                <a:cubicBezTo>
                  <a:pt x="50" y="125"/>
                  <a:pt x="48" y="125"/>
                  <a:pt x="46" y="125"/>
                </a:cubicBezTo>
                <a:cubicBezTo>
                  <a:pt x="39" y="123"/>
                  <a:pt x="32" y="120"/>
                  <a:pt x="26" y="118"/>
                </a:cubicBezTo>
                <a:cubicBezTo>
                  <a:pt x="23" y="117"/>
                  <a:pt x="21" y="117"/>
                  <a:pt x="19" y="119"/>
                </a:cubicBezTo>
                <a:cubicBezTo>
                  <a:pt x="17" y="121"/>
                  <a:pt x="17" y="123"/>
                  <a:pt x="18" y="126"/>
                </a:cubicBezTo>
                <a:cubicBezTo>
                  <a:pt x="20" y="133"/>
                  <a:pt x="22" y="140"/>
                  <a:pt x="24" y="147"/>
                </a:cubicBezTo>
                <a:cubicBezTo>
                  <a:pt x="24" y="148"/>
                  <a:pt x="24" y="150"/>
                  <a:pt x="23" y="152"/>
                </a:cubicBezTo>
                <a:cubicBezTo>
                  <a:pt x="20" y="158"/>
                  <a:pt x="16" y="163"/>
                  <a:pt x="13" y="169"/>
                </a:cubicBezTo>
                <a:cubicBezTo>
                  <a:pt x="10" y="174"/>
                  <a:pt x="12" y="179"/>
                  <a:pt x="18" y="179"/>
                </a:cubicBezTo>
                <a:close/>
                <a:moveTo>
                  <a:pt x="36" y="147"/>
                </a:moveTo>
                <a:cubicBezTo>
                  <a:pt x="34" y="142"/>
                  <a:pt x="33" y="137"/>
                  <a:pt x="31" y="132"/>
                </a:cubicBezTo>
                <a:cubicBezTo>
                  <a:pt x="36" y="133"/>
                  <a:pt x="40" y="135"/>
                  <a:pt x="45" y="136"/>
                </a:cubicBezTo>
                <a:cubicBezTo>
                  <a:pt x="49" y="138"/>
                  <a:pt x="52" y="137"/>
                  <a:pt x="55" y="135"/>
                </a:cubicBezTo>
                <a:cubicBezTo>
                  <a:pt x="59" y="132"/>
                  <a:pt x="63" y="130"/>
                  <a:pt x="67" y="128"/>
                </a:cubicBezTo>
                <a:cubicBezTo>
                  <a:pt x="67" y="133"/>
                  <a:pt x="67" y="138"/>
                  <a:pt x="67" y="144"/>
                </a:cubicBezTo>
                <a:cubicBezTo>
                  <a:pt x="67" y="147"/>
                  <a:pt x="68" y="149"/>
                  <a:pt x="71" y="151"/>
                </a:cubicBezTo>
                <a:cubicBezTo>
                  <a:pt x="74" y="153"/>
                  <a:pt x="78" y="156"/>
                  <a:pt x="82" y="159"/>
                </a:cubicBezTo>
                <a:cubicBezTo>
                  <a:pt x="77" y="161"/>
                  <a:pt x="73" y="162"/>
                  <a:pt x="68" y="163"/>
                </a:cubicBezTo>
                <a:cubicBezTo>
                  <a:pt x="65" y="164"/>
                  <a:pt x="63" y="166"/>
                  <a:pt x="62" y="169"/>
                </a:cubicBezTo>
                <a:cubicBezTo>
                  <a:pt x="61" y="173"/>
                  <a:pt x="60" y="177"/>
                  <a:pt x="59" y="183"/>
                </a:cubicBezTo>
                <a:cubicBezTo>
                  <a:pt x="56" y="178"/>
                  <a:pt x="53" y="175"/>
                  <a:pt x="50" y="171"/>
                </a:cubicBezTo>
                <a:cubicBezTo>
                  <a:pt x="49" y="168"/>
                  <a:pt x="46" y="167"/>
                  <a:pt x="43" y="167"/>
                </a:cubicBezTo>
                <a:cubicBezTo>
                  <a:pt x="38" y="168"/>
                  <a:pt x="33" y="168"/>
                  <a:pt x="27" y="168"/>
                </a:cubicBezTo>
                <a:cubicBezTo>
                  <a:pt x="30" y="163"/>
                  <a:pt x="32" y="159"/>
                  <a:pt x="35" y="155"/>
                </a:cubicBezTo>
                <a:cubicBezTo>
                  <a:pt x="37" y="152"/>
                  <a:pt x="37" y="150"/>
                  <a:pt x="36" y="147"/>
                </a:cubicBezTo>
                <a:close/>
                <a:moveTo>
                  <a:pt x="267" y="207"/>
                </a:moveTo>
                <a:cubicBezTo>
                  <a:pt x="260" y="207"/>
                  <a:pt x="253" y="208"/>
                  <a:pt x="247" y="209"/>
                </a:cubicBezTo>
                <a:cubicBezTo>
                  <a:pt x="225" y="215"/>
                  <a:pt x="208" y="228"/>
                  <a:pt x="195" y="247"/>
                </a:cubicBezTo>
                <a:cubicBezTo>
                  <a:pt x="191" y="253"/>
                  <a:pt x="188" y="259"/>
                  <a:pt x="185" y="265"/>
                </a:cubicBezTo>
                <a:cubicBezTo>
                  <a:pt x="183" y="269"/>
                  <a:pt x="184" y="272"/>
                  <a:pt x="187" y="273"/>
                </a:cubicBezTo>
                <a:cubicBezTo>
                  <a:pt x="190" y="274"/>
                  <a:pt x="193" y="273"/>
                  <a:pt x="195" y="270"/>
                </a:cubicBezTo>
                <a:cubicBezTo>
                  <a:pt x="195" y="269"/>
                  <a:pt x="196" y="268"/>
                  <a:pt x="196" y="268"/>
                </a:cubicBezTo>
                <a:cubicBezTo>
                  <a:pt x="203" y="254"/>
                  <a:pt x="212" y="242"/>
                  <a:pt x="224" y="233"/>
                </a:cubicBezTo>
                <a:cubicBezTo>
                  <a:pt x="237" y="223"/>
                  <a:pt x="251" y="218"/>
                  <a:pt x="267" y="218"/>
                </a:cubicBezTo>
                <a:cubicBezTo>
                  <a:pt x="271" y="218"/>
                  <a:pt x="273" y="215"/>
                  <a:pt x="273" y="212"/>
                </a:cubicBezTo>
                <a:cubicBezTo>
                  <a:pt x="273" y="209"/>
                  <a:pt x="271" y="206"/>
                  <a:pt x="267" y="207"/>
                </a:cubicBezTo>
                <a:close/>
                <a:moveTo>
                  <a:pt x="117" y="196"/>
                </a:moveTo>
                <a:cubicBezTo>
                  <a:pt x="110" y="193"/>
                  <a:pt x="103" y="191"/>
                  <a:pt x="97" y="190"/>
                </a:cubicBezTo>
                <a:cubicBezTo>
                  <a:pt x="92" y="190"/>
                  <a:pt x="90" y="192"/>
                  <a:pt x="89" y="195"/>
                </a:cubicBezTo>
                <a:cubicBezTo>
                  <a:pt x="89" y="198"/>
                  <a:pt x="91" y="200"/>
                  <a:pt x="95" y="201"/>
                </a:cubicBezTo>
                <a:cubicBezTo>
                  <a:pt x="98" y="201"/>
                  <a:pt x="100" y="202"/>
                  <a:pt x="102" y="202"/>
                </a:cubicBezTo>
                <a:cubicBezTo>
                  <a:pt x="114" y="206"/>
                  <a:pt x="124" y="214"/>
                  <a:pt x="132" y="223"/>
                </a:cubicBezTo>
                <a:cubicBezTo>
                  <a:pt x="142" y="235"/>
                  <a:pt x="150" y="249"/>
                  <a:pt x="156" y="263"/>
                </a:cubicBezTo>
                <a:cubicBezTo>
                  <a:pt x="158" y="267"/>
                  <a:pt x="161" y="269"/>
                  <a:pt x="164" y="267"/>
                </a:cubicBezTo>
                <a:cubicBezTo>
                  <a:pt x="167" y="266"/>
                  <a:pt x="168" y="263"/>
                  <a:pt x="167" y="259"/>
                </a:cubicBezTo>
                <a:cubicBezTo>
                  <a:pt x="162" y="250"/>
                  <a:pt x="158" y="241"/>
                  <a:pt x="153" y="232"/>
                </a:cubicBezTo>
                <a:cubicBezTo>
                  <a:pt x="144" y="218"/>
                  <a:pt x="132" y="205"/>
                  <a:pt x="117" y="196"/>
                </a:cubicBezTo>
                <a:close/>
                <a:moveTo>
                  <a:pt x="175" y="239"/>
                </a:moveTo>
                <a:cubicBezTo>
                  <a:pt x="178" y="238"/>
                  <a:pt x="179" y="235"/>
                  <a:pt x="178" y="232"/>
                </a:cubicBezTo>
                <a:cubicBezTo>
                  <a:pt x="171" y="217"/>
                  <a:pt x="163" y="202"/>
                  <a:pt x="156" y="188"/>
                </a:cubicBezTo>
                <a:cubicBezTo>
                  <a:pt x="155" y="186"/>
                  <a:pt x="153" y="185"/>
                  <a:pt x="152" y="184"/>
                </a:cubicBezTo>
                <a:cubicBezTo>
                  <a:pt x="146" y="184"/>
                  <a:pt x="144" y="188"/>
                  <a:pt x="146" y="192"/>
                </a:cubicBezTo>
                <a:cubicBezTo>
                  <a:pt x="153" y="207"/>
                  <a:pt x="160" y="222"/>
                  <a:pt x="168" y="237"/>
                </a:cubicBezTo>
                <a:cubicBezTo>
                  <a:pt x="169" y="240"/>
                  <a:pt x="173" y="241"/>
                  <a:pt x="175" y="239"/>
                </a:cubicBezTo>
                <a:close/>
                <a:moveTo>
                  <a:pt x="187" y="223"/>
                </a:moveTo>
                <a:cubicBezTo>
                  <a:pt x="190" y="224"/>
                  <a:pt x="193" y="223"/>
                  <a:pt x="195" y="220"/>
                </a:cubicBezTo>
                <a:cubicBezTo>
                  <a:pt x="198" y="213"/>
                  <a:pt x="202" y="205"/>
                  <a:pt x="206" y="197"/>
                </a:cubicBezTo>
                <a:cubicBezTo>
                  <a:pt x="208" y="194"/>
                  <a:pt x="205" y="190"/>
                  <a:pt x="199" y="190"/>
                </a:cubicBezTo>
                <a:cubicBezTo>
                  <a:pt x="199" y="190"/>
                  <a:pt x="197" y="191"/>
                  <a:pt x="196" y="193"/>
                </a:cubicBezTo>
                <a:cubicBezTo>
                  <a:pt x="192" y="200"/>
                  <a:pt x="188" y="208"/>
                  <a:pt x="185" y="215"/>
                </a:cubicBezTo>
                <a:cubicBezTo>
                  <a:pt x="183" y="218"/>
                  <a:pt x="185" y="221"/>
                  <a:pt x="187" y="223"/>
                </a:cubicBezTo>
                <a:close/>
                <a:moveTo>
                  <a:pt x="207" y="96"/>
                </a:moveTo>
                <a:cubicBezTo>
                  <a:pt x="208" y="97"/>
                  <a:pt x="211" y="97"/>
                  <a:pt x="213" y="96"/>
                </a:cubicBezTo>
                <a:cubicBezTo>
                  <a:pt x="214" y="95"/>
                  <a:pt x="215" y="93"/>
                  <a:pt x="216" y="91"/>
                </a:cubicBezTo>
                <a:cubicBezTo>
                  <a:pt x="216" y="88"/>
                  <a:pt x="206" y="78"/>
                  <a:pt x="201" y="78"/>
                </a:cubicBezTo>
                <a:cubicBezTo>
                  <a:pt x="200" y="78"/>
                  <a:pt x="198" y="79"/>
                  <a:pt x="198" y="81"/>
                </a:cubicBezTo>
                <a:cubicBezTo>
                  <a:pt x="197" y="82"/>
                  <a:pt x="197" y="85"/>
                  <a:pt x="198" y="86"/>
                </a:cubicBezTo>
                <a:cubicBezTo>
                  <a:pt x="200" y="90"/>
                  <a:pt x="204" y="93"/>
                  <a:pt x="207" y="96"/>
                </a:cubicBezTo>
                <a:close/>
                <a:moveTo>
                  <a:pt x="207" y="135"/>
                </a:moveTo>
                <a:cubicBezTo>
                  <a:pt x="208" y="136"/>
                  <a:pt x="211" y="136"/>
                  <a:pt x="213" y="135"/>
                </a:cubicBezTo>
                <a:cubicBezTo>
                  <a:pt x="214" y="135"/>
                  <a:pt x="215" y="133"/>
                  <a:pt x="216" y="131"/>
                </a:cubicBezTo>
                <a:cubicBezTo>
                  <a:pt x="215" y="130"/>
                  <a:pt x="215" y="128"/>
                  <a:pt x="215" y="128"/>
                </a:cubicBezTo>
                <a:cubicBezTo>
                  <a:pt x="212" y="124"/>
                  <a:pt x="209" y="121"/>
                  <a:pt x="205" y="118"/>
                </a:cubicBezTo>
                <a:cubicBezTo>
                  <a:pt x="203" y="116"/>
                  <a:pt x="200" y="117"/>
                  <a:pt x="198" y="119"/>
                </a:cubicBezTo>
                <a:cubicBezTo>
                  <a:pt x="196" y="121"/>
                  <a:pt x="196" y="124"/>
                  <a:pt x="198" y="126"/>
                </a:cubicBezTo>
                <a:cubicBezTo>
                  <a:pt x="201" y="129"/>
                  <a:pt x="204" y="132"/>
                  <a:pt x="207" y="135"/>
                </a:cubicBezTo>
                <a:close/>
                <a:moveTo>
                  <a:pt x="138" y="131"/>
                </a:moveTo>
                <a:cubicBezTo>
                  <a:pt x="139" y="131"/>
                  <a:pt x="141" y="128"/>
                  <a:pt x="141" y="127"/>
                </a:cubicBezTo>
                <a:cubicBezTo>
                  <a:pt x="141" y="123"/>
                  <a:pt x="131" y="113"/>
                  <a:pt x="126" y="113"/>
                </a:cubicBezTo>
                <a:cubicBezTo>
                  <a:pt x="125" y="114"/>
                  <a:pt x="123" y="115"/>
                  <a:pt x="123" y="116"/>
                </a:cubicBezTo>
                <a:cubicBezTo>
                  <a:pt x="122" y="118"/>
                  <a:pt x="122" y="121"/>
                  <a:pt x="123" y="122"/>
                </a:cubicBezTo>
                <a:cubicBezTo>
                  <a:pt x="126" y="125"/>
                  <a:pt x="129" y="128"/>
                  <a:pt x="132" y="131"/>
                </a:cubicBezTo>
                <a:cubicBezTo>
                  <a:pt x="133" y="132"/>
                  <a:pt x="136" y="132"/>
                  <a:pt x="138" y="1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16">
            <a:extLst>
              <a:ext uri="{FF2B5EF4-FFF2-40B4-BE49-F238E27FC236}">
                <a16:creationId xmlns:a16="http://schemas.microsoft.com/office/drawing/2014/main" id="{87016F87-6F97-37EA-D1E0-4789A94EEFA2}"/>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Picture Placeholder 4">
            <a:extLst>
              <a:ext uri="{FF2B5EF4-FFF2-40B4-BE49-F238E27FC236}">
                <a16:creationId xmlns:a16="http://schemas.microsoft.com/office/drawing/2014/main" id="{2EE64BE3-AF92-EB8D-6E1F-0EAAB483346F}"/>
              </a:ext>
            </a:extLst>
          </p:cNvPr>
          <p:cNvSpPr>
            <a:spLocks noGrp="1"/>
          </p:cNvSpPr>
          <p:nvPr>
            <p:ph type="pic" sz="quarter" idx="10"/>
          </p:nvPr>
        </p:nvSpPr>
        <p:spPr/>
      </p:sp>
    </p:spTree>
    <p:extLst>
      <p:ext uri="{BB962C8B-B14F-4D97-AF65-F5344CB8AC3E}">
        <p14:creationId xmlns:p14="http://schemas.microsoft.com/office/powerpoint/2010/main" val="286205121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wipe(left)">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500" fill="hold"/>
                                        <p:tgtEl>
                                          <p:spTgt spid="59"/>
                                        </p:tgtEl>
                                        <p:attrNameLst>
                                          <p:attrName>ppt_w</p:attrName>
                                        </p:attrNameLst>
                                      </p:cBhvr>
                                      <p:tavLst>
                                        <p:tav tm="0">
                                          <p:val>
                                            <p:fltVal val="0"/>
                                          </p:val>
                                        </p:tav>
                                        <p:tav tm="100000">
                                          <p:val>
                                            <p:strVal val="#ppt_w"/>
                                          </p:val>
                                        </p:tav>
                                      </p:tavLst>
                                    </p:anim>
                                    <p:anim calcmode="lin" valueType="num">
                                      <p:cBhvr>
                                        <p:cTn id="28" dur="500" fill="hold"/>
                                        <p:tgtEl>
                                          <p:spTgt spid="59"/>
                                        </p:tgtEl>
                                        <p:attrNameLst>
                                          <p:attrName>ppt_h</p:attrName>
                                        </p:attrNameLst>
                                      </p:cBhvr>
                                      <p:tavLst>
                                        <p:tav tm="0">
                                          <p:val>
                                            <p:fltVal val="0"/>
                                          </p:val>
                                        </p:tav>
                                        <p:tav tm="100000">
                                          <p:val>
                                            <p:strVal val="#ppt_h"/>
                                          </p:val>
                                        </p:tav>
                                      </p:tavLst>
                                    </p:anim>
                                    <p:animEffect transition="in" filter="fade">
                                      <p:cBhvr>
                                        <p:cTn id="29" dur="500"/>
                                        <p:tgtEl>
                                          <p:spTgt spid="5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p:cTn id="32" dur="500" fill="hold"/>
                                        <p:tgtEl>
                                          <p:spTgt spid="60"/>
                                        </p:tgtEl>
                                        <p:attrNameLst>
                                          <p:attrName>ppt_w</p:attrName>
                                        </p:attrNameLst>
                                      </p:cBhvr>
                                      <p:tavLst>
                                        <p:tav tm="0">
                                          <p:val>
                                            <p:fltVal val="0"/>
                                          </p:val>
                                        </p:tav>
                                        <p:tav tm="100000">
                                          <p:val>
                                            <p:strVal val="#ppt_w"/>
                                          </p:val>
                                        </p:tav>
                                      </p:tavLst>
                                    </p:anim>
                                    <p:anim calcmode="lin" valueType="num">
                                      <p:cBhvr>
                                        <p:cTn id="33" dur="500" fill="hold"/>
                                        <p:tgtEl>
                                          <p:spTgt spid="60"/>
                                        </p:tgtEl>
                                        <p:attrNameLst>
                                          <p:attrName>ppt_h</p:attrName>
                                        </p:attrNameLst>
                                      </p:cBhvr>
                                      <p:tavLst>
                                        <p:tav tm="0">
                                          <p:val>
                                            <p:fltVal val="0"/>
                                          </p:val>
                                        </p:tav>
                                        <p:tav tm="100000">
                                          <p:val>
                                            <p:strVal val="#ppt_h"/>
                                          </p:val>
                                        </p:tav>
                                      </p:tavLst>
                                    </p:anim>
                                    <p:animEffect transition="in" filter="fade">
                                      <p:cBhvr>
                                        <p:cTn id="34" dur="500"/>
                                        <p:tgtEl>
                                          <p:spTgt spid="6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500"/>
                                        <p:tgtEl>
                                          <p:spTgt spid="4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wipe(left)">
                                      <p:cBhvr>
                                        <p:cTn id="65" dur="500"/>
                                        <p:tgtEl>
                                          <p:spTgt spid="5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wipe(left)">
                                      <p:cBhvr>
                                        <p:cTn id="68" dur="500"/>
                                        <p:tgtEl>
                                          <p:spTgt spid="5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left)">
                                      <p:cBhvr>
                                        <p:cTn id="71" dur="500"/>
                                        <p:tgtEl>
                                          <p:spTgt spid="5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wipe(left)">
                                      <p:cBhvr>
                                        <p:cTn id="7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animBg="1"/>
      <p:bldP spid="47" grpId="0" animBg="1"/>
      <p:bldP spid="48" grpId="0" animBg="1"/>
      <p:bldP spid="49" grpId="0"/>
      <p:bldP spid="50" grpId="0"/>
      <p:bldP spid="52" grpId="0"/>
      <p:bldP spid="53" grpId="0"/>
      <p:bldP spid="54" grpId="0"/>
      <p:bldP spid="55" grpId="0"/>
      <p:bldP spid="59" grpId="0" animBg="1"/>
      <p:bldP spid="60" grpId="0" animBg="1"/>
      <p:bldP spid="6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2899341" cy="640175"/>
          </a:xfrm>
          <a:prstGeom prst="rect">
            <a:avLst/>
          </a:prstGeom>
          <a:noFill/>
        </p:spPr>
        <p:txBody>
          <a:bodyPr wrap="square" rtlCol="0">
            <a:spAutoFit/>
          </a:bodyPr>
          <a:lstStyle/>
          <a:p>
            <a:pPr>
              <a:lnSpc>
                <a:spcPts val="4000"/>
              </a:lnSpc>
            </a:pPr>
            <a:r>
              <a:rPr lang="en-US" sz="4800" i="0" dirty="0">
                <a:effectLst/>
                <a:latin typeface="Otama.ep" panose="00000500000000000000" pitchFamily="50" charset="0"/>
              </a:rPr>
              <a:t>Services.</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16">
            <a:extLst>
              <a:ext uri="{FF2B5EF4-FFF2-40B4-BE49-F238E27FC236}">
                <a16:creationId xmlns:a16="http://schemas.microsoft.com/office/drawing/2014/main" id="{87016F87-6F97-37EA-D1E0-4789A94EEFA2}"/>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Rounded Corners 12">
            <a:extLst>
              <a:ext uri="{FF2B5EF4-FFF2-40B4-BE49-F238E27FC236}">
                <a16:creationId xmlns:a16="http://schemas.microsoft.com/office/drawing/2014/main" id="{3DDEA639-1D22-3BE8-5197-4D561A8507E8}"/>
              </a:ext>
            </a:extLst>
          </p:cNvPr>
          <p:cNvSpPr/>
          <p:nvPr/>
        </p:nvSpPr>
        <p:spPr>
          <a:xfrm>
            <a:off x="738188" y="2289107"/>
            <a:ext cx="3459177" cy="2468880"/>
          </a:xfrm>
          <a:prstGeom prst="roundRect">
            <a:avLst>
              <a:gd name="adj" fmla="val 357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C9B81C99-F95F-FF81-F169-E589B996E4BE}"/>
              </a:ext>
            </a:extLst>
          </p:cNvPr>
          <p:cNvSpPr/>
          <p:nvPr/>
        </p:nvSpPr>
        <p:spPr>
          <a:xfrm>
            <a:off x="4320506" y="2289107"/>
            <a:ext cx="3459177" cy="2468880"/>
          </a:xfrm>
          <a:prstGeom prst="roundRect">
            <a:avLst>
              <a:gd name="adj" fmla="val 35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BC00B5F1-6CE7-1CCD-8050-FEA3673CF075}"/>
              </a:ext>
            </a:extLst>
          </p:cNvPr>
          <p:cNvSpPr/>
          <p:nvPr/>
        </p:nvSpPr>
        <p:spPr>
          <a:xfrm>
            <a:off x="7902825" y="2289107"/>
            <a:ext cx="3459177" cy="2468880"/>
          </a:xfrm>
          <a:prstGeom prst="roundRect">
            <a:avLst>
              <a:gd name="adj" fmla="val 35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2C6CFAA0-6AC6-16A2-9AA4-139E97F8AEF4}"/>
              </a:ext>
            </a:extLst>
          </p:cNvPr>
          <p:cNvSpPr/>
          <p:nvPr/>
        </p:nvSpPr>
        <p:spPr>
          <a:xfrm>
            <a:off x="1977094" y="1798425"/>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27A7FD2-F7A1-B8E0-9890-0AD5BA6BF04F}"/>
              </a:ext>
            </a:extLst>
          </p:cNvPr>
          <p:cNvSpPr/>
          <p:nvPr/>
        </p:nvSpPr>
        <p:spPr>
          <a:xfrm>
            <a:off x="5559412" y="1798425"/>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1A366B8F-0CC5-4579-1947-C422B2D38C7C}"/>
              </a:ext>
            </a:extLst>
          </p:cNvPr>
          <p:cNvSpPr/>
          <p:nvPr/>
        </p:nvSpPr>
        <p:spPr>
          <a:xfrm>
            <a:off x="9141730" y="1798425"/>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1">
            <a:extLst>
              <a:ext uri="{FF2B5EF4-FFF2-40B4-BE49-F238E27FC236}">
                <a16:creationId xmlns:a16="http://schemas.microsoft.com/office/drawing/2014/main" id="{641476B5-A5C3-2597-930E-368948E13B31}"/>
              </a:ext>
            </a:extLst>
          </p:cNvPr>
          <p:cNvSpPr>
            <a:spLocks noEditPoints="1"/>
          </p:cNvSpPr>
          <p:nvPr/>
        </p:nvSpPr>
        <p:spPr bwMode="auto">
          <a:xfrm>
            <a:off x="9417688" y="2073118"/>
            <a:ext cx="429448" cy="431975"/>
          </a:xfrm>
          <a:custGeom>
            <a:avLst/>
            <a:gdLst>
              <a:gd name="T0" fmla="*/ 340 w 358"/>
              <a:gd name="T1" fmla="*/ 214 h 357"/>
              <a:gd name="T2" fmla="*/ 334 w 358"/>
              <a:gd name="T3" fmla="*/ 179 h 357"/>
              <a:gd name="T4" fmla="*/ 356 w 358"/>
              <a:gd name="T5" fmla="*/ 24 h 357"/>
              <a:gd name="T6" fmla="*/ 14 w 358"/>
              <a:gd name="T7" fmla="*/ 0 h 357"/>
              <a:gd name="T8" fmla="*/ 13 w 358"/>
              <a:gd name="T9" fmla="*/ 35 h 357"/>
              <a:gd name="T10" fmla="*/ 19 w 358"/>
              <a:gd name="T11" fmla="*/ 179 h 357"/>
              <a:gd name="T12" fmla="*/ 0 w 358"/>
              <a:gd name="T13" fmla="*/ 200 h 357"/>
              <a:gd name="T14" fmla="*/ 21 w 358"/>
              <a:gd name="T15" fmla="*/ 24 h 357"/>
              <a:gd name="T16" fmla="*/ 336 w 358"/>
              <a:gd name="T17" fmla="*/ 12 h 357"/>
              <a:gd name="T18" fmla="*/ 340 w 358"/>
              <a:gd name="T19" fmla="*/ 24 h 357"/>
              <a:gd name="T20" fmla="*/ 21 w 358"/>
              <a:gd name="T21" fmla="*/ 24 h 357"/>
              <a:gd name="T22" fmla="*/ 36 w 358"/>
              <a:gd name="T23" fmla="*/ 179 h 357"/>
              <a:gd name="T24" fmla="*/ 21 w 358"/>
              <a:gd name="T25" fmla="*/ 191 h 357"/>
              <a:gd name="T26" fmla="*/ 345 w 358"/>
              <a:gd name="T27" fmla="*/ 197 h 357"/>
              <a:gd name="T28" fmla="*/ 178 w 358"/>
              <a:gd name="T29" fmla="*/ 202 h 357"/>
              <a:gd name="T30" fmla="*/ 21 w 358"/>
              <a:gd name="T31" fmla="*/ 191 h 357"/>
              <a:gd name="T32" fmla="*/ 311 w 358"/>
              <a:gd name="T33" fmla="*/ 278 h 357"/>
              <a:gd name="T34" fmla="*/ 272 w 358"/>
              <a:gd name="T35" fmla="*/ 234 h 357"/>
              <a:gd name="T36" fmla="*/ 250 w 358"/>
              <a:gd name="T37" fmla="*/ 321 h 357"/>
              <a:gd name="T38" fmla="*/ 199 w 358"/>
              <a:gd name="T39" fmla="*/ 234 h 357"/>
              <a:gd name="T40" fmla="*/ 159 w 358"/>
              <a:gd name="T41" fmla="*/ 278 h 357"/>
              <a:gd name="T42" fmla="*/ 85 w 358"/>
              <a:gd name="T43" fmla="*/ 278 h 357"/>
              <a:gd name="T44" fmla="*/ 37 w 358"/>
              <a:gd name="T45" fmla="*/ 249 h 357"/>
              <a:gd name="T46" fmla="*/ 15 w 358"/>
              <a:gd name="T47" fmla="*/ 321 h 357"/>
              <a:gd name="T48" fmla="*/ 15 w 358"/>
              <a:gd name="T49" fmla="*/ 357 h 357"/>
              <a:gd name="T50" fmla="*/ 357 w 358"/>
              <a:gd name="T51" fmla="*/ 345 h 357"/>
              <a:gd name="T52" fmla="*/ 292 w 358"/>
              <a:gd name="T53" fmla="*/ 238 h 357"/>
              <a:gd name="T54" fmla="*/ 274 w 358"/>
              <a:gd name="T55" fmla="*/ 256 h 357"/>
              <a:gd name="T56" fmla="*/ 307 w 358"/>
              <a:gd name="T57" fmla="*/ 290 h 357"/>
              <a:gd name="T58" fmla="*/ 273 w 358"/>
              <a:gd name="T59" fmla="*/ 292 h 357"/>
              <a:gd name="T60" fmla="*/ 179 w 358"/>
              <a:gd name="T61" fmla="*/ 274 h 357"/>
              <a:gd name="T62" fmla="*/ 162 w 358"/>
              <a:gd name="T63" fmla="*/ 291 h 357"/>
              <a:gd name="T64" fmla="*/ 150 w 358"/>
              <a:gd name="T65" fmla="*/ 321 h 357"/>
              <a:gd name="T66" fmla="*/ 83 w 358"/>
              <a:gd name="T67" fmla="*/ 256 h 357"/>
              <a:gd name="T68" fmla="*/ 66 w 358"/>
              <a:gd name="T69" fmla="*/ 238 h 357"/>
              <a:gd name="T70" fmla="*/ 95 w 358"/>
              <a:gd name="T71" fmla="*/ 321 h 357"/>
              <a:gd name="T72" fmla="*/ 345 w 358"/>
              <a:gd name="T73" fmla="*/ 345 h 357"/>
              <a:gd name="T74" fmla="*/ 345 w 358"/>
              <a:gd name="T75" fmla="*/ 334 h 357"/>
              <a:gd name="T76" fmla="*/ 107 w 358"/>
              <a:gd name="T77" fmla="*/ 130 h 357"/>
              <a:gd name="T78" fmla="*/ 123 w 358"/>
              <a:gd name="T79" fmla="*/ 108 h 357"/>
              <a:gd name="T80" fmla="*/ 130 w 358"/>
              <a:gd name="T81" fmla="*/ 151 h 357"/>
              <a:gd name="T82" fmla="*/ 227 w 358"/>
              <a:gd name="T83" fmla="*/ 151 h 357"/>
              <a:gd name="T84" fmla="*/ 235 w 358"/>
              <a:gd name="T85" fmla="*/ 108 h 357"/>
              <a:gd name="T86" fmla="*/ 254 w 358"/>
              <a:gd name="T87" fmla="*/ 79 h 357"/>
              <a:gd name="T88" fmla="*/ 103 w 358"/>
              <a:gd name="T89" fmla="*/ 79 h 357"/>
              <a:gd name="T90" fmla="*/ 102 w 358"/>
              <a:gd name="T91" fmla="*/ 137 h 357"/>
              <a:gd name="T92" fmla="*/ 188 w 358"/>
              <a:gd name="T93" fmla="*/ 153 h 357"/>
              <a:gd name="T94" fmla="*/ 137 w 358"/>
              <a:gd name="T95" fmla="*/ 139 h 357"/>
              <a:gd name="T96" fmla="*/ 173 w 358"/>
              <a:gd name="T97" fmla="*/ 130 h 357"/>
              <a:gd name="T98" fmla="*/ 220 w 358"/>
              <a:gd name="T99" fmla="*/ 114 h 357"/>
              <a:gd name="T100" fmla="*/ 176 w 358"/>
              <a:gd name="T101" fmla="*/ 61 h 357"/>
              <a:gd name="T102" fmla="*/ 247 w 358"/>
              <a:gd name="T103" fmla="*/ 89 h 357"/>
              <a:gd name="T104" fmla="*/ 177 w 358"/>
              <a:gd name="T105" fmla="*/ 118 h 357"/>
              <a:gd name="T106" fmla="*/ 118 w 358"/>
              <a:gd name="T107" fmla="*/ 8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8" h="357">
                <a:moveTo>
                  <a:pt x="20" y="214"/>
                </a:moveTo>
                <a:cubicBezTo>
                  <a:pt x="126" y="214"/>
                  <a:pt x="231" y="214"/>
                  <a:pt x="337" y="214"/>
                </a:cubicBezTo>
                <a:cubicBezTo>
                  <a:pt x="338" y="214"/>
                  <a:pt x="339" y="214"/>
                  <a:pt x="340" y="214"/>
                </a:cubicBezTo>
                <a:cubicBezTo>
                  <a:pt x="350" y="214"/>
                  <a:pt x="357" y="206"/>
                  <a:pt x="357" y="196"/>
                </a:cubicBezTo>
                <a:cubicBezTo>
                  <a:pt x="357" y="187"/>
                  <a:pt x="349" y="179"/>
                  <a:pt x="339" y="179"/>
                </a:cubicBezTo>
                <a:cubicBezTo>
                  <a:pt x="337" y="179"/>
                  <a:pt x="336" y="179"/>
                  <a:pt x="334" y="179"/>
                </a:cubicBezTo>
                <a:cubicBezTo>
                  <a:pt x="334" y="36"/>
                  <a:pt x="334" y="36"/>
                  <a:pt x="334" y="36"/>
                </a:cubicBezTo>
                <a:cubicBezTo>
                  <a:pt x="336" y="36"/>
                  <a:pt x="338" y="36"/>
                  <a:pt x="340" y="36"/>
                </a:cubicBezTo>
                <a:cubicBezTo>
                  <a:pt x="348" y="35"/>
                  <a:pt x="354" y="31"/>
                  <a:pt x="356" y="24"/>
                </a:cubicBezTo>
                <a:cubicBezTo>
                  <a:pt x="358" y="17"/>
                  <a:pt x="356" y="9"/>
                  <a:pt x="351" y="5"/>
                </a:cubicBezTo>
                <a:cubicBezTo>
                  <a:pt x="349" y="3"/>
                  <a:pt x="346" y="2"/>
                  <a:pt x="343" y="0"/>
                </a:cubicBezTo>
                <a:cubicBezTo>
                  <a:pt x="14" y="0"/>
                  <a:pt x="14" y="0"/>
                  <a:pt x="14" y="0"/>
                </a:cubicBezTo>
                <a:cubicBezTo>
                  <a:pt x="7" y="3"/>
                  <a:pt x="3" y="7"/>
                  <a:pt x="0" y="14"/>
                </a:cubicBezTo>
                <a:cubicBezTo>
                  <a:pt x="0" y="22"/>
                  <a:pt x="0" y="22"/>
                  <a:pt x="0" y="22"/>
                </a:cubicBezTo>
                <a:cubicBezTo>
                  <a:pt x="3" y="28"/>
                  <a:pt x="6" y="34"/>
                  <a:pt x="13" y="35"/>
                </a:cubicBezTo>
                <a:cubicBezTo>
                  <a:pt x="17" y="36"/>
                  <a:pt x="20" y="36"/>
                  <a:pt x="24" y="36"/>
                </a:cubicBezTo>
                <a:cubicBezTo>
                  <a:pt x="24" y="179"/>
                  <a:pt x="24" y="179"/>
                  <a:pt x="24" y="179"/>
                </a:cubicBezTo>
                <a:cubicBezTo>
                  <a:pt x="22" y="179"/>
                  <a:pt x="21" y="179"/>
                  <a:pt x="19" y="179"/>
                </a:cubicBezTo>
                <a:cubicBezTo>
                  <a:pt x="10" y="179"/>
                  <a:pt x="4" y="183"/>
                  <a:pt x="1" y="191"/>
                </a:cubicBezTo>
                <a:cubicBezTo>
                  <a:pt x="1" y="192"/>
                  <a:pt x="1" y="192"/>
                  <a:pt x="0" y="193"/>
                </a:cubicBezTo>
                <a:cubicBezTo>
                  <a:pt x="0" y="200"/>
                  <a:pt x="0" y="200"/>
                  <a:pt x="0" y="200"/>
                </a:cubicBezTo>
                <a:cubicBezTo>
                  <a:pt x="1" y="201"/>
                  <a:pt x="1" y="203"/>
                  <a:pt x="2" y="204"/>
                </a:cubicBezTo>
                <a:cubicBezTo>
                  <a:pt x="6" y="212"/>
                  <a:pt x="12" y="214"/>
                  <a:pt x="20" y="214"/>
                </a:cubicBezTo>
                <a:close/>
                <a:moveTo>
                  <a:pt x="21" y="24"/>
                </a:moveTo>
                <a:cubicBezTo>
                  <a:pt x="15" y="24"/>
                  <a:pt x="12" y="22"/>
                  <a:pt x="12" y="18"/>
                </a:cubicBezTo>
                <a:cubicBezTo>
                  <a:pt x="12" y="14"/>
                  <a:pt x="15" y="12"/>
                  <a:pt x="21" y="12"/>
                </a:cubicBezTo>
                <a:cubicBezTo>
                  <a:pt x="126" y="12"/>
                  <a:pt x="231" y="12"/>
                  <a:pt x="336" y="12"/>
                </a:cubicBezTo>
                <a:cubicBezTo>
                  <a:pt x="338" y="12"/>
                  <a:pt x="339" y="12"/>
                  <a:pt x="341" y="13"/>
                </a:cubicBezTo>
                <a:cubicBezTo>
                  <a:pt x="344" y="13"/>
                  <a:pt x="345" y="15"/>
                  <a:pt x="345" y="18"/>
                </a:cubicBezTo>
                <a:cubicBezTo>
                  <a:pt x="345" y="21"/>
                  <a:pt x="343" y="23"/>
                  <a:pt x="340" y="24"/>
                </a:cubicBezTo>
                <a:cubicBezTo>
                  <a:pt x="339" y="24"/>
                  <a:pt x="337" y="24"/>
                  <a:pt x="336" y="24"/>
                </a:cubicBezTo>
                <a:cubicBezTo>
                  <a:pt x="284" y="24"/>
                  <a:pt x="231" y="24"/>
                  <a:pt x="179" y="24"/>
                </a:cubicBezTo>
                <a:cubicBezTo>
                  <a:pt x="126" y="24"/>
                  <a:pt x="74" y="24"/>
                  <a:pt x="21" y="24"/>
                </a:cubicBezTo>
                <a:close/>
                <a:moveTo>
                  <a:pt x="321" y="36"/>
                </a:moveTo>
                <a:cubicBezTo>
                  <a:pt x="321" y="179"/>
                  <a:pt x="321" y="179"/>
                  <a:pt x="321" y="179"/>
                </a:cubicBezTo>
                <a:cubicBezTo>
                  <a:pt x="36" y="179"/>
                  <a:pt x="36" y="179"/>
                  <a:pt x="36" y="179"/>
                </a:cubicBezTo>
                <a:cubicBezTo>
                  <a:pt x="36" y="36"/>
                  <a:pt x="36" y="36"/>
                  <a:pt x="36" y="36"/>
                </a:cubicBezTo>
                <a:lnTo>
                  <a:pt x="321" y="36"/>
                </a:lnTo>
                <a:close/>
                <a:moveTo>
                  <a:pt x="21" y="191"/>
                </a:moveTo>
                <a:cubicBezTo>
                  <a:pt x="126" y="191"/>
                  <a:pt x="231" y="191"/>
                  <a:pt x="336" y="191"/>
                </a:cubicBezTo>
                <a:cubicBezTo>
                  <a:pt x="338" y="191"/>
                  <a:pt x="339" y="191"/>
                  <a:pt x="341" y="191"/>
                </a:cubicBezTo>
                <a:cubicBezTo>
                  <a:pt x="344" y="192"/>
                  <a:pt x="345" y="194"/>
                  <a:pt x="345" y="197"/>
                </a:cubicBezTo>
                <a:cubicBezTo>
                  <a:pt x="345" y="200"/>
                  <a:pt x="343" y="202"/>
                  <a:pt x="340" y="202"/>
                </a:cubicBezTo>
                <a:cubicBezTo>
                  <a:pt x="339" y="202"/>
                  <a:pt x="337" y="202"/>
                  <a:pt x="336" y="202"/>
                </a:cubicBezTo>
                <a:cubicBezTo>
                  <a:pt x="283" y="202"/>
                  <a:pt x="231" y="202"/>
                  <a:pt x="178" y="202"/>
                </a:cubicBezTo>
                <a:cubicBezTo>
                  <a:pt x="126" y="202"/>
                  <a:pt x="74" y="202"/>
                  <a:pt x="21" y="202"/>
                </a:cubicBezTo>
                <a:cubicBezTo>
                  <a:pt x="15" y="202"/>
                  <a:pt x="12" y="200"/>
                  <a:pt x="12" y="196"/>
                </a:cubicBezTo>
                <a:cubicBezTo>
                  <a:pt x="12" y="193"/>
                  <a:pt x="15" y="191"/>
                  <a:pt x="21" y="191"/>
                </a:cubicBezTo>
                <a:close/>
                <a:moveTo>
                  <a:pt x="344" y="321"/>
                </a:moveTo>
                <a:cubicBezTo>
                  <a:pt x="340" y="321"/>
                  <a:pt x="337" y="321"/>
                  <a:pt x="333" y="321"/>
                </a:cubicBezTo>
                <a:cubicBezTo>
                  <a:pt x="335" y="302"/>
                  <a:pt x="328" y="288"/>
                  <a:pt x="311" y="278"/>
                </a:cubicBezTo>
                <a:cubicBezTo>
                  <a:pt x="318" y="272"/>
                  <a:pt x="321" y="265"/>
                  <a:pt x="321" y="256"/>
                </a:cubicBezTo>
                <a:cubicBezTo>
                  <a:pt x="321" y="247"/>
                  <a:pt x="318" y="240"/>
                  <a:pt x="312" y="234"/>
                </a:cubicBezTo>
                <a:cubicBezTo>
                  <a:pt x="301" y="223"/>
                  <a:pt x="283" y="223"/>
                  <a:pt x="272" y="234"/>
                </a:cubicBezTo>
                <a:cubicBezTo>
                  <a:pt x="266" y="239"/>
                  <a:pt x="263" y="246"/>
                  <a:pt x="262" y="254"/>
                </a:cubicBezTo>
                <a:cubicBezTo>
                  <a:pt x="261" y="263"/>
                  <a:pt x="265" y="271"/>
                  <a:pt x="272" y="278"/>
                </a:cubicBezTo>
                <a:cubicBezTo>
                  <a:pt x="255" y="288"/>
                  <a:pt x="249" y="303"/>
                  <a:pt x="250" y="321"/>
                </a:cubicBezTo>
                <a:cubicBezTo>
                  <a:pt x="220" y="321"/>
                  <a:pt x="220" y="321"/>
                  <a:pt x="220" y="321"/>
                </a:cubicBezTo>
                <a:cubicBezTo>
                  <a:pt x="222" y="302"/>
                  <a:pt x="215" y="288"/>
                  <a:pt x="198" y="278"/>
                </a:cubicBezTo>
                <a:cubicBezTo>
                  <a:pt x="214" y="262"/>
                  <a:pt x="209" y="243"/>
                  <a:pt x="199" y="234"/>
                </a:cubicBezTo>
                <a:cubicBezTo>
                  <a:pt x="189" y="224"/>
                  <a:pt x="172" y="223"/>
                  <a:pt x="160" y="232"/>
                </a:cubicBezTo>
                <a:cubicBezTo>
                  <a:pt x="154" y="237"/>
                  <a:pt x="151" y="243"/>
                  <a:pt x="149" y="250"/>
                </a:cubicBezTo>
                <a:cubicBezTo>
                  <a:pt x="147" y="261"/>
                  <a:pt x="151" y="270"/>
                  <a:pt x="159" y="278"/>
                </a:cubicBezTo>
                <a:cubicBezTo>
                  <a:pt x="142" y="288"/>
                  <a:pt x="136" y="303"/>
                  <a:pt x="137" y="321"/>
                </a:cubicBezTo>
                <a:cubicBezTo>
                  <a:pt x="107" y="321"/>
                  <a:pt x="107" y="321"/>
                  <a:pt x="107" y="321"/>
                </a:cubicBezTo>
                <a:cubicBezTo>
                  <a:pt x="109" y="302"/>
                  <a:pt x="102" y="288"/>
                  <a:pt x="85" y="278"/>
                </a:cubicBezTo>
                <a:cubicBezTo>
                  <a:pt x="100" y="264"/>
                  <a:pt x="97" y="246"/>
                  <a:pt x="88" y="236"/>
                </a:cubicBezTo>
                <a:cubicBezTo>
                  <a:pt x="78" y="225"/>
                  <a:pt x="61" y="223"/>
                  <a:pt x="49" y="231"/>
                </a:cubicBezTo>
                <a:cubicBezTo>
                  <a:pt x="42" y="236"/>
                  <a:pt x="38" y="242"/>
                  <a:pt x="37" y="249"/>
                </a:cubicBezTo>
                <a:cubicBezTo>
                  <a:pt x="34" y="260"/>
                  <a:pt x="38" y="270"/>
                  <a:pt x="46" y="278"/>
                </a:cubicBezTo>
                <a:cubicBezTo>
                  <a:pt x="29" y="288"/>
                  <a:pt x="23" y="303"/>
                  <a:pt x="24" y="321"/>
                </a:cubicBezTo>
                <a:cubicBezTo>
                  <a:pt x="21" y="321"/>
                  <a:pt x="18" y="322"/>
                  <a:pt x="15" y="321"/>
                </a:cubicBezTo>
                <a:cubicBezTo>
                  <a:pt x="8" y="321"/>
                  <a:pt x="3" y="324"/>
                  <a:pt x="0" y="331"/>
                </a:cubicBezTo>
                <a:cubicBezTo>
                  <a:pt x="0" y="348"/>
                  <a:pt x="0" y="348"/>
                  <a:pt x="0" y="348"/>
                </a:cubicBezTo>
                <a:cubicBezTo>
                  <a:pt x="3" y="355"/>
                  <a:pt x="8" y="357"/>
                  <a:pt x="15" y="357"/>
                </a:cubicBezTo>
                <a:cubicBezTo>
                  <a:pt x="124" y="357"/>
                  <a:pt x="233" y="357"/>
                  <a:pt x="342" y="357"/>
                </a:cubicBezTo>
                <a:cubicBezTo>
                  <a:pt x="343" y="357"/>
                  <a:pt x="344" y="357"/>
                  <a:pt x="345" y="357"/>
                </a:cubicBezTo>
                <a:cubicBezTo>
                  <a:pt x="352" y="357"/>
                  <a:pt x="357" y="352"/>
                  <a:pt x="357" y="345"/>
                </a:cubicBezTo>
                <a:cubicBezTo>
                  <a:pt x="357" y="342"/>
                  <a:pt x="357" y="338"/>
                  <a:pt x="357" y="334"/>
                </a:cubicBezTo>
                <a:cubicBezTo>
                  <a:pt x="357" y="326"/>
                  <a:pt x="352" y="321"/>
                  <a:pt x="344" y="321"/>
                </a:cubicBezTo>
                <a:close/>
                <a:moveTo>
                  <a:pt x="292" y="238"/>
                </a:moveTo>
                <a:cubicBezTo>
                  <a:pt x="302" y="238"/>
                  <a:pt x="310" y="246"/>
                  <a:pt x="309" y="256"/>
                </a:cubicBezTo>
                <a:cubicBezTo>
                  <a:pt x="309" y="266"/>
                  <a:pt x="301" y="274"/>
                  <a:pt x="291" y="274"/>
                </a:cubicBezTo>
                <a:cubicBezTo>
                  <a:pt x="281" y="273"/>
                  <a:pt x="274" y="266"/>
                  <a:pt x="274" y="256"/>
                </a:cubicBezTo>
                <a:cubicBezTo>
                  <a:pt x="274" y="246"/>
                  <a:pt x="282" y="238"/>
                  <a:pt x="292" y="238"/>
                </a:cubicBezTo>
                <a:close/>
                <a:moveTo>
                  <a:pt x="273" y="292"/>
                </a:moveTo>
                <a:cubicBezTo>
                  <a:pt x="283" y="284"/>
                  <a:pt x="296" y="283"/>
                  <a:pt x="307" y="290"/>
                </a:cubicBezTo>
                <a:cubicBezTo>
                  <a:pt x="318" y="297"/>
                  <a:pt x="322" y="308"/>
                  <a:pt x="321" y="321"/>
                </a:cubicBezTo>
                <a:cubicBezTo>
                  <a:pt x="262" y="321"/>
                  <a:pt x="262" y="321"/>
                  <a:pt x="262" y="321"/>
                </a:cubicBezTo>
                <a:cubicBezTo>
                  <a:pt x="261" y="310"/>
                  <a:pt x="264" y="300"/>
                  <a:pt x="273" y="292"/>
                </a:cubicBezTo>
                <a:close/>
                <a:moveTo>
                  <a:pt x="179" y="238"/>
                </a:moveTo>
                <a:cubicBezTo>
                  <a:pt x="188" y="238"/>
                  <a:pt x="196" y="246"/>
                  <a:pt x="196" y="256"/>
                </a:cubicBezTo>
                <a:cubicBezTo>
                  <a:pt x="196" y="266"/>
                  <a:pt x="189" y="273"/>
                  <a:pt x="179" y="274"/>
                </a:cubicBezTo>
                <a:cubicBezTo>
                  <a:pt x="169" y="274"/>
                  <a:pt x="161" y="266"/>
                  <a:pt x="161" y="256"/>
                </a:cubicBezTo>
                <a:cubicBezTo>
                  <a:pt x="161" y="246"/>
                  <a:pt x="169" y="238"/>
                  <a:pt x="179" y="238"/>
                </a:cubicBezTo>
                <a:close/>
                <a:moveTo>
                  <a:pt x="162" y="291"/>
                </a:moveTo>
                <a:cubicBezTo>
                  <a:pt x="171" y="284"/>
                  <a:pt x="185" y="284"/>
                  <a:pt x="195" y="291"/>
                </a:cubicBezTo>
                <a:cubicBezTo>
                  <a:pt x="205" y="297"/>
                  <a:pt x="210" y="310"/>
                  <a:pt x="208" y="321"/>
                </a:cubicBezTo>
                <a:cubicBezTo>
                  <a:pt x="150" y="321"/>
                  <a:pt x="150" y="321"/>
                  <a:pt x="150" y="321"/>
                </a:cubicBezTo>
                <a:cubicBezTo>
                  <a:pt x="147" y="311"/>
                  <a:pt x="152" y="298"/>
                  <a:pt x="162" y="291"/>
                </a:cubicBezTo>
                <a:close/>
                <a:moveTo>
                  <a:pt x="66" y="238"/>
                </a:moveTo>
                <a:cubicBezTo>
                  <a:pt x="76" y="238"/>
                  <a:pt x="83" y="246"/>
                  <a:pt x="83" y="256"/>
                </a:cubicBezTo>
                <a:cubicBezTo>
                  <a:pt x="83" y="266"/>
                  <a:pt x="76" y="274"/>
                  <a:pt x="66" y="274"/>
                </a:cubicBezTo>
                <a:cubicBezTo>
                  <a:pt x="56" y="274"/>
                  <a:pt x="48" y="266"/>
                  <a:pt x="48" y="256"/>
                </a:cubicBezTo>
                <a:cubicBezTo>
                  <a:pt x="48" y="246"/>
                  <a:pt x="56" y="238"/>
                  <a:pt x="66" y="238"/>
                </a:cubicBezTo>
                <a:close/>
                <a:moveTo>
                  <a:pt x="49" y="290"/>
                </a:moveTo>
                <a:cubicBezTo>
                  <a:pt x="60" y="284"/>
                  <a:pt x="71" y="284"/>
                  <a:pt x="82" y="290"/>
                </a:cubicBezTo>
                <a:cubicBezTo>
                  <a:pt x="93" y="297"/>
                  <a:pt x="96" y="308"/>
                  <a:pt x="95" y="321"/>
                </a:cubicBezTo>
                <a:cubicBezTo>
                  <a:pt x="36" y="321"/>
                  <a:pt x="36" y="321"/>
                  <a:pt x="36" y="321"/>
                </a:cubicBezTo>
                <a:cubicBezTo>
                  <a:pt x="35" y="308"/>
                  <a:pt x="38" y="297"/>
                  <a:pt x="49" y="290"/>
                </a:cubicBezTo>
                <a:close/>
                <a:moveTo>
                  <a:pt x="345" y="345"/>
                </a:moveTo>
                <a:cubicBezTo>
                  <a:pt x="12" y="345"/>
                  <a:pt x="12" y="345"/>
                  <a:pt x="12" y="345"/>
                </a:cubicBezTo>
                <a:cubicBezTo>
                  <a:pt x="12" y="334"/>
                  <a:pt x="12" y="334"/>
                  <a:pt x="12" y="334"/>
                </a:cubicBezTo>
                <a:cubicBezTo>
                  <a:pt x="345" y="334"/>
                  <a:pt x="345" y="334"/>
                  <a:pt x="345" y="334"/>
                </a:cubicBezTo>
                <a:lnTo>
                  <a:pt x="345" y="345"/>
                </a:lnTo>
                <a:close/>
                <a:moveTo>
                  <a:pt x="102" y="137"/>
                </a:moveTo>
                <a:cubicBezTo>
                  <a:pt x="105" y="137"/>
                  <a:pt x="107" y="134"/>
                  <a:pt x="107" y="130"/>
                </a:cubicBezTo>
                <a:cubicBezTo>
                  <a:pt x="108" y="127"/>
                  <a:pt x="107" y="123"/>
                  <a:pt x="107" y="120"/>
                </a:cubicBezTo>
                <a:cubicBezTo>
                  <a:pt x="107" y="114"/>
                  <a:pt x="107" y="108"/>
                  <a:pt x="107" y="102"/>
                </a:cubicBezTo>
                <a:cubicBezTo>
                  <a:pt x="113" y="104"/>
                  <a:pt x="118" y="106"/>
                  <a:pt x="123" y="108"/>
                </a:cubicBezTo>
                <a:cubicBezTo>
                  <a:pt x="125" y="109"/>
                  <a:pt x="125" y="110"/>
                  <a:pt x="125" y="112"/>
                </a:cubicBezTo>
                <a:cubicBezTo>
                  <a:pt x="125" y="122"/>
                  <a:pt x="125" y="132"/>
                  <a:pt x="125" y="143"/>
                </a:cubicBezTo>
                <a:cubicBezTo>
                  <a:pt x="125" y="147"/>
                  <a:pt x="127" y="149"/>
                  <a:pt x="130" y="151"/>
                </a:cubicBezTo>
                <a:cubicBezTo>
                  <a:pt x="140" y="155"/>
                  <a:pt x="149" y="159"/>
                  <a:pt x="158" y="163"/>
                </a:cubicBezTo>
                <a:cubicBezTo>
                  <a:pt x="172" y="168"/>
                  <a:pt x="186" y="168"/>
                  <a:pt x="200" y="162"/>
                </a:cubicBezTo>
                <a:cubicBezTo>
                  <a:pt x="209" y="159"/>
                  <a:pt x="218" y="155"/>
                  <a:pt x="227" y="151"/>
                </a:cubicBezTo>
                <a:cubicBezTo>
                  <a:pt x="231" y="149"/>
                  <a:pt x="232" y="147"/>
                  <a:pt x="232" y="143"/>
                </a:cubicBezTo>
                <a:cubicBezTo>
                  <a:pt x="232" y="132"/>
                  <a:pt x="232" y="122"/>
                  <a:pt x="232" y="112"/>
                </a:cubicBezTo>
                <a:cubicBezTo>
                  <a:pt x="232" y="110"/>
                  <a:pt x="233" y="109"/>
                  <a:pt x="235" y="108"/>
                </a:cubicBezTo>
                <a:cubicBezTo>
                  <a:pt x="241" y="105"/>
                  <a:pt x="248" y="103"/>
                  <a:pt x="254" y="100"/>
                </a:cubicBezTo>
                <a:cubicBezTo>
                  <a:pt x="259" y="98"/>
                  <a:pt x="262" y="95"/>
                  <a:pt x="262" y="89"/>
                </a:cubicBezTo>
                <a:cubicBezTo>
                  <a:pt x="262" y="84"/>
                  <a:pt x="259" y="81"/>
                  <a:pt x="254" y="79"/>
                </a:cubicBezTo>
                <a:cubicBezTo>
                  <a:pt x="231" y="69"/>
                  <a:pt x="207" y="59"/>
                  <a:pt x="184" y="49"/>
                </a:cubicBezTo>
                <a:cubicBezTo>
                  <a:pt x="180" y="48"/>
                  <a:pt x="177" y="48"/>
                  <a:pt x="174" y="49"/>
                </a:cubicBezTo>
                <a:cubicBezTo>
                  <a:pt x="150" y="59"/>
                  <a:pt x="127" y="69"/>
                  <a:pt x="103" y="79"/>
                </a:cubicBezTo>
                <a:cubicBezTo>
                  <a:pt x="98" y="81"/>
                  <a:pt x="95" y="84"/>
                  <a:pt x="95" y="90"/>
                </a:cubicBezTo>
                <a:cubicBezTo>
                  <a:pt x="95" y="103"/>
                  <a:pt x="95" y="117"/>
                  <a:pt x="95" y="130"/>
                </a:cubicBezTo>
                <a:cubicBezTo>
                  <a:pt x="95" y="134"/>
                  <a:pt x="98" y="137"/>
                  <a:pt x="102" y="137"/>
                </a:cubicBezTo>
                <a:close/>
                <a:moveTo>
                  <a:pt x="220" y="139"/>
                </a:moveTo>
                <a:cubicBezTo>
                  <a:pt x="220" y="140"/>
                  <a:pt x="220" y="141"/>
                  <a:pt x="219" y="141"/>
                </a:cubicBezTo>
                <a:cubicBezTo>
                  <a:pt x="209" y="145"/>
                  <a:pt x="199" y="150"/>
                  <a:pt x="188" y="153"/>
                </a:cubicBezTo>
                <a:cubicBezTo>
                  <a:pt x="180" y="156"/>
                  <a:pt x="171" y="155"/>
                  <a:pt x="163" y="151"/>
                </a:cubicBezTo>
                <a:cubicBezTo>
                  <a:pt x="155" y="148"/>
                  <a:pt x="147" y="145"/>
                  <a:pt x="140" y="142"/>
                </a:cubicBezTo>
                <a:cubicBezTo>
                  <a:pt x="139" y="141"/>
                  <a:pt x="137" y="140"/>
                  <a:pt x="137" y="139"/>
                </a:cubicBezTo>
                <a:cubicBezTo>
                  <a:pt x="137" y="131"/>
                  <a:pt x="137" y="123"/>
                  <a:pt x="137" y="114"/>
                </a:cubicBezTo>
                <a:cubicBezTo>
                  <a:pt x="139" y="115"/>
                  <a:pt x="141" y="116"/>
                  <a:pt x="143" y="117"/>
                </a:cubicBezTo>
                <a:cubicBezTo>
                  <a:pt x="153" y="121"/>
                  <a:pt x="163" y="125"/>
                  <a:pt x="173" y="130"/>
                </a:cubicBezTo>
                <a:cubicBezTo>
                  <a:pt x="177" y="131"/>
                  <a:pt x="181" y="131"/>
                  <a:pt x="185" y="130"/>
                </a:cubicBezTo>
                <a:cubicBezTo>
                  <a:pt x="195" y="125"/>
                  <a:pt x="206" y="120"/>
                  <a:pt x="217" y="116"/>
                </a:cubicBezTo>
                <a:cubicBezTo>
                  <a:pt x="218" y="115"/>
                  <a:pt x="219" y="115"/>
                  <a:pt x="220" y="114"/>
                </a:cubicBezTo>
                <a:cubicBezTo>
                  <a:pt x="220" y="123"/>
                  <a:pt x="220" y="131"/>
                  <a:pt x="220" y="139"/>
                </a:cubicBezTo>
                <a:close/>
                <a:moveTo>
                  <a:pt x="118" y="86"/>
                </a:moveTo>
                <a:cubicBezTo>
                  <a:pt x="138" y="77"/>
                  <a:pt x="157" y="69"/>
                  <a:pt x="176" y="61"/>
                </a:cubicBezTo>
                <a:cubicBezTo>
                  <a:pt x="177" y="61"/>
                  <a:pt x="179" y="60"/>
                  <a:pt x="181" y="61"/>
                </a:cubicBezTo>
                <a:cubicBezTo>
                  <a:pt x="202" y="70"/>
                  <a:pt x="224" y="79"/>
                  <a:pt x="246" y="89"/>
                </a:cubicBezTo>
                <a:cubicBezTo>
                  <a:pt x="246" y="89"/>
                  <a:pt x="247" y="89"/>
                  <a:pt x="247" y="89"/>
                </a:cubicBezTo>
                <a:cubicBezTo>
                  <a:pt x="246" y="90"/>
                  <a:pt x="246" y="91"/>
                  <a:pt x="245" y="91"/>
                </a:cubicBezTo>
                <a:cubicBezTo>
                  <a:pt x="224" y="100"/>
                  <a:pt x="202" y="109"/>
                  <a:pt x="181" y="118"/>
                </a:cubicBezTo>
                <a:cubicBezTo>
                  <a:pt x="180" y="118"/>
                  <a:pt x="178" y="119"/>
                  <a:pt x="177" y="118"/>
                </a:cubicBezTo>
                <a:cubicBezTo>
                  <a:pt x="155" y="109"/>
                  <a:pt x="133" y="100"/>
                  <a:pt x="112" y="90"/>
                </a:cubicBezTo>
                <a:cubicBezTo>
                  <a:pt x="111" y="90"/>
                  <a:pt x="111" y="90"/>
                  <a:pt x="110" y="89"/>
                </a:cubicBezTo>
                <a:cubicBezTo>
                  <a:pt x="113" y="88"/>
                  <a:pt x="116" y="87"/>
                  <a:pt x="118" y="8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2">
            <a:extLst>
              <a:ext uri="{FF2B5EF4-FFF2-40B4-BE49-F238E27FC236}">
                <a16:creationId xmlns:a16="http://schemas.microsoft.com/office/drawing/2014/main" id="{D585ACA6-638B-6F2B-9BB1-974D57CD2BD8}"/>
              </a:ext>
            </a:extLst>
          </p:cNvPr>
          <p:cNvSpPr>
            <a:spLocks noEditPoints="1"/>
          </p:cNvSpPr>
          <p:nvPr/>
        </p:nvSpPr>
        <p:spPr bwMode="auto">
          <a:xfrm>
            <a:off x="2224654" y="2064171"/>
            <a:ext cx="492150" cy="494842"/>
          </a:xfrm>
          <a:custGeom>
            <a:avLst/>
            <a:gdLst>
              <a:gd name="T0" fmla="*/ 247 w 308"/>
              <a:gd name="T1" fmla="*/ 115 h 307"/>
              <a:gd name="T2" fmla="*/ 273 w 308"/>
              <a:gd name="T3" fmla="*/ 89 h 307"/>
              <a:gd name="T4" fmla="*/ 237 w 308"/>
              <a:gd name="T5" fmla="*/ 17 h 307"/>
              <a:gd name="T6" fmla="*/ 193 w 308"/>
              <a:gd name="T7" fmla="*/ 58 h 307"/>
              <a:gd name="T8" fmla="*/ 86 w 308"/>
              <a:gd name="T9" fmla="*/ 4 h 307"/>
              <a:gd name="T10" fmla="*/ 83 w 308"/>
              <a:gd name="T11" fmla="*/ 164 h 307"/>
              <a:gd name="T12" fmla="*/ 51 w 308"/>
              <a:gd name="T13" fmla="*/ 205 h 307"/>
              <a:gd name="T14" fmla="*/ 42 w 308"/>
              <a:gd name="T15" fmla="*/ 272 h 307"/>
              <a:gd name="T16" fmla="*/ 143 w 308"/>
              <a:gd name="T17" fmla="*/ 224 h 307"/>
              <a:gd name="T18" fmla="*/ 304 w 308"/>
              <a:gd name="T19" fmla="*/ 222 h 307"/>
              <a:gd name="T20" fmla="*/ 241 w 308"/>
              <a:gd name="T21" fmla="*/ 108 h 307"/>
              <a:gd name="T22" fmla="*/ 215 w 308"/>
              <a:gd name="T23" fmla="*/ 82 h 307"/>
              <a:gd name="T24" fmla="*/ 243 w 308"/>
              <a:gd name="T25" fmla="*/ 23 h 307"/>
              <a:gd name="T26" fmla="*/ 266 w 308"/>
              <a:gd name="T27" fmla="*/ 84 h 307"/>
              <a:gd name="T28" fmla="*/ 215 w 308"/>
              <a:gd name="T29" fmla="*/ 46 h 307"/>
              <a:gd name="T30" fmla="*/ 260 w 308"/>
              <a:gd name="T31" fmla="*/ 106 h 307"/>
              <a:gd name="T32" fmla="*/ 207 w 308"/>
              <a:gd name="T33" fmla="*/ 43 h 307"/>
              <a:gd name="T34" fmla="*/ 175 w 308"/>
              <a:gd name="T35" fmla="*/ 92 h 307"/>
              <a:gd name="T36" fmla="*/ 71 w 308"/>
              <a:gd name="T37" fmla="*/ 212 h 307"/>
              <a:gd name="T38" fmla="*/ 46 w 308"/>
              <a:gd name="T39" fmla="*/ 256 h 307"/>
              <a:gd name="T40" fmla="*/ 60 w 308"/>
              <a:gd name="T41" fmla="*/ 257 h 307"/>
              <a:gd name="T42" fmla="*/ 95 w 308"/>
              <a:gd name="T43" fmla="*/ 250 h 307"/>
              <a:gd name="T44" fmla="*/ 107 w 308"/>
              <a:gd name="T45" fmla="*/ 189 h 307"/>
              <a:gd name="T46" fmla="*/ 96 w 308"/>
              <a:gd name="T47" fmla="*/ 237 h 307"/>
              <a:gd name="T48" fmla="*/ 227 w 308"/>
              <a:gd name="T49" fmla="*/ 296 h 307"/>
              <a:gd name="T50" fmla="*/ 225 w 308"/>
              <a:gd name="T51" fmla="*/ 273 h 307"/>
              <a:gd name="T52" fmla="*/ 218 w 308"/>
              <a:gd name="T53" fmla="*/ 269 h 307"/>
              <a:gd name="T54" fmla="*/ 197 w 308"/>
              <a:gd name="T55" fmla="*/ 266 h 307"/>
              <a:gd name="T56" fmla="*/ 200 w 308"/>
              <a:gd name="T57" fmla="*/ 252 h 307"/>
              <a:gd name="T58" fmla="*/ 210 w 308"/>
              <a:gd name="T59" fmla="*/ 229 h 307"/>
              <a:gd name="T60" fmla="*/ 174 w 308"/>
              <a:gd name="T61" fmla="*/ 243 h 307"/>
              <a:gd name="T62" fmla="*/ 169 w 308"/>
              <a:gd name="T63" fmla="*/ 238 h 307"/>
              <a:gd name="T64" fmla="*/ 167 w 308"/>
              <a:gd name="T65" fmla="*/ 216 h 307"/>
              <a:gd name="T66" fmla="*/ 163 w 308"/>
              <a:gd name="T67" fmla="*/ 206 h 307"/>
              <a:gd name="T68" fmla="*/ 150 w 308"/>
              <a:gd name="T69" fmla="*/ 199 h 307"/>
              <a:gd name="T70" fmla="*/ 128 w 308"/>
              <a:gd name="T71" fmla="*/ 197 h 307"/>
              <a:gd name="T72" fmla="*/ 144 w 308"/>
              <a:gd name="T73" fmla="*/ 169 h 307"/>
              <a:gd name="T74" fmla="*/ 128 w 308"/>
              <a:gd name="T75" fmla="*/ 169 h 307"/>
              <a:gd name="T76" fmla="*/ 115 w 308"/>
              <a:gd name="T77" fmla="*/ 164 h 307"/>
              <a:gd name="T78" fmla="*/ 94 w 308"/>
              <a:gd name="T79" fmla="*/ 162 h 307"/>
              <a:gd name="T80" fmla="*/ 88 w 308"/>
              <a:gd name="T81" fmla="*/ 157 h 307"/>
              <a:gd name="T82" fmla="*/ 83 w 308"/>
              <a:gd name="T83" fmla="*/ 138 h 307"/>
              <a:gd name="T84" fmla="*/ 93 w 308"/>
              <a:gd name="T85" fmla="*/ 117 h 307"/>
              <a:gd name="T86" fmla="*/ 59 w 308"/>
              <a:gd name="T87" fmla="*/ 128 h 307"/>
              <a:gd name="T88" fmla="*/ 53 w 308"/>
              <a:gd name="T89" fmla="*/ 122 h 307"/>
              <a:gd name="T90" fmla="*/ 51 w 308"/>
              <a:gd name="T91" fmla="*/ 101 h 307"/>
              <a:gd name="T92" fmla="*/ 46 w 308"/>
              <a:gd name="T93" fmla="*/ 95 h 307"/>
              <a:gd name="T94" fmla="*/ 25 w 308"/>
              <a:gd name="T95" fmla="*/ 93 h 307"/>
              <a:gd name="T96" fmla="*/ 19 w 308"/>
              <a:gd name="T97" fmla="*/ 87 h 307"/>
              <a:gd name="T98" fmla="*/ 227 w 308"/>
              <a:gd name="T99" fmla="*/ 296 h 307"/>
              <a:gd name="T100" fmla="*/ 72 w 308"/>
              <a:gd name="T101" fmla="*/ 42 h 307"/>
              <a:gd name="T102" fmla="*/ 62 w 308"/>
              <a:gd name="T103" fmla="*/ 6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8" h="307">
                <a:moveTo>
                  <a:pt x="304" y="222"/>
                </a:moveTo>
                <a:cubicBezTo>
                  <a:pt x="277" y="195"/>
                  <a:pt x="251" y="169"/>
                  <a:pt x="225" y="142"/>
                </a:cubicBezTo>
                <a:cubicBezTo>
                  <a:pt x="224" y="142"/>
                  <a:pt x="223" y="141"/>
                  <a:pt x="222" y="140"/>
                </a:cubicBezTo>
                <a:cubicBezTo>
                  <a:pt x="231" y="131"/>
                  <a:pt x="239" y="123"/>
                  <a:pt x="247" y="115"/>
                </a:cubicBezTo>
                <a:cubicBezTo>
                  <a:pt x="248" y="114"/>
                  <a:pt x="249" y="114"/>
                  <a:pt x="250" y="115"/>
                </a:cubicBezTo>
                <a:cubicBezTo>
                  <a:pt x="257" y="117"/>
                  <a:pt x="263" y="116"/>
                  <a:pt x="268" y="111"/>
                </a:cubicBezTo>
                <a:cubicBezTo>
                  <a:pt x="273" y="106"/>
                  <a:pt x="275" y="100"/>
                  <a:pt x="272" y="93"/>
                </a:cubicBezTo>
                <a:cubicBezTo>
                  <a:pt x="271" y="91"/>
                  <a:pt x="272" y="90"/>
                  <a:pt x="273" y="89"/>
                </a:cubicBezTo>
                <a:cubicBezTo>
                  <a:pt x="279" y="83"/>
                  <a:pt x="285" y="77"/>
                  <a:pt x="291" y="71"/>
                </a:cubicBezTo>
                <a:cubicBezTo>
                  <a:pt x="296" y="65"/>
                  <a:pt x="296" y="59"/>
                  <a:pt x="291" y="53"/>
                </a:cubicBezTo>
                <a:cubicBezTo>
                  <a:pt x="279" y="41"/>
                  <a:pt x="267" y="29"/>
                  <a:pt x="255" y="17"/>
                </a:cubicBezTo>
                <a:cubicBezTo>
                  <a:pt x="249" y="12"/>
                  <a:pt x="243" y="12"/>
                  <a:pt x="237" y="17"/>
                </a:cubicBezTo>
                <a:cubicBezTo>
                  <a:pt x="231" y="23"/>
                  <a:pt x="225" y="29"/>
                  <a:pt x="219" y="35"/>
                </a:cubicBezTo>
                <a:cubicBezTo>
                  <a:pt x="218" y="36"/>
                  <a:pt x="217" y="37"/>
                  <a:pt x="215" y="36"/>
                </a:cubicBezTo>
                <a:cubicBezTo>
                  <a:pt x="208" y="33"/>
                  <a:pt x="202" y="35"/>
                  <a:pt x="197" y="40"/>
                </a:cubicBezTo>
                <a:cubicBezTo>
                  <a:pt x="192" y="45"/>
                  <a:pt x="191" y="51"/>
                  <a:pt x="193" y="58"/>
                </a:cubicBezTo>
                <a:cubicBezTo>
                  <a:pt x="194" y="59"/>
                  <a:pt x="194" y="60"/>
                  <a:pt x="193" y="61"/>
                </a:cubicBezTo>
                <a:cubicBezTo>
                  <a:pt x="185" y="69"/>
                  <a:pt x="177" y="77"/>
                  <a:pt x="168" y="86"/>
                </a:cubicBezTo>
                <a:cubicBezTo>
                  <a:pt x="167" y="85"/>
                  <a:pt x="166" y="84"/>
                  <a:pt x="165" y="83"/>
                </a:cubicBezTo>
                <a:cubicBezTo>
                  <a:pt x="139" y="56"/>
                  <a:pt x="112" y="30"/>
                  <a:pt x="86" y="4"/>
                </a:cubicBezTo>
                <a:cubicBezTo>
                  <a:pt x="82" y="0"/>
                  <a:pt x="81" y="0"/>
                  <a:pt x="77" y="4"/>
                </a:cubicBezTo>
                <a:cubicBezTo>
                  <a:pt x="53" y="28"/>
                  <a:pt x="28" y="52"/>
                  <a:pt x="4" y="76"/>
                </a:cubicBezTo>
                <a:cubicBezTo>
                  <a:pt x="0" y="80"/>
                  <a:pt x="0" y="81"/>
                  <a:pt x="4" y="86"/>
                </a:cubicBezTo>
                <a:cubicBezTo>
                  <a:pt x="31" y="112"/>
                  <a:pt x="57" y="138"/>
                  <a:pt x="83" y="164"/>
                </a:cubicBezTo>
                <a:cubicBezTo>
                  <a:pt x="84" y="165"/>
                  <a:pt x="85" y="166"/>
                  <a:pt x="87" y="167"/>
                </a:cubicBezTo>
                <a:cubicBezTo>
                  <a:pt x="85" y="169"/>
                  <a:pt x="84" y="169"/>
                  <a:pt x="84" y="170"/>
                </a:cubicBezTo>
                <a:cubicBezTo>
                  <a:pt x="74" y="180"/>
                  <a:pt x="64" y="190"/>
                  <a:pt x="55" y="199"/>
                </a:cubicBezTo>
                <a:cubicBezTo>
                  <a:pt x="53" y="201"/>
                  <a:pt x="52" y="203"/>
                  <a:pt x="51" y="205"/>
                </a:cubicBezTo>
                <a:cubicBezTo>
                  <a:pt x="48" y="219"/>
                  <a:pt x="44" y="232"/>
                  <a:pt x="40" y="246"/>
                </a:cubicBezTo>
                <a:cubicBezTo>
                  <a:pt x="38" y="253"/>
                  <a:pt x="37" y="260"/>
                  <a:pt x="35" y="267"/>
                </a:cubicBezTo>
                <a:cubicBezTo>
                  <a:pt x="34" y="271"/>
                  <a:pt x="36" y="274"/>
                  <a:pt x="41" y="273"/>
                </a:cubicBezTo>
                <a:cubicBezTo>
                  <a:pt x="41" y="273"/>
                  <a:pt x="42" y="273"/>
                  <a:pt x="42" y="272"/>
                </a:cubicBezTo>
                <a:cubicBezTo>
                  <a:pt x="60" y="268"/>
                  <a:pt x="77" y="263"/>
                  <a:pt x="95" y="259"/>
                </a:cubicBezTo>
                <a:cubicBezTo>
                  <a:pt x="103" y="257"/>
                  <a:pt x="109" y="253"/>
                  <a:pt x="115" y="247"/>
                </a:cubicBezTo>
                <a:cubicBezTo>
                  <a:pt x="123" y="238"/>
                  <a:pt x="132" y="230"/>
                  <a:pt x="141" y="221"/>
                </a:cubicBezTo>
                <a:cubicBezTo>
                  <a:pt x="142" y="222"/>
                  <a:pt x="142" y="223"/>
                  <a:pt x="143" y="224"/>
                </a:cubicBezTo>
                <a:cubicBezTo>
                  <a:pt x="169" y="251"/>
                  <a:pt x="196" y="277"/>
                  <a:pt x="222" y="304"/>
                </a:cubicBezTo>
                <a:cubicBezTo>
                  <a:pt x="226" y="307"/>
                  <a:pt x="228" y="307"/>
                  <a:pt x="232" y="304"/>
                </a:cubicBezTo>
                <a:cubicBezTo>
                  <a:pt x="256" y="280"/>
                  <a:pt x="280" y="256"/>
                  <a:pt x="304" y="232"/>
                </a:cubicBezTo>
                <a:cubicBezTo>
                  <a:pt x="308" y="227"/>
                  <a:pt x="308" y="226"/>
                  <a:pt x="304" y="222"/>
                </a:cubicBezTo>
                <a:close/>
                <a:moveTo>
                  <a:pt x="216" y="133"/>
                </a:moveTo>
                <a:cubicBezTo>
                  <a:pt x="213" y="130"/>
                  <a:pt x="210" y="127"/>
                  <a:pt x="208" y="125"/>
                </a:cubicBezTo>
                <a:cubicBezTo>
                  <a:pt x="216" y="117"/>
                  <a:pt x="225" y="108"/>
                  <a:pt x="233" y="100"/>
                </a:cubicBezTo>
                <a:cubicBezTo>
                  <a:pt x="236" y="102"/>
                  <a:pt x="238" y="105"/>
                  <a:pt x="241" y="108"/>
                </a:cubicBezTo>
                <a:cubicBezTo>
                  <a:pt x="233" y="116"/>
                  <a:pt x="224" y="124"/>
                  <a:pt x="216" y="133"/>
                </a:cubicBezTo>
                <a:close/>
                <a:moveTo>
                  <a:pt x="202" y="118"/>
                </a:moveTo>
                <a:cubicBezTo>
                  <a:pt x="198" y="114"/>
                  <a:pt x="194" y="110"/>
                  <a:pt x="190" y="106"/>
                </a:cubicBezTo>
                <a:cubicBezTo>
                  <a:pt x="198" y="98"/>
                  <a:pt x="206" y="90"/>
                  <a:pt x="215" y="82"/>
                </a:cubicBezTo>
                <a:cubicBezTo>
                  <a:pt x="218" y="86"/>
                  <a:pt x="222" y="90"/>
                  <a:pt x="226" y="93"/>
                </a:cubicBezTo>
                <a:cubicBezTo>
                  <a:pt x="218" y="101"/>
                  <a:pt x="209" y="110"/>
                  <a:pt x="202" y="118"/>
                </a:cubicBezTo>
                <a:close/>
                <a:moveTo>
                  <a:pt x="226" y="40"/>
                </a:moveTo>
                <a:cubicBezTo>
                  <a:pt x="231" y="34"/>
                  <a:pt x="237" y="29"/>
                  <a:pt x="243" y="23"/>
                </a:cubicBezTo>
                <a:cubicBezTo>
                  <a:pt x="245" y="21"/>
                  <a:pt x="246" y="21"/>
                  <a:pt x="248" y="23"/>
                </a:cubicBezTo>
                <a:cubicBezTo>
                  <a:pt x="261" y="35"/>
                  <a:pt x="273" y="47"/>
                  <a:pt x="285" y="59"/>
                </a:cubicBezTo>
                <a:cubicBezTo>
                  <a:pt x="287" y="61"/>
                  <a:pt x="287" y="63"/>
                  <a:pt x="285" y="65"/>
                </a:cubicBezTo>
                <a:cubicBezTo>
                  <a:pt x="279" y="71"/>
                  <a:pt x="272" y="78"/>
                  <a:pt x="266" y="84"/>
                </a:cubicBezTo>
                <a:cubicBezTo>
                  <a:pt x="252" y="70"/>
                  <a:pt x="238" y="56"/>
                  <a:pt x="224" y="42"/>
                </a:cubicBezTo>
                <a:cubicBezTo>
                  <a:pt x="224" y="42"/>
                  <a:pt x="225" y="41"/>
                  <a:pt x="226" y="40"/>
                </a:cubicBezTo>
                <a:close/>
                <a:moveTo>
                  <a:pt x="207" y="43"/>
                </a:moveTo>
                <a:cubicBezTo>
                  <a:pt x="211" y="42"/>
                  <a:pt x="213" y="44"/>
                  <a:pt x="215" y="46"/>
                </a:cubicBezTo>
                <a:cubicBezTo>
                  <a:pt x="220" y="51"/>
                  <a:pt x="225" y="56"/>
                  <a:pt x="230" y="61"/>
                </a:cubicBezTo>
                <a:cubicBezTo>
                  <a:pt x="241" y="71"/>
                  <a:pt x="251" y="81"/>
                  <a:pt x="261" y="92"/>
                </a:cubicBezTo>
                <a:cubicBezTo>
                  <a:pt x="263" y="94"/>
                  <a:pt x="264" y="96"/>
                  <a:pt x="265" y="97"/>
                </a:cubicBezTo>
                <a:cubicBezTo>
                  <a:pt x="265" y="102"/>
                  <a:pt x="263" y="105"/>
                  <a:pt x="260" y="106"/>
                </a:cubicBezTo>
                <a:cubicBezTo>
                  <a:pt x="257" y="108"/>
                  <a:pt x="254" y="108"/>
                  <a:pt x="251" y="106"/>
                </a:cubicBezTo>
                <a:cubicBezTo>
                  <a:pt x="251" y="105"/>
                  <a:pt x="250" y="105"/>
                  <a:pt x="249" y="104"/>
                </a:cubicBezTo>
                <a:cubicBezTo>
                  <a:pt x="234" y="89"/>
                  <a:pt x="219" y="74"/>
                  <a:pt x="204" y="58"/>
                </a:cubicBezTo>
                <a:cubicBezTo>
                  <a:pt x="198" y="53"/>
                  <a:pt x="200" y="45"/>
                  <a:pt x="207" y="43"/>
                </a:cubicBezTo>
                <a:close/>
                <a:moveTo>
                  <a:pt x="200" y="67"/>
                </a:moveTo>
                <a:cubicBezTo>
                  <a:pt x="202" y="70"/>
                  <a:pt x="205" y="73"/>
                  <a:pt x="208" y="75"/>
                </a:cubicBezTo>
                <a:cubicBezTo>
                  <a:pt x="200" y="83"/>
                  <a:pt x="191" y="92"/>
                  <a:pt x="183" y="100"/>
                </a:cubicBezTo>
                <a:cubicBezTo>
                  <a:pt x="181" y="97"/>
                  <a:pt x="178" y="94"/>
                  <a:pt x="175" y="92"/>
                </a:cubicBezTo>
                <a:cubicBezTo>
                  <a:pt x="183" y="84"/>
                  <a:pt x="191" y="75"/>
                  <a:pt x="200" y="67"/>
                </a:cubicBezTo>
                <a:close/>
                <a:moveTo>
                  <a:pt x="93" y="174"/>
                </a:moveTo>
                <a:cubicBezTo>
                  <a:pt x="95" y="177"/>
                  <a:pt x="98" y="180"/>
                  <a:pt x="101" y="182"/>
                </a:cubicBezTo>
                <a:cubicBezTo>
                  <a:pt x="91" y="192"/>
                  <a:pt x="81" y="202"/>
                  <a:pt x="71" y="212"/>
                </a:cubicBezTo>
                <a:cubicBezTo>
                  <a:pt x="68" y="209"/>
                  <a:pt x="66" y="207"/>
                  <a:pt x="63" y="204"/>
                </a:cubicBezTo>
                <a:cubicBezTo>
                  <a:pt x="73" y="194"/>
                  <a:pt x="83" y="184"/>
                  <a:pt x="93" y="174"/>
                </a:cubicBezTo>
                <a:close/>
                <a:moveTo>
                  <a:pt x="45" y="263"/>
                </a:moveTo>
                <a:cubicBezTo>
                  <a:pt x="45" y="261"/>
                  <a:pt x="46" y="258"/>
                  <a:pt x="46" y="256"/>
                </a:cubicBezTo>
                <a:cubicBezTo>
                  <a:pt x="48" y="258"/>
                  <a:pt x="50" y="259"/>
                  <a:pt x="52" y="261"/>
                </a:cubicBezTo>
                <a:cubicBezTo>
                  <a:pt x="49" y="262"/>
                  <a:pt x="47" y="262"/>
                  <a:pt x="45" y="263"/>
                </a:cubicBezTo>
                <a:close/>
                <a:moveTo>
                  <a:pt x="64" y="258"/>
                </a:moveTo>
                <a:cubicBezTo>
                  <a:pt x="63" y="258"/>
                  <a:pt x="61" y="258"/>
                  <a:pt x="60" y="257"/>
                </a:cubicBezTo>
                <a:cubicBezTo>
                  <a:pt x="56" y="254"/>
                  <a:pt x="51" y="251"/>
                  <a:pt x="50" y="246"/>
                </a:cubicBezTo>
                <a:cubicBezTo>
                  <a:pt x="49" y="242"/>
                  <a:pt x="52" y="237"/>
                  <a:pt x="53" y="233"/>
                </a:cubicBezTo>
                <a:cubicBezTo>
                  <a:pt x="54" y="226"/>
                  <a:pt x="56" y="219"/>
                  <a:pt x="58" y="213"/>
                </a:cubicBezTo>
                <a:cubicBezTo>
                  <a:pt x="70" y="225"/>
                  <a:pt x="82" y="238"/>
                  <a:pt x="95" y="250"/>
                </a:cubicBezTo>
                <a:cubicBezTo>
                  <a:pt x="85" y="253"/>
                  <a:pt x="74" y="255"/>
                  <a:pt x="64" y="258"/>
                </a:cubicBezTo>
                <a:close/>
                <a:moveTo>
                  <a:pt x="89" y="230"/>
                </a:moveTo>
                <a:cubicBezTo>
                  <a:pt x="85" y="226"/>
                  <a:pt x="81" y="223"/>
                  <a:pt x="78" y="219"/>
                </a:cubicBezTo>
                <a:cubicBezTo>
                  <a:pt x="87" y="209"/>
                  <a:pt x="97" y="199"/>
                  <a:pt x="107" y="189"/>
                </a:cubicBezTo>
                <a:cubicBezTo>
                  <a:pt x="111" y="193"/>
                  <a:pt x="115" y="197"/>
                  <a:pt x="119" y="200"/>
                </a:cubicBezTo>
                <a:cubicBezTo>
                  <a:pt x="109" y="210"/>
                  <a:pt x="99" y="220"/>
                  <a:pt x="89" y="230"/>
                </a:cubicBezTo>
                <a:close/>
                <a:moveTo>
                  <a:pt x="104" y="245"/>
                </a:moveTo>
                <a:cubicBezTo>
                  <a:pt x="101" y="243"/>
                  <a:pt x="98" y="240"/>
                  <a:pt x="96" y="237"/>
                </a:cubicBezTo>
                <a:cubicBezTo>
                  <a:pt x="105" y="227"/>
                  <a:pt x="115" y="217"/>
                  <a:pt x="126" y="207"/>
                </a:cubicBezTo>
                <a:cubicBezTo>
                  <a:pt x="128" y="210"/>
                  <a:pt x="131" y="213"/>
                  <a:pt x="134" y="215"/>
                </a:cubicBezTo>
                <a:cubicBezTo>
                  <a:pt x="124" y="225"/>
                  <a:pt x="114" y="235"/>
                  <a:pt x="104" y="245"/>
                </a:cubicBezTo>
                <a:close/>
                <a:moveTo>
                  <a:pt x="227" y="296"/>
                </a:moveTo>
                <a:cubicBezTo>
                  <a:pt x="225" y="294"/>
                  <a:pt x="223" y="292"/>
                  <a:pt x="220" y="289"/>
                </a:cubicBezTo>
                <a:cubicBezTo>
                  <a:pt x="224" y="286"/>
                  <a:pt x="227" y="283"/>
                  <a:pt x="231" y="279"/>
                </a:cubicBezTo>
                <a:cubicBezTo>
                  <a:pt x="233" y="277"/>
                  <a:pt x="233" y="275"/>
                  <a:pt x="232" y="273"/>
                </a:cubicBezTo>
                <a:cubicBezTo>
                  <a:pt x="230" y="271"/>
                  <a:pt x="227" y="271"/>
                  <a:pt x="225" y="273"/>
                </a:cubicBezTo>
                <a:cubicBezTo>
                  <a:pt x="223" y="275"/>
                  <a:pt x="222" y="276"/>
                  <a:pt x="220" y="278"/>
                </a:cubicBezTo>
                <a:cubicBezTo>
                  <a:pt x="218" y="280"/>
                  <a:pt x="216" y="282"/>
                  <a:pt x="214" y="284"/>
                </a:cubicBezTo>
                <a:cubicBezTo>
                  <a:pt x="213" y="282"/>
                  <a:pt x="211" y="280"/>
                  <a:pt x="209" y="277"/>
                </a:cubicBezTo>
                <a:cubicBezTo>
                  <a:pt x="212" y="275"/>
                  <a:pt x="215" y="272"/>
                  <a:pt x="218" y="269"/>
                </a:cubicBezTo>
                <a:cubicBezTo>
                  <a:pt x="221" y="266"/>
                  <a:pt x="222" y="263"/>
                  <a:pt x="220" y="261"/>
                </a:cubicBezTo>
                <a:cubicBezTo>
                  <a:pt x="217" y="259"/>
                  <a:pt x="215" y="259"/>
                  <a:pt x="212" y="263"/>
                </a:cubicBezTo>
                <a:cubicBezTo>
                  <a:pt x="209" y="266"/>
                  <a:pt x="206" y="269"/>
                  <a:pt x="203" y="272"/>
                </a:cubicBezTo>
                <a:cubicBezTo>
                  <a:pt x="201" y="270"/>
                  <a:pt x="199" y="268"/>
                  <a:pt x="197" y="266"/>
                </a:cubicBezTo>
                <a:cubicBezTo>
                  <a:pt x="201" y="263"/>
                  <a:pt x="204" y="259"/>
                  <a:pt x="208" y="256"/>
                </a:cubicBezTo>
                <a:cubicBezTo>
                  <a:pt x="210" y="254"/>
                  <a:pt x="210" y="251"/>
                  <a:pt x="208" y="250"/>
                </a:cubicBezTo>
                <a:cubicBezTo>
                  <a:pt x="206" y="248"/>
                  <a:pt x="204" y="248"/>
                  <a:pt x="202" y="250"/>
                </a:cubicBezTo>
                <a:cubicBezTo>
                  <a:pt x="201" y="250"/>
                  <a:pt x="201" y="251"/>
                  <a:pt x="200" y="252"/>
                </a:cubicBezTo>
                <a:cubicBezTo>
                  <a:pt x="197" y="255"/>
                  <a:pt x="194" y="258"/>
                  <a:pt x="192" y="260"/>
                </a:cubicBezTo>
                <a:cubicBezTo>
                  <a:pt x="190" y="258"/>
                  <a:pt x="188" y="256"/>
                  <a:pt x="187" y="255"/>
                </a:cubicBezTo>
                <a:cubicBezTo>
                  <a:pt x="193" y="248"/>
                  <a:pt x="200" y="241"/>
                  <a:pt x="207" y="233"/>
                </a:cubicBezTo>
                <a:cubicBezTo>
                  <a:pt x="209" y="232"/>
                  <a:pt x="210" y="230"/>
                  <a:pt x="210" y="229"/>
                </a:cubicBezTo>
                <a:cubicBezTo>
                  <a:pt x="209" y="225"/>
                  <a:pt x="205" y="224"/>
                  <a:pt x="202" y="227"/>
                </a:cubicBezTo>
                <a:cubicBezTo>
                  <a:pt x="196" y="233"/>
                  <a:pt x="189" y="240"/>
                  <a:pt x="183" y="246"/>
                </a:cubicBezTo>
                <a:cubicBezTo>
                  <a:pt x="182" y="247"/>
                  <a:pt x="181" y="248"/>
                  <a:pt x="180" y="249"/>
                </a:cubicBezTo>
                <a:cubicBezTo>
                  <a:pt x="178" y="247"/>
                  <a:pt x="177" y="245"/>
                  <a:pt x="174" y="243"/>
                </a:cubicBezTo>
                <a:cubicBezTo>
                  <a:pt x="177" y="240"/>
                  <a:pt x="181" y="237"/>
                  <a:pt x="184" y="234"/>
                </a:cubicBezTo>
                <a:cubicBezTo>
                  <a:pt x="187" y="231"/>
                  <a:pt x="187" y="229"/>
                  <a:pt x="185" y="227"/>
                </a:cubicBezTo>
                <a:cubicBezTo>
                  <a:pt x="183" y="225"/>
                  <a:pt x="181" y="225"/>
                  <a:pt x="178" y="228"/>
                </a:cubicBezTo>
                <a:cubicBezTo>
                  <a:pt x="175" y="231"/>
                  <a:pt x="172" y="234"/>
                  <a:pt x="169" y="238"/>
                </a:cubicBezTo>
                <a:cubicBezTo>
                  <a:pt x="166" y="236"/>
                  <a:pt x="165" y="234"/>
                  <a:pt x="163" y="232"/>
                </a:cubicBezTo>
                <a:cubicBezTo>
                  <a:pt x="166" y="228"/>
                  <a:pt x="169" y="225"/>
                  <a:pt x="173" y="222"/>
                </a:cubicBezTo>
                <a:cubicBezTo>
                  <a:pt x="175" y="220"/>
                  <a:pt x="176" y="218"/>
                  <a:pt x="174" y="215"/>
                </a:cubicBezTo>
                <a:cubicBezTo>
                  <a:pt x="172" y="213"/>
                  <a:pt x="170" y="213"/>
                  <a:pt x="167" y="216"/>
                </a:cubicBezTo>
                <a:cubicBezTo>
                  <a:pt x="164" y="219"/>
                  <a:pt x="160" y="223"/>
                  <a:pt x="157" y="226"/>
                </a:cubicBezTo>
                <a:cubicBezTo>
                  <a:pt x="155" y="224"/>
                  <a:pt x="154" y="222"/>
                  <a:pt x="152" y="220"/>
                </a:cubicBezTo>
                <a:cubicBezTo>
                  <a:pt x="155" y="217"/>
                  <a:pt x="158" y="214"/>
                  <a:pt x="161" y="210"/>
                </a:cubicBezTo>
                <a:cubicBezTo>
                  <a:pt x="162" y="209"/>
                  <a:pt x="163" y="207"/>
                  <a:pt x="163" y="206"/>
                </a:cubicBezTo>
                <a:cubicBezTo>
                  <a:pt x="163" y="202"/>
                  <a:pt x="159" y="201"/>
                  <a:pt x="156" y="204"/>
                </a:cubicBezTo>
                <a:cubicBezTo>
                  <a:pt x="152" y="207"/>
                  <a:pt x="149" y="211"/>
                  <a:pt x="145" y="215"/>
                </a:cubicBezTo>
                <a:cubicBezTo>
                  <a:pt x="143" y="212"/>
                  <a:pt x="142" y="211"/>
                  <a:pt x="140" y="209"/>
                </a:cubicBezTo>
                <a:cubicBezTo>
                  <a:pt x="143" y="205"/>
                  <a:pt x="147" y="202"/>
                  <a:pt x="150" y="199"/>
                </a:cubicBezTo>
                <a:cubicBezTo>
                  <a:pt x="152" y="196"/>
                  <a:pt x="152" y="194"/>
                  <a:pt x="150" y="192"/>
                </a:cubicBezTo>
                <a:cubicBezTo>
                  <a:pt x="148" y="190"/>
                  <a:pt x="146" y="190"/>
                  <a:pt x="144" y="192"/>
                </a:cubicBezTo>
                <a:cubicBezTo>
                  <a:pt x="141" y="196"/>
                  <a:pt x="137" y="199"/>
                  <a:pt x="134" y="203"/>
                </a:cubicBezTo>
                <a:cubicBezTo>
                  <a:pt x="132" y="201"/>
                  <a:pt x="130" y="199"/>
                  <a:pt x="128" y="197"/>
                </a:cubicBezTo>
                <a:cubicBezTo>
                  <a:pt x="130" y="195"/>
                  <a:pt x="132" y="193"/>
                  <a:pt x="134" y="191"/>
                </a:cubicBezTo>
                <a:cubicBezTo>
                  <a:pt x="139" y="186"/>
                  <a:pt x="145" y="181"/>
                  <a:pt x="150" y="175"/>
                </a:cubicBezTo>
                <a:cubicBezTo>
                  <a:pt x="153" y="173"/>
                  <a:pt x="153" y="170"/>
                  <a:pt x="151" y="169"/>
                </a:cubicBezTo>
                <a:cubicBezTo>
                  <a:pt x="148" y="167"/>
                  <a:pt x="146" y="167"/>
                  <a:pt x="144" y="169"/>
                </a:cubicBezTo>
                <a:cubicBezTo>
                  <a:pt x="137" y="177"/>
                  <a:pt x="130" y="184"/>
                  <a:pt x="123" y="191"/>
                </a:cubicBezTo>
                <a:cubicBezTo>
                  <a:pt x="121" y="189"/>
                  <a:pt x="119" y="187"/>
                  <a:pt x="117" y="185"/>
                </a:cubicBezTo>
                <a:cubicBezTo>
                  <a:pt x="120" y="182"/>
                  <a:pt x="123" y="179"/>
                  <a:pt x="127" y="176"/>
                </a:cubicBezTo>
                <a:cubicBezTo>
                  <a:pt x="129" y="174"/>
                  <a:pt x="130" y="171"/>
                  <a:pt x="128" y="169"/>
                </a:cubicBezTo>
                <a:cubicBezTo>
                  <a:pt x="126" y="167"/>
                  <a:pt x="123" y="167"/>
                  <a:pt x="121" y="170"/>
                </a:cubicBezTo>
                <a:cubicBezTo>
                  <a:pt x="117" y="173"/>
                  <a:pt x="114" y="176"/>
                  <a:pt x="111" y="180"/>
                </a:cubicBezTo>
                <a:cubicBezTo>
                  <a:pt x="109" y="178"/>
                  <a:pt x="107" y="176"/>
                  <a:pt x="105" y="174"/>
                </a:cubicBezTo>
                <a:cubicBezTo>
                  <a:pt x="108" y="171"/>
                  <a:pt x="112" y="168"/>
                  <a:pt x="115" y="164"/>
                </a:cubicBezTo>
                <a:cubicBezTo>
                  <a:pt x="118" y="162"/>
                  <a:pt x="118" y="160"/>
                  <a:pt x="116" y="158"/>
                </a:cubicBezTo>
                <a:cubicBezTo>
                  <a:pt x="114" y="155"/>
                  <a:pt x="112" y="156"/>
                  <a:pt x="109" y="158"/>
                </a:cubicBezTo>
                <a:cubicBezTo>
                  <a:pt x="106" y="162"/>
                  <a:pt x="103" y="165"/>
                  <a:pt x="100" y="168"/>
                </a:cubicBezTo>
                <a:cubicBezTo>
                  <a:pt x="98" y="166"/>
                  <a:pt x="96" y="164"/>
                  <a:pt x="94" y="162"/>
                </a:cubicBezTo>
                <a:cubicBezTo>
                  <a:pt x="97" y="159"/>
                  <a:pt x="100" y="156"/>
                  <a:pt x="104" y="153"/>
                </a:cubicBezTo>
                <a:cubicBezTo>
                  <a:pt x="106" y="150"/>
                  <a:pt x="106" y="148"/>
                  <a:pt x="104" y="146"/>
                </a:cubicBezTo>
                <a:cubicBezTo>
                  <a:pt x="103" y="144"/>
                  <a:pt x="100" y="144"/>
                  <a:pt x="98" y="147"/>
                </a:cubicBezTo>
                <a:cubicBezTo>
                  <a:pt x="94" y="150"/>
                  <a:pt x="91" y="153"/>
                  <a:pt x="88" y="157"/>
                </a:cubicBezTo>
                <a:cubicBezTo>
                  <a:pt x="86" y="155"/>
                  <a:pt x="84" y="153"/>
                  <a:pt x="82" y="151"/>
                </a:cubicBezTo>
                <a:cubicBezTo>
                  <a:pt x="84" y="149"/>
                  <a:pt x="87" y="146"/>
                  <a:pt x="89" y="144"/>
                </a:cubicBezTo>
                <a:cubicBezTo>
                  <a:pt x="95" y="138"/>
                  <a:pt x="95" y="137"/>
                  <a:pt x="93" y="134"/>
                </a:cubicBezTo>
                <a:cubicBezTo>
                  <a:pt x="90" y="132"/>
                  <a:pt x="89" y="132"/>
                  <a:pt x="83" y="138"/>
                </a:cubicBezTo>
                <a:cubicBezTo>
                  <a:pt x="81" y="141"/>
                  <a:pt x="79" y="143"/>
                  <a:pt x="76" y="146"/>
                </a:cubicBezTo>
                <a:cubicBezTo>
                  <a:pt x="74" y="143"/>
                  <a:pt x="72" y="142"/>
                  <a:pt x="70" y="139"/>
                </a:cubicBezTo>
                <a:cubicBezTo>
                  <a:pt x="73" y="137"/>
                  <a:pt x="76" y="134"/>
                  <a:pt x="79" y="131"/>
                </a:cubicBezTo>
                <a:cubicBezTo>
                  <a:pt x="84" y="126"/>
                  <a:pt x="88" y="122"/>
                  <a:pt x="93" y="117"/>
                </a:cubicBezTo>
                <a:cubicBezTo>
                  <a:pt x="95" y="115"/>
                  <a:pt x="95" y="113"/>
                  <a:pt x="93" y="111"/>
                </a:cubicBezTo>
                <a:cubicBezTo>
                  <a:pt x="91" y="109"/>
                  <a:pt x="89" y="109"/>
                  <a:pt x="87" y="111"/>
                </a:cubicBezTo>
                <a:cubicBezTo>
                  <a:pt x="79" y="119"/>
                  <a:pt x="72" y="126"/>
                  <a:pt x="65" y="133"/>
                </a:cubicBezTo>
                <a:cubicBezTo>
                  <a:pt x="63" y="131"/>
                  <a:pt x="61" y="130"/>
                  <a:pt x="59" y="128"/>
                </a:cubicBezTo>
                <a:cubicBezTo>
                  <a:pt x="62" y="125"/>
                  <a:pt x="66" y="121"/>
                  <a:pt x="69" y="118"/>
                </a:cubicBezTo>
                <a:cubicBezTo>
                  <a:pt x="72" y="115"/>
                  <a:pt x="72" y="113"/>
                  <a:pt x="70" y="111"/>
                </a:cubicBezTo>
                <a:cubicBezTo>
                  <a:pt x="67" y="109"/>
                  <a:pt x="65" y="110"/>
                  <a:pt x="63" y="112"/>
                </a:cubicBezTo>
                <a:cubicBezTo>
                  <a:pt x="60" y="115"/>
                  <a:pt x="57" y="119"/>
                  <a:pt x="53" y="122"/>
                </a:cubicBezTo>
                <a:cubicBezTo>
                  <a:pt x="51" y="120"/>
                  <a:pt x="50" y="118"/>
                  <a:pt x="48" y="116"/>
                </a:cubicBezTo>
                <a:cubicBezTo>
                  <a:pt x="51" y="113"/>
                  <a:pt x="54" y="110"/>
                  <a:pt x="57" y="106"/>
                </a:cubicBezTo>
                <a:cubicBezTo>
                  <a:pt x="60" y="104"/>
                  <a:pt x="60" y="102"/>
                  <a:pt x="58" y="100"/>
                </a:cubicBezTo>
                <a:cubicBezTo>
                  <a:pt x="56" y="98"/>
                  <a:pt x="54" y="98"/>
                  <a:pt x="51" y="101"/>
                </a:cubicBezTo>
                <a:cubicBezTo>
                  <a:pt x="48" y="104"/>
                  <a:pt x="45" y="107"/>
                  <a:pt x="42" y="110"/>
                </a:cubicBezTo>
                <a:cubicBezTo>
                  <a:pt x="42" y="110"/>
                  <a:pt x="41" y="110"/>
                  <a:pt x="41" y="110"/>
                </a:cubicBezTo>
                <a:cubicBezTo>
                  <a:pt x="39" y="109"/>
                  <a:pt x="38" y="107"/>
                  <a:pt x="36" y="105"/>
                </a:cubicBezTo>
                <a:cubicBezTo>
                  <a:pt x="39" y="101"/>
                  <a:pt x="42" y="98"/>
                  <a:pt x="46" y="95"/>
                </a:cubicBezTo>
                <a:cubicBezTo>
                  <a:pt x="48" y="93"/>
                  <a:pt x="49" y="91"/>
                  <a:pt x="47" y="88"/>
                </a:cubicBezTo>
                <a:cubicBezTo>
                  <a:pt x="45" y="86"/>
                  <a:pt x="42" y="86"/>
                  <a:pt x="40" y="89"/>
                </a:cubicBezTo>
                <a:cubicBezTo>
                  <a:pt x="37" y="92"/>
                  <a:pt x="33" y="96"/>
                  <a:pt x="30" y="99"/>
                </a:cubicBezTo>
                <a:cubicBezTo>
                  <a:pt x="28" y="97"/>
                  <a:pt x="27" y="95"/>
                  <a:pt x="25" y="93"/>
                </a:cubicBezTo>
                <a:cubicBezTo>
                  <a:pt x="27" y="90"/>
                  <a:pt x="31" y="87"/>
                  <a:pt x="34" y="84"/>
                </a:cubicBezTo>
                <a:cubicBezTo>
                  <a:pt x="37" y="81"/>
                  <a:pt x="37" y="79"/>
                  <a:pt x="35" y="77"/>
                </a:cubicBezTo>
                <a:cubicBezTo>
                  <a:pt x="33" y="75"/>
                  <a:pt x="31" y="75"/>
                  <a:pt x="28" y="78"/>
                </a:cubicBezTo>
                <a:cubicBezTo>
                  <a:pt x="25" y="81"/>
                  <a:pt x="22" y="84"/>
                  <a:pt x="19" y="87"/>
                </a:cubicBezTo>
                <a:cubicBezTo>
                  <a:pt x="16" y="85"/>
                  <a:pt x="14" y="83"/>
                  <a:pt x="12" y="81"/>
                </a:cubicBezTo>
                <a:cubicBezTo>
                  <a:pt x="35" y="58"/>
                  <a:pt x="58" y="35"/>
                  <a:pt x="81" y="12"/>
                </a:cubicBezTo>
                <a:cubicBezTo>
                  <a:pt x="153" y="83"/>
                  <a:pt x="224" y="155"/>
                  <a:pt x="296" y="227"/>
                </a:cubicBezTo>
                <a:cubicBezTo>
                  <a:pt x="273" y="249"/>
                  <a:pt x="250" y="273"/>
                  <a:pt x="227" y="296"/>
                </a:cubicBezTo>
                <a:close/>
                <a:moveTo>
                  <a:pt x="53" y="60"/>
                </a:moveTo>
                <a:cubicBezTo>
                  <a:pt x="53" y="70"/>
                  <a:pt x="62" y="79"/>
                  <a:pt x="72" y="79"/>
                </a:cubicBezTo>
                <a:cubicBezTo>
                  <a:pt x="82" y="79"/>
                  <a:pt x="90" y="71"/>
                  <a:pt x="90" y="61"/>
                </a:cubicBezTo>
                <a:cubicBezTo>
                  <a:pt x="90" y="50"/>
                  <a:pt x="82" y="42"/>
                  <a:pt x="72" y="42"/>
                </a:cubicBezTo>
                <a:cubicBezTo>
                  <a:pt x="62" y="42"/>
                  <a:pt x="53" y="50"/>
                  <a:pt x="53" y="60"/>
                </a:cubicBezTo>
                <a:close/>
                <a:moveTo>
                  <a:pt x="82" y="60"/>
                </a:moveTo>
                <a:cubicBezTo>
                  <a:pt x="82" y="66"/>
                  <a:pt x="77" y="70"/>
                  <a:pt x="72" y="70"/>
                </a:cubicBezTo>
                <a:cubicBezTo>
                  <a:pt x="66" y="70"/>
                  <a:pt x="62" y="66"/>
                  <a:pt x="62" y="60"/>
                </a:cubicBezTo>
                <a:cubicBezTo>
                  <a:pt x="62" y="55"/>
                  <a:pt x="66" y="51"/>
                  <a:pt x="72" y="50"/>
                </a:cubicBezTo>
                <a:cubicBezTo>
                  <a:pt x="77" y="50"/>
                  <a:pt x="82" y="55"/>
                  <a:pt x="82" y="6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a:extLst>
              <a:ext uri="{FF2B5EF4-FFF2-40B4-BE49-F238E27FC236}">
                <a16:creationId xmlns:a16="http://schemas.microsoft.com/office/drawing/2014/main" id="{214E1BB8-CBC1-2DA1-5B58-08244C7220FE}"/>
              </a:ext>
            </a:extLst>
          </p:cNvPr>
          <p:cNvSpPr>
            <a:spLocks noEditPoints="1"/>
          </p:cNvSpPr>
          <p:nvPr/>
        </p:nvSpPr>
        <p:spPr bwMode="auto">
          <a:xfrm>
            <a:off x="5833919" y="2051520"/>
            <a:ext cx="471277" cy="475173"/>
          </a:xfrm>
          <a:custGeom>
            <a:avLst/>
            <a:gdLst>
              <a:gd name="T0" fmla="*/ 210 w 357"/>
              <a:gd name="T1" fmla="*/ 166 h 357"/>
              <a:gd name="T2" fmla="*/ 255 w 357"/>
              <a:gd name="T3" fmla="*/ 128 h 357"/>
              <a:gd name="T4" fmla="*/ 250 w 357"/>
              <a:gd name="T5" fmla="*/ 171 h 357"/>
              <a:gd name="T6" fmla="*/ 115 w 357"/>
              <a:gd name="T7" fmla="*/ 57 h 357"/>
              <a:gd name="T8" fmla="*/ 136 w 357"/>
              <a:gd name="T9" fmla="*/ 25 h 357"/>
              <a:gd name="T10" fmla="*/ 100 w 357"/>
              <a:gd name="T11" fmla="*/ 0 h 357"/>
              <a:gd name="T12" fmla="*/ 129 w 357"/>
              <a:gd name="T13" fmla="*/ 58 h 357"/>
              <a:gd name="T14" fmla="*/ 191 w 357"/>
              <a:gd name="T15" fmla="*/ 104 h 357"/>
              <a:gd name="T16" fmla="*/ 156 w 357"/>
              <a:gd name="T17" fmla="*/ 45 h 357"/>
              <a:gd name="T18" fmla="*/ 170 w 357"/>
              <a:gd name="T19" fmla="*/ 43 h 357"/>
              <a:gd name="T20" fmla="*/ 129 w 357"/>
              <a:gd name="T21" fmla="*/ 58 h 357"/>
              <a:gd name="T22" fmla="*/ 156 w 357"/>
              <a:gd name="T23" fmla="*/ 140 h 357"/>
              <a:gd name="T24" fmla="*/ 161 w 357"/>
              <a:gd name="T25" fmla="*/ 160 h 357"/>
              <a:gd name="T26" fmla="*/ 199 w 357"/>
              <a:gd name="T27" fmla="*/ 311 h 357"/>
              <a:gd name="T28" fmla="*/ 159 w 357"/>
              <a:gd name="T29" fmla="*/ 312 h 357"/>
              <a:gd name="T30" fmla="*/ 0 w 357"/>
              <a:gd name="T31" fmla="*/ 298 h 357"/>
              <a:gd name="T32" fmla="*/ 153 w 357"/>
              <a:gd name="T33" fmla="*/ 357 h 357"/>
              <a:gd name="T34" fmla="*/ 350 w 357"/>
              <a:gd name="T35" fmla="*/ 301 h 357"/>
              <a:gd name="T36" fmla="*/ 327 w 357"/>
              <a:gd name="T37" fmla="*/ 291 h 357"/>
              <a:gd name="T38" fmla="*/ 145 w 357"/>
              <a:gd name="T39" fmla="*/ 340 h 357"/>
              <a:gd name="T40" fmla="*/ 32 w 357"/>
              <a:gd name="T41" fmla="*/ 280 h 357"/>
              <a:gd name="T42" fmla="*/ 193 w 357"/>
              <a:gd name="T43" fmla="*/ 337 h 357"/>
              <a:gd name="T44" fmla="*/ 345 w 357"/>
              <a:gd name="T45" fmla="*/ 279 h 357"/>
              <a:gd name="T46" fmla="*/ 350 w 357"/>
              <a:gd name="T47" fmla="*/ 152 h 357"/>
              <a:gd name="T48" fmla="*/ 290 w 357"/>
              <a:gd name="T49" fmla="*/ 152 h 357"/>
              <a:gd name="T50" fmla="*/ 273 w 357"/>
              <a:gd name="T51" fmla="*/ 201 h 357"/>
              <a:gd name="T52" fmla="*/ 312 w 357"/>
              <a:gd name="T53" fmla="*/ 231 h 357"/>
              <a:gd name="T54" fmla="*/ 357 w 357"/>
              <a:gd name="T55" fmla="*/ 204 h 357"/>
              <a:gd name="T56" fmla="*/ 306 w 357"/>
              <a:gd name="T57" fmla="*/ 203 h 357"/>
              <a:gd name="T58" fmla="*/ 301 w 357"/>
              <a:gd name="T59" fmla="*/ 161 h 357"/>
              <a:gd name="T60" fmla="*/ 334 w 357"/>
              <a:gd name="T61" fmla="*/ 189 h 357"/>
              <a:gd name="T62" fmla="*/ 23 w 357"/>
              <a:gd name="T63" fmla="*/ 257 h 357"/>
              <a:gd name="T64" fmla="*/ 246 w 357"/>
              <a:gd name="T65" fmla="*/ 274 h 357"/>
              <a:gd name="T66" fmla="*/ 220 w 357"/>
              <a:gd name="T67" fmla="*/ 275 h 357"/>
              <a:gd name="T68" fmla="*/ 23 w 357"/>
              <a:gd name="T69" fmla="*/ 246 h 357"/>
              <a:gd name="T70" fmla="*/ 63 w 357"/>
              <a:gd name="T71" fmla="*/ 201 h 357"/>
              <a:gd name="T72" fmla="*/ 100 w 357"/>
              <a:gd name="T73" fmla="*/ 163 h 357"/>
              <a:gd name="T74" fmla="*/ 75 w 357"/>
              <a:gd name="T75" fmla="*/ 112 h 357"/>
              <a:gd name="T76" fmla="*/ 19 w 357"/>
              <a:gd name="T77" fmla="*/ 119 h 357"/>
              <a:gd name="T78" fmla="*/ 18 w 357"/>
              <a:gd name="T79" fmla="*/ 179 h 357"/>
              <a:gd name="T80" fmla="*/ 67 w 357"/>
              <a:gd name="T81" fmla="*/ 128 h 357"/>
              <a:gd name="T82" fmla="*/ 62 w 357"/>
              <a:gd name="T83" fmla="*/ 169 h 357"/>
              <a:gd name="T84" fmla="*/ 35 w 357"/>
              <a:gd name="T85" fmla="*/ 155 h 357"/>
              <a:gd name="T86" fmla="*/ 185 w 357"/>
              <a:gd name="T87" fmla="*/ 265 h 357"/>
              <a:gd name="T88" fmla="*/ 267 w 357"/>
              <a:gd name="T89" fmla="*/ 218 h 357"/>
              <a:gd name="T90" fmla="*/ 89 w 357"/>
              <a:gd name="T91" fmla="*/ 195 h 357"/>
              <a:gd name="T92" fmla="*/ 164 w 357"/>
              <a:gd name="T93" fmla="*/ 267 h 357"/>
              <a:gd name="T94" fmla="*/ 178 w 357"/>
              <a:gd name="T95" fmla="*/ 232 h 357"/>
              <a:gd name="T96" fmla="*/ 175 w 357"/>
              <a:gd name="T97" fmla="*/ 239 h 357"/>
              <a:gd name="T98" fmla="*/ 196 w 357"/>
              <a:gd name="T99" fmla="*/ 193 h 357"/>
              <a:gd name="T100" fmla="*/ 216 w 357"/>
              <a:gd name="T101" fmla="*/ 91 h 357"/>
              <a:gd name="T102" fmla="*/ 207 w 357"/>
              <a:gd name="T103" fmla="*/ 135 h 357"/>
              <a:gd name="T104" fmla="*/ 198 w 357"/>
              <a:gd name="T105" fmla="*/ 119 h 357"/>
              <a:gd name="T106" fmla="*/ 126 w 357"/>
              <a:gd name="T107" fmla="*/ 113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 h="357">
                <a:moveTo>
                  <a:pt x="107" y="64"/>
                </a:moveTo>
                <a:cubicBezTo>
                  <a:pt x="108" y="66"/>
                  <a:pt x="108" y="68"/>
                  <a:pt x="107" y="70"/>
                </a:cubicBezTo>
                <a:cubicBezTo>
                  <a:pt x="100" y="85"/>
                  <a:pt x="99" y="101"/>
                  <a:pt x="102" y="117"/>
                </a:cubicBezTo>
                <a:cubicBezTo>
                  <a:pt x="113" y="163"/>
                  <a:pt x="162" y="186"/>
                  <a:pt x="205" y="166"/>
                </a:cubicBezTo>
                <a:cubicBezTo>
                  <a:pt x="207" y="165"/>
                  <a:pt x="209" y="165"/>
                  <a:pt x="210" y="166"/>
                </a:cubicBezTo>
                <a:cubicBezTo>
                  <a:pt x="215" y="169"/>
                  <a:pt x="221" y="172"/>
                  <a:pt x="226" y="174"/>
                </a:cubicBezTo>
                <a:cubicBezTo>
                  <a:pt x="235" y="178"/>
                  <a:pt x="244" y="182"/>
                  <a:pt x="255" y="182"/>
                </a:cubicBezTo>
                <a:cubicBezTo>
                  <a:pt x="263" y="182"/>
                  <a:pt x="268" y="177"/>
                  <a:pt x="269" y="169"/>
                </a:cubicBezTo>
                <a:cubicBezTo>
                  <a:pt x="269" y="166"/>
                  <a:pt x="269" y="162"/>
                  <a:pt x="269" y="159"/>
                </a:cubicBezTo>
                <a:cubicBezTo>
                  <a:pt x="266" y="148"/>
                  <a:pt x="261" y="138"/>
                  <a:pt x="255" y="128"/>
                </a:cubicBezTo>
                <a:cubicBezTo>
                  <a:pt x="253" y="125"/>
                  <a:pt x="249" y="124"/>
                  <a:pt x="247" y="126"/>
                </a:cubicBezTo>
                <a:cubicBezTo>
                  <a:pt x="244" y="128"/>
                  <a:pt x="243" y="131"/>
                  <a:pt x="245" y="134"/>
                </a:cubicBezTo>
                <a:cubicBezTo>
                  <a:pt x="248" y="139"/>
                  <a:pt x="251" y="143"/>
                  <a:pt x="253" y="148"/>
                </a:cubicBezTo>
                <a:cubicBezTo>
                  <a:pt x="255" y="153"/>
                  <a:pt x="257" y="158"/>
                  <a:pt x="258" y="163"/>
                </a:cubicBezTo>
                <a:cubicBezTo>
                  <a:pt x="259" y="170"/>
                  <a:pt x="257" y="172"/>
                  <a:pt x="250" y="171"/>
                </a:cubicBezTo>
                <a:cubicBezTo>
                  <a:pt x="250" y="171"/>
                  <a:pt x="250" y="171"/>
                  <a:pt x="250" y="171"/>
                </a:cubicBezTo>
                <a:cubicBezTo>
                  <a:pt x="238" y="168"/>
                  <a:pt x="228" y="163"/>
                  <a:pt x="218" y="158"/>
                </a:cubicBezTo>
                <a:cubicBezTo>
                  <a:pt x="255" y="127"/>
                  <a:pt x="252" y="75"/>
                  <a:pt x="224" y="49"/>
                </a:cubicBezTo>
                <a:cubicBezTo>
                  <a:pt x="210" y="36"/>
                  <a:pt x="194" y="29"/>
                  <a:pt x="175" y="28"/>
                </a:cubicBezTo>
                <a:cubicBezTo>
                  <a:pt x="151" y="28"/>
                  <a:pt x="131" y="37"/>
                  <a:pt x="115" y="57"/>
                </a:cubicBezTo>
                <a:cubicBezTo>
                  <a:pt x="110" y="47"/>
                  <a:pt x="106" y="38"/>
                  <a:pt x="102" y="29"/>
                </a:cubicBezTo>
                <a:cubicBezTo>
                  <a:pt x="100" y="25"/>
                  <a:pt x="99" y="21"/>
                  <a:pt x="99" y="18"/>
                </a:cubicBezTo>
                <a:cubicBezTo>
                  <a:pt x="98" y="13"/>
                  <a:pt x="100" y="11"/>
                  <a:pt x="105" y="12"/>
                </a:cubicBezTo>
                <a:cubicBezTo>
                  <a:pt x="110" y="13"/>
                  <a:pt x="115" y="14"/>
                  <a:pt x="120" y="16"/>
                </a:cubicBezTo>
                <a:cubicBezTo>
                  <a:pt x="125" y="19"/>
                  <a:pt x="130" y="22"/>
                  <a:pt x="136" y="25"/>
                </a:cubicBezTo>
                <a:cubicBezTo>
                  <a:pt x="139" y="26"/>
                  <a:pt x="142" y="26"/>
                  <a:pt x="144" y="23"/>
                </a:cubicBezTo>
                <a:cubicBezTo>
                  <a:pt x="146" y="20"/>
                  <a:pt x="145" y="17"/>
                  <a:pt x="141" y="15"/>
                </a:cubicBezTo>
                <a:cubicBezTo>
                  <a:pt x="141" y="15"/>
                  <a:pt x="140" y="14"/>
                  <a:pt x="140" y="14"/>
                </a:cubicBezTo>
                <a:cubicBezTo>
                  <a:pt x="131" y="8"/>
                  <a:pt x="121" y="3"/>
                  <a:pt x="111" y="0"/>
                </a:cubicBezTo>
                <a:cubicBezTo>
                  <a:pt x="100" y="0"/>
                  <a:pt x="100" y="0"/>
                  <a:pt x="100" y="0"/>
                </a:cubicBezTo>
                <a:cubicBezTo>
                  <a:pt x="99" y="1"/>
                  <a:pt x="99" y="1"/>
                  <a:pt x="98" y="1"/>
                </a:cubicBezTo>
                <a:cubicBezTo>
                  <a:pt x="91" y="4"/>
                  <a:pt x="88" y="8"/>
                  <a:pt x="88" y="16"/>
                </a:cubicBezTo>
                <a:cubicBezTo>
                  <a:pt x="88" y="19"/>
                  <a:pt x="88" y="23"/>
                  <a:pt x="89" y="27"/>
                </a:cubicBezTo>
                <a:cubicBezTo>
                  <a:pt x="93" y="40"/>
                  <a:pt x="100" y="52"/>
                  <a:pt x="107" y="64"/>
                </a:cubicBezTo>
                <a:close/>
                <a:moveTo>
                  <a:pt x="129" y="58"/>
                </a:moveTo>
                <a:cubicBezTo>
                  <a:pt x="130" y="59"/>
                  <a:pt x="131" y="60"/>
                  <a:pt x="132" y="60"/>
                </a:cubicBezTo>
                <a:cubicBezTo>
                  <a:pt x="148" y="77"/>
                  <a:pt x="164" y="93"/>
                  <a:pt x="181" y="109"/>
                </a:cubicBezTo>
                <a:cubicBezTo>
                  <a:pt x="182" y="110"/>
                  <a:pt x="182" y="111"/>
                  <a:pt x="184" y="112"/>
                </a:cubicBezTo>
                <a:cubicBezTo>
                  <a:pt x="186" y="113"/>
                  <a:pt x="188" y="113"/>
                  <a:pt x="190" y="111"/>
                </a:cubicBezTo>
                <a:cubicBezTo>
                  <a:pt x="192" y="109"/>
                  <a:pt x="193" y="106"/>
                  <a:pt x="191" y="104"/>
                </a:cubicBezTo>
                <a:cubicBezTo>
                  <a:pt x="190" y="103"/>
                  <a:pt x="189" y="102"/>
                  <a:pt x="188" y="101"/>
                </a:cubicBezTo>
                <a:cubicBezTo>
                  <a:pt x="173" y="85"/>
                  <a:pt x="157" y="69"/>
                  <a:pt x="141" y="53"/>
                </a:cubicBezTo>
                <a:cubicBezTo>
                  <a:pt x="140" y="53"/>
                  <a:pt x="139" y="52"/>
                  <a:pt x="138" y="50"/>
                </a:cubicBezTo>
                <a:cubicBezTo>
                  <a:pt x="143" y="48"/>
                  <a:pt x="148" y="45"/>
                  <a:pt x="152" y="43"/>
                </a:cubicBezTo>
                <a:cubicBezTo>
                  <a:pt x="153" y="43"/>
                  <a:pt x="155" y="44"/>
                  <a:pt x="156" y="45"/>
                </a:cubicBezTo>
                <a:cubicBezTo>
                  <a:pt x="164" y="53"/>
                  <a:pt x="173" y="62"/>
                  <a:pt x="182" y="71"/>
                </a:cubicBezTo>
                <a:cubicBezTo>
                  <a:pt x="183" y="72"/>
                  <a:pt x="185" y="73"/>
                  <a:pt x="187" y="73"/>
                </a:cubicBezTo>
                <a:cubicBezTo>
                  <a:pt x="189" y="73"/>
                  <a:pt x="191" y="71"/>
                  <a:pt x="192" y="70"/>
                </a:cubicBezTo>
                <a:cubicBezTo>
                  <a:pt x="193" y="67"/>
                  <a:pt x="192" y="65"/>
                  <a:pt x="190" y="63"/>
                </a:cubicBezTo>
                <a:cubicBezTo>
                  <a:pt x="183" y="56"/>
                  <a:pt x="176" y="50"/>
                  <a:pt x="170" y="43"/>
                </a:cubicBezTo>
                <a:cubicBezTo>
                  <a:pt x="169" y="42"/>
                  <a:pt x="168" y="41"/>
                  <a:pt x="167" y="40"/>
                </a:cubicBezTo>
                <a:cubicBezTo>
                  <a:pt x="184" y="37"/>
                  <a:pt x="215" y="46"/>
                  <a:pt x="228" y="74"/>
                </a:cubicBezTo>
                <a:cubicBezTo>
                  <a:pt x="242" y="104"/>
                  <a:pt x="230" y="136"/>
                  <a:pt x="208" y="151"/>
                </a:cubicBezTo>
                <a:cubicBezTo>
                  <a:pt x="174" y="128"/>
                  <a:pt x="146" y="100"/>
                  <a:pt x="122" y="67"/>
                </a:cubicBezTo>
                <a:cubicBezTo>
                  <a:pt x="124" y="64"/>
                  <a:pt x="127" y="61"/>
                  <a:pt x="129" y="58"/>
                </a:cubicBezTo>
                <a:close/>
                <a:moveTo>
                  <a:pt x="116" y="78"/>
                </a:moveTo>
                <a:cubicBezTo>
                  <a:pt x="139" y="109"/>
                  <a:pt x="165" y="135"/>
                  <a:pt x="197" y="157"/>
                </a:cubicBezTo>
                <a:cubicBezTo>
                  <a:pt x="191" y="160"/>
                  <a:pt x="185" y="161"/>
                  <a:pt x="179" y="161"/>
                </a:cubicBezTo>
                <a:cubicBezTo>
                  <a:pt x="178" y="161"/>
                  <a:pt x="177" y="160"/>
                  <a:pt x="176" y="159"/>
                </a:cubicBezTo>
                <a:cubicBezTo>
                  <a:pt x="169" y="153"/>
                  <a:pt x="163" y="146"/>
                  <a:pt x="156" y="140"/>
                </a:cubicBezTo>
                <a:cubicBezTo>
                  <a:pt x="155" y="139"/>
                  <a:pt x="154" y="138"/>
                  <a:pt x="153" y="137"/>
                </a:cubicBezTo>
                <a:cubicBezTo>
                  <a:pt x="150" y="136"/>
                  <a:pt x="148" y="137"/>
                  <a:pt x="146" y="140"/>
                </a:cubicBezTo>
                <a:cubicBezTo>
                  <a:pt x="145" y="142"/>
                  <a:pt x="145" y="144"/>
                  <a:pt x="147" y="147"/>
                </a:cubicBezTo>
                <a:cubicBezTo>
                  <a:pt x="151" y="150"/>
                  <a:pt x="155" y="154"/>
                  <a:pt x="158" y="158"/>
                </a:cubicBezTo>
                <a:cubicBezTo>
                  <a:pt x="159" y="158"/>
                  <a:pt x="160" y="159"/>
                  <a:pt x="161" y="160"/>
                </a:cubicBezTo>
                <a:cubicBezTo>
                  <a:pt x="124" y="153"/>
                  <a:pt x="102" y="113"/>
                  <a:pt x="116" y="78"/>
                </a:cubicBezTo>
                <a:close/>
                <a:moveTo>
                  <a:pt x="349" y="268"/>
                </a:moveTo>
                <a:cubicBezTo>
                  <a:pt x="329" y="268"/>
                  <a:pt x="310" y="269"/>
                  <a:pt x="290" y="272"/>
                </a:cubicBezTo>
                <a:cubicBezTo>
                  <a:pt x="269" y="275"/>
                  <a:pt x="248" y="281"/>
                  <a:pt x="229" y="290"/>
                </a:cubicBezTo>
                <a:cubicBezTo>
                  <a:pt x="218" y="296"/>
                  <a:pt x="207" y="302"/>
                  <a:pt x="199" y="311"/>
                </a:cubicBezTo>
                <a:cubicBezTo>
                  <a:pt x="197" y="313"/>
                  <a:pt x="196" y="315"/>
                  <a:pt x="195" y="318"/>
                </a:cubicBezTo>
                <a:cubicBezTo>
                  <a:pt x="194" y="323"/>
                  <a:pt x="192" y="326"/>
                  <a:pt x="187" y="328"/>
                </a:cubicBezTo>
                <a:cubicBezTo>
                  <a:pt x="181" y="330"/>
                  <a:pt x="175" y="330"/>
                  <a:pt x="170" y="328"/>
                </a:cubicBezTo>
                <a:cubicBezTo>
                  <a:pt x="166" y="326"/>
                  <a:pt x="163" y="323"/>
                  <a:pt x="162" y="319"/>
                </a:cubicBezTo>
                <a:cubicBezTo>
                  <a:pt x="161" y="316"/>
                  <a:pt x="160" y="314"/>
                  <a:pt x="159" y="312"/>
                </a:cubicBezTo>
                <a:cubicBezTo>
                  <a:pt x="156" y="309"/>
                  <a:pt x="154" y="307"/>
                  <a:pt x="151" y="304"/>
                </a:cubicBezTo>
                <a:cubicBezTo>
                  <a:pt x="136" y="292"/>
                  <a:pt x="119" y="285"/>
                  <a:pt x="101" y="280"/>
                </a:cubicBezTo>
                <a:cubicBezTo>
                  <a:pt x="71" y="271"/>
                  <a:pt x="40" y="268"/>
                  <a:pt x="8" y="268"/>
                </a:cubicBezTo>
                <a:cubicBezTo>
                  <a:pt x="5" y="268"/>
                  <a:pt x="2" y="269"/>
                  <a:pt x="0" y="271"/>
                </a:cubicBezTo>
                <a:cubicBezTo>
                  <a:pt x="0" y="298"/>
                  <a:pt x="0" y="298"/>
                  <a:pt x="0" y="298"/>
                </a:cubicBezTo>
                <a:cubicBezTo>
                  <a:pt x="2" y="301"/>
                  <a:pt x="5" y="301"/>
                  <a:pt x="8" y="301"/>
                </a:cubicBezTo>
                <a:cubicBezTo>
                  <a:pt x="33" y="302"/>
                  <a:pt x="57" y="304"/>
                  <a:pt x="81" y="311"/>
                </a:cubicBezTo>
                <a:cubicBezTo>
                  <a:pt x="98" y="316"/>
                  <a:pt x="114" y="323"/>
                  <a:pt x="127" y="335"/>
                </a:cubicBezTo>
                <a:cubicBezTo>
                  <a:pt x="129" y="337"/>
                  <a:pt x="131" y="339"/>
                  <a:pt x="133" y="341"/>
                </a:cubicBezTo>
                <a:cubicBezTo>
                  <a:pt x="138" y="349"/>
                  <a:pt x="144" y="355"/>
                  <a:pt x="153" y="357"/>
                </a:cubicBezTo>
                <a:cubicBezTo>
                  <a:pt x="204" y="357"/>
                  <a:pt x="204" y="357"/>
                  <a:pt x="204" y="357"/>
                </a:cubicBezTo>
                <a:cubicBezTo>
                  <a:pt x="213" y="355"/>
                  <a:pt x="219" y="349"/>
                  <a:pt x="225" y="341"/>
                </a:cubicBezTo>
                <a:cubicBezTo>
                  <a:pt x="235" y="328"/>
                  <a:pt x="250" y="320"/>
                  <a:pt x="265" y="315"/>
                </a:cubicBezTo>
                <a:cubicBezTo>
                  <a:pt x="284" y="308"/>
                  <a:pt x="303" y="304"/>
                  <a:pt x="322" y="303"/>
                </a:cubicBezTo>
                <a:cubicBezTo>
                  <a:pt x="331" y="302"/>
                  <a:pt x="341" y="302"/>
                  <a:pt x="350" y="301"/>
                </a:cubicBezTo>
                <a:cubicBezTo>
                  <a:pt x="353" y="301"/>
                  <a:pt x="355" y="300"/>
                  <a:pt x="357" y="298"/>
                </a:cubicBezTo>
                <a:cubicBezTo>
                  <a:pt x="357" y="271"/>
                  <a:pt x="357" y="271"/>
                  <a:pt x="357" y="271"/>
                </a:cubicBezTo>
                <a:cubicBezTo>
                  <a:pt x="355" y="269"/>
                  <a:pt x="352" y="268"/>
                  <a:pt x="349" y="268"/>
                </a:cubicBezTo>
                <a:close/>
                <a:moveTo>
                  <a:pt x="345" y="290"/>
                </a:moveTo>
                <a:cubicBezTo>
                  <a:pt x="339" y="290"/>
                  <a:pt x="333" y="290"/>
                  <a:pt x="327" y="291"/>
                </a:cubicBezTo>
                <a:cubicBezTo>
                  <a:pt x="301" y="293"/>
                  <a:pt x="276" y="297"/>
                  <a:pt x="253" y="307"/>
                </a:cubicBezTo>
                <a:cubicBezTo>
                  <a:pt x="237" y="314"/>
                  <a:pt x="223" y="324"/>
                  <a:pt x="212" y="339"/>
                </a:cubicBezTo>
                <a:cubicBezTo>
                  <a:pt x="209" y="344"/>
                  <a:pt x="204" y="346"/>
                  <a:pt x="198" y="346"/>
                </a:cubicBezTo>
                <a:cubicBezTo>
                  <a:pt x="185" y="346"/>
                  <a:pt x="172" y="346"/>
                  <a:pt x="159" y="346"/>
                </a:cubicBezTo>
                <a:cubicBezTo>
                  <a:pt x="153" y="346"/>
                  <a:pt x="149" y="344"/>
                  <a:pt x="145" y="340"/>
                </a:cubicBezTo>
                <a:cubicBezTo>
                  <a:pt x="131" y="320"/>
                  <a:pt x="111" y="309"/>
                  <a:pt x="88" y="301"/>
                </a:cubicBezTo>
                <a:cubicBezTo>
                  <a:pt x="65" y="294"/>
                  <a:pt x="41" y="291"/>
                  <a:pt x="18" y="290"/>
                </a:cubicBezTo>
                <a:cubicBezTo>
                  <a:pt x="16" y="290"/>
                  <a:pt x="14" y="290"/>
                  <a:pt x="12" y="290"/>
                </a:cubicBezTo>
                <a:cubicBezTo>
                  <a:pt x="12" y="280"/>
                  <a:pt x="12" y="280"/>
                  <a:pt x="12" y="280"/>
                </a:cubicBezTo>
                <a:cubicBezTo>
                  <a:pt x="18" y="280"/>
                  <a:pt x="25" y="279"/>
                  <a:pt x="32" y="280"/>
                </a:cubicBezTo>
                <a:cubicBezTo>
                  <a:pt x="53" y="281"/>
                  <a:pt x="74" y="284"/>
                  <a:pt x="94" y="289"/>
                </a:cubicBezTo>
                <a:cubicBezTo>
                  <a:pt x="112" y="295"/>
                  <a:pt x="129" y="301"/>
                  <a:pt x="144" y="313"/>
                </a:cubicBezTo>
                <a:cubicBezTo>
                  <a:pt x="148" y="316"/>
                  <a:pt x="151" y="320"/>
                  <a:pt x="152" y="324"/>
                </a:cubicBezTo>
                <a:cubicBezTo>
                  <a:pt x="153" y="330"/>
                  <a:pt x="158" y="335"/>
                  <a:pt x="163" y="337"/>
                </a:cubicBezTo>
                <a:cubicBezTo>
                  <a:pt x="173" y="341"/>
                  <a:pt x="183" y="342"/>
                  <a:pt x="193" y="337"/>
                </a:cubicBezTo>
                <a:cubicBezTo>
                  <a:pt x="200" y="335"/>
                  <a:pt x="204" y="330"/>
                  <a:pt x="206" y="323"/>
                </a:cubicBezTo>
                <a:cubicBezTo>
                  <a:pt x="206" y="321"/>
                  <a:pt x="208" y="319"/>
                  <a:pt x="209" y="317"/>
                </a:cubicBezTo>
                <a:cubicBezTo>
                  <a:pt x="221" y="306"/>
                  <a:pt x="235" y="299"/>
                  <a:pt x="250" y="294"/>
                </a:cubicBezTo>
                <a:cubicBezTo>
                  <a:pt x="270" y="287"/>
                  <a:pt x="290" y="283"/>
                  <a:pt x="311" y="281"/>
                </a:cubicBezTo>
                <a:cubicBezTo>
                  <a:pt x="322" y="280"/>
                  <a:pt x="334" y="279"/>
                  <a:pt x="345" y="279"/>
                </a:cubicBezTo>
                <a:lnTo>
                  <a:pt x="345" y="290"/>
                </a:lnTo>
                <a:close/>
                <a:moveTo>
                  <a:pt x="344" y="184"/>
                </a:moveTo>
                <a:cubicBezTo>
                  <a:pt x="344" y="183"/>
                  <a:pt x="344" y="182"/>
                  <a:pt x="344" y="180"/>
                </a:cubicBezTo>
                <a:cubicBezTo>
                  <a:pt x="346" y="173"/>
                  <a:pt x="348" y="166"/>
                  <a:pt x="351" y="159"/>
                </a:cubicBezTo>
                <a:cubicBezTo>
                  <a:pt x="352" y="157"/>
                  <a:pt x="352" y="154"/>
                  <a:pt x="350" y="152"/>
                </a:cubicBezTo>
                <a:cubicBezTo>
                  <a:pt x="348" y="150"/>
                  <a:pt x="345" y="151"/>
                  <a:pt x="343" y="151"/>
                </a:cubicBezTo>
                <a:cubicBezTo>
                  <a:pt x="336" y="154"/>
                  <a:pt x="329" y="156"/>
                  <a:pt x="322" y="158"/>
                </a:cubicBezTo>
                <a:cubicBezTo>
                  <a:pt x="320" y="159"/>
                  <a:pt x="319" y="159"/>
                  <a:pt x="317" y="158"/>
                </a:cubicBezTo>
                <a:cubicBezTo>
                  <a:pt x="311" y="154"/>
                  <a:pt x="305" y="150"/>
                  <a:pt x="299" y="147"/>
                </a:cubicBezTo>
                <a:cubicBezTo>
                  <a:pt x="294" y="143"/>
                  <a:pt x="290" y="146"/>
                  <a:pt x="290" y="152"/>
                </a:cubicBezTo>
                <a:cubicBezTo>
                  <a:pt x="290" y="159"/>
                  <a:pt x="290" y="166"/>
                  <a:pt x="290" y="172"/>
                </a:cubicBezTo>
                <a:cubicBezTo>
                  <a:pt x="290" y="175"/>
                  <a:pt x="289" y="176"/>
                  <a:pt x="287" y="178"/>
                </a:cubicBezTo>
                <a:cubicBezTo>
                  <a:pt x="282" y="182"/>
                  <a:pt x="276" y="186"/>
                  <a:pt x="271" y="190"/>
                </a:cubicBezTo>
                <a:cubicBezTo>
                  <a:pt x="269" y="192"/>
                  <a:pt x="267" y="194"/>
                  <a:pt x="268" y="197"/>
                </a:cubicBezTo>
                <a:cubicBezTo>
                  <a:pt x="268" y="199"/>
                  <a:pt x="270" y="200"/>
                  <a:pt x="273" y="201"/>
                </a:cubicBezTo>
                <a:cubicBezTo>
                  <a:pt x="279" y="203"/>
                  <a:pt x="286" y="205"/>
                  <a:pt x="292" y="206"/>
                </a:cubicBezTo>
                <a:cubicBezTo>
                  <a:pt x="295" y="207"/>
                  <a:pt x="296" y="208"/>
                  <a:pt x="296" y="210"/>
                </a:cubicBezTo>
                <a:cubicBezTo>
                  <a:pt x="298" y="217"/>
                  <a:pt x="300" y="223"/>
                  <a:pt x="301" y="229"/>
                </a:cubicBezTo>
                <a:cubicBezTo>
                  <a:pt x="302" y="232"/>
                  <a:pt x="303" y="234"/>
                  <a:pt x="306" y="234"/>
                </a:cubicBezTo>
                <a:cubicBezTo>
                  <a:pt x="308" y="235"/>
                  <a:pt x="310" y="233"/>
                  <a:pt x="312" y="231"/>
                </a:cubicBezTo>
                <a:cubicBezTo>
                  <a:pt x="316" y="226"/>
                  <a:pt x="320" y="220"/>
                  <a:pt x="325" y="214"/>
                </a:cubicBezTo>
                <a:cubicBezTo>
                  <a:pt x="326" y="213"/>
                  <a:pt x="328" y="212"/>
                  <a:pt x="329" y="212"/>
                </a:cubicBezTo>
                <a:cubicBezTo>
                  <a:pt x="336" y="212"/>
                  <a:pt x="342" y="212"/>
                  <a:pt x="349" y="212"/>
                </a:cubicBezTo>
                <a:cubicBezTo>
                  <a:pt x="352" y="212"/>
                  <a:pt x="355" y="211"/>
                  <a:pt x="357" y="209"/>
                </a:cubicBezTo>
                <a:cubicBezTo>
                  <a:pt x="357" y="204"/>
                  <a:pt x="357" y="204"/>
                  <a:pt x="357" y="204"/>
                </a:cubicBezTo>
                <a:cubicBezTo>
                  <a:pt x="353" y="198"/>
                  <a:pt x="348" y="191"/>
                  <a:pt x="344" y="184"/>
                </a:cubicBezTo>
                <a:close/>
                <a:moveTo>
                  <a:pt x="325" y="201"/>
                </a:moveTo>
                <a:cubicBezTo>
                  <a:pt x="322" y="201"/>
                  <a:pt x="320" y="202"/>
                  <a:pt x="318" y="205"/>
                </a:cubicBezTo>
                <a:cubicBezTo>
                  <a:pt x="315" y="208"/>
                  <a:pt x="312" y="212"/>
                  <a:pt x="309" y="216"/>
                </a:cubicBezTo>
                <a:cubicBezTo>
                  <a:pt x="308" y="211"/>
                  <a:pt x="307" y="207"/>
                  <a:pt x="306" y="203"/>
                </a:cubicBezTo>
                <a:cubicBezTo>
                  <a:pt x="305" y="199"/>
                  <a:pt x="303" y="197"/>
                  <a:pt x="300" y="197"/>
                </a:cubicBezTo>
                <a:cubicBezTo>
                  <a:pt x="296" y="196"/>
                  <a:pt x="291" y="194"/>
                  <a:pt x="286" y="193"/>
                </a:cubicBezTo>
                <a:cubicBezTo>
                  <a:pt x="290" y="190"/>
                  <a:pt x="294" y="187"/>
                  <a:pt x="298" y="184"/>
                </a:cubicBezTo>
                <a:cubicBezTo>
                  <a:pt x="300" y="182"/>
                  <a:pt x="301" y="180"/>
                  <a:pt x="301" y="177"/>
                </a:cubicBezTo>
                <a:cubicBezTo>
                  <a:pt x="301" y="172"/>
                  <a:pt x="301" y="167"/>
                  <a:pt x="301" y="161"/>
                </a:cubicBezTo>
                <a:cubicBezTo>
                  <a:pt x="305" y="164"/>
                  <a:pt x="309" y="166"/>
                  <a:pt x="313" y="168"/>
                </a:cubicBezTo>
                <a:cubicBezTo>
                  <a:pt x="316" y="171"/>
                  <a:pt x="320" y="171"/>
                  <a:pt x="324" y="170"/>
                </a:cubicBezTo>
                <a:cubicBezTo>
                  <a:pt x="328" y="168"/>
                  <a:pt x="332" y="167"/>
                  <a:pt x="337" y="165"/>
                </a:cubicBezTo>
                <a:cubicBezTo>
                  <a:pt x="335" y="170"/>
                  <a:pt x="334" y="174"/>
                  <a:pt x="333" y="179"/>
                </a:cubicBezTo>
                <a:cubicBezTo>
                  <a:pt x="331" y="183"/>
                  <a:pt x="331" y="186"/>
                  <a:pt x="334" y="189"/>
                </a:cubicBezTo>
                <a:cubicBezTo>
                  <a:pt x="336" y="193"/>
                  <a:pt x="339" y="197"/>
                  <a:pt x="341" y="201"/>
                </a:cubicBezTo>
                <a:cubicBezTo>
                  <a:pt x="335" y="201"/>
                  <a:pt x="330" y="201"/>
                  <a:pt x="325" y="201"/>
                </a:cubicBezTo>
                <a:close/>
                <a:moveTo>
                  <a:pt x="23" y="246"/>
                </a:moveTo>
                <a:cubicBezTo>
                  <a:pt x="19" y="245"/>
                  <a:pt x="17" y="248"/>
                  <a:pt x="17" y="251"/>
                </a:cubicBezTo>
                <a:cubicBezTo>
                  <a:pt x="17" y="254"/>
                  <a:pt x="19" y="256"/>
                  <a:pt x="23" y="257"/>
                </a:cubicBezTo>
                <a:cubicBezTo>
                  <a:pt x="24" y="257"/>
                  <a:pt x="25" y="257"/>
                  <a:pt x="26" y="257"/>
                </a:cubicBezTo>
                <a:cubicBezTo>
                  <a:pt x="47" y="257"/>
                  <a:pt x="68" y="260"/>
                  <a:pt x="88" y="266"/>
                </a:cubicBezTo>
                <a:cubicBezTo>
                  <a:pt x="122" y="276"/>
                  <a:pt x="151" y="293"/>
                  <a:pt x="174" y="321"/>
                </a:cubicBezTo>
                <a:cubicBezTo>
                  <a:pt x="177" y="325"/>
                  <a:pt x="181" y="325"/>
                  <a:pt x="183" y="321"/>
                </a:cubicBezTo>
                <a:cubicBezTo>
                  <a:pt x="200" y="299"/>
                  <a:pt x="222" y="285"/>
                  <a:pt x="246" y="274"/>
                </a:cubicBezTo>
                <a:cubicBezTo>
                  <a:pt x="274" y="262"/>
                  <a:pt x="303" y="257"/>
                  <a:pt x="333" y="257"/>
                </a:cubicBezTo>
                <a:cubicBezTo>
                  <a:pt x="338" y="257"/>
                  <a:pt x="340" y="255"/>
                  <a:pt x="340" y="251"/>
                </a:cubicBezTo>
                <a:cubicBezTo>
                  <a:pt x="340" y="247"/>
                  <a:pt x="338" y="245"/>
                  <a:pt x="333" y="246"/>
                </a:cubicBezTo>
                <a:cubicBezTo>
                  <a:pt x="321" y="246"/>
                  <a:pt x="308" y="247"/>
                  <a:pt x="296" y="248"/>
                </a:cubicBezTo>
                <a:cubicBezTo>
                  <a:pt x="269" y="252"/>
                  <a:pt x="243" y="261"/>
                  <a:pt x="220" y="275"/>
                </a:cubicBezTo>
                <a:cubicBezTo>
                  <a:pt x="204" y="284"/>
                  <a:pt x="191" y="295"/>
                  <a:pt x="179" y="309"/>
                </a:cubicBezTo>
                <a:cubicBezTo>
                  <a:pt x="178" y="308"/>
                  <a:pt x="177" y="307"/>
                  <a:pt x="177" y="307"/>
                </a:cubicBezTo>
                <a:cubicBezTo>
                  <a:pt x="163" y="291"/>
                  <a:pt x="146" y="279"/>
                  <a:pt x="128" y="269"/>
                </a:cubicBezTo>
                <a:cubicBezTo>
                  <a:pt x="104" y="257"/>
                  <a:pt x="79" y="250"/>
                  <a:pt x="53" y="247"/>
                </a:cubicBezTo>
                <a:cubicBezTo>
                  <a:pt x="43" y="246"/>
                  <a:pt x="33" y="246"/>
                  <a:pt x="23" y="246"/>
                </a:cubicBezTo>
                <a:close/>
                <a:moveTo>
                  <a:pt x="18" y="179"/>
                </a:moveTo>
                <a:cubicBezTo>
                  <a:pt x="25" y="179"/>
                  <a:pt x="32" y="179"/>
                  <a:pt x="39" y="179"/>
                </a:cubicBezTo>
                <a:cubicBezTo>
                  <a:pt x="41" y="179"/>
                  <a:pt x="43" y="180"/>
                  <a:pt x="43" y="181"/>
                </a:cubicBezTo>
                <a:cubicBezTo>
                  <a:pt x="48" y="186"/>
                  <a:pt x="52" y="192"/>
                  <a:pt x="56" y="198"/>
                </a:cubicBezTo>
                <a:cubicBezTo>
                  <a:pt x="58" y="200"/>
                  <a:pt x="60" y="202"/>
                  <a:pt x="63" y="201"/>
                </a:cubicBezTo>
                <a:cubicBezTo>
                  <a:pt x="65" y="200"/>
                  <a:pt x="66" y="198"/>
                  <a:pt x="67" y="196"/>
                </a:cubicBezTo>
                <a:cubicBezTo>
                  <a:pt x="69" y="190"/>
                  <a:pt x="71" y="183"/>
                  <a:pt x="72" y="176"/>
                </a:cubicBezTo>
                <a:cubicBezTo>
                  <a:pt x="73" y="174"/>
                  <a:pt x="73" y="173"/>
                  <a:pt x="76" y="173"/>
                </a:cubicBezTo>
                <a:cubicBezTo>
                  <a:pt x="82" y="171"/>
                  <a:pt x="89" y="170"/>
                  <a:pt x="96" y="167"/>
                </a:cubicBezTo>
                <a:cubicBezTo>
                  <a:pt x="98" y="167"/>
                  <a:pt x="100" y="165"/>
                  <a:pt x="100" y="163"/>
                </a:cubicBezTo>
                <a:cubicBezTo>
                  <a:pt x="101" y="161"/>
                  <a:pt x="99" y="159"/>
                  <a:pt x="98" y="157"/>
                </a:cubicBezTo>
                <a:cubicBezTo>
                  <a:pt x="95" y="155"/>
                  <a:pt x="92" y="152"/>
                  <a:pt x="89" y="150"/>
                </a:cubicBezTo>
                <a:cubicBezTo>
                  <a:pt x="80" y="146"/>
                  <a:pt x="75" y="139"/>
                  <a:pt x="78" y="129"/>
                </a:cubicBezTo>
                <a:cubicBezTo>
                  <a:pt x="78" y="126"/>
                  <a:pt x="78" y="122"/>
                  <a:pt x="78" y="119"/>
                </a:cubicBezTo>
                <a:cubicBezTo>
                  <a:pt x="78" y="116"/>
                  <a:pt x="78" y="114"/>
                  <a:pt x="75" y="112"/>
                </a:cubicBezTo>
                <a:cubicBezTo>
                  <a:pt x="73" y="111"/>
                  <a:pt x="71" y="112"/>
                  <a:pt x="68" y="113"/>
                </a:cubicBezTo>
                <a:cubicBezTo>
                  <a:pt x="63" y="117"/>
                  <a:pt x="57" y="121"/>
                  <a:pt x="51" y="124"/>
                </a:cubicBezTo>
                <a:cubicBezTo>
                  <a:pt x="50" y="125"/>
                  <a:pt x="48" y="125"/>
                  <a:pt x="46" y="125"/>
                </a:cubicBezTo>
                <a:cubicBezTo>
                  <a:pt x="39" y="123"/>
                  <a:pt x="32" y="120"/>
                  <a:pt x="26" y="118"/>
                </a:cubicBezTo>
                <a:cubicBezTo>
                  <a:pt x="23" y="117"/>
                  <a:pt x="21" y="117"/>
                  <a:pt x="19" y="119"/>
                </a:cubicBezTo>
                <a:cubicBezTo>
                  <a:pt x="17" y="121"/>
                  <a:pt x="17" y="123"/>
                  <a:pt x="18" y="126"/>
                </a:cubicBezTo>
                <a:cubicBezTo>
                  <a:pt x="20" y="133"/>
                  <a:pt x="22" y="140"/>
                  <a:pt x="24" y="147"/>
                </a:cubicBezTo>
                <a:cubicBezTo>
                  <a:pt x="24" y="148"/>
                  <a:pt x="24" y="150"/>
                  <a:pt x="23" y="152"/>
                </a:cubicBezTo>
                <a:cubicBezTo>
                  <a:pt x="20" y="158"/>
                  <a:pt x="16" y="163"/>
                  <a:pt x="13" y="169"/>
                </a:cubicBezTo>
                <a:cubicBezTo>
                  <a:pt x="10" y="174"/>
                  <a:pt x="12" y="179"/>
                  <a:pt x="18" y="179"/>
                </a:cubicBezTo>
                <a:close/>
                <a:moveTo>
                  <a:pt x="36" y="147"/>
                </a:moveTo>
                <a:cubicBezTo>
                  <a:pt x="34" y="142"/>
                  <a:pt x="33" y="137"/>
                  <a:pt x="31" y="132"/>
                </a:cubicBezTo>
                <a:cubicBezTo>
                  <a:pt x="36" y="133"/>
                  <a:pt x="40" y="135"/>
                  <a:pt x="45" y="136"/>
                </a:cubicBezTo>
                <a:cubicBezTo>
                  <a:pt x="49" y="138"/>
                  <a:pt x="52" y="137"/>
                  <a:pt x="55" y="135"/>
                </a:cubicBezTo>
                <a:cubicBezTo>
                  <a:pt x="59" y="132"/>
                  <a:pt x="63" y="130"/>
                  <a:pt x="67" y="128"/>
                </a:cubicBezTo>
                <a:cubicBezTo>
                  <a:pt x="67" y="133"/>
                  <a:pt x="67" y="138"/>
                  <a:pt x="67" y="144"/>
                </a:cubicBezTo>
                <a:cubicBezTo>
                  <a:pt x="67" y="147"/>
                  <a:pt x="68" y="149"/>
                  <a:pt x="71" y="151"/>
                </a:cubicBezTo>
                <a:cubicBezTo>
                  <a:pt x="74" y="153"/>
                  <a:pt x="78" y="156"/>
                  <a:pt x="82" y="159"/>
                </a:cubicBezTo>
                <a:cubicBezTo>
                  <a:pt x="77" y="161"/>
                  <a:pt x="73" y="162"/>
                  <a:pt x="68" y="163"/>
                </a:cubicBezTo>
                <a:cubicBezTo>
                  <a:pt x="65" y="164"/>
                  <a:pt x="63" y="166"/>
                  <a:pt x="62" y="169"/>
                </a:cubicBezTo>
                <a:cubicBezTo>
                  <a:pt x="61" y="173"/>
                  <a:pt x="60" y="177"/>
                  <a:pt x="59" y="183"/>
                </a:cubicBezTo>
                <a:cubicBezTo>
                  <a:pt x="56" y="178"/>
                  <a:pt x="53" y="175"/>
                  <a:pt x="50" y="171"/>
                </a:cubicBezTo>
                <a:cubicBezTo>
                  <a:pt x="49" y="168"/>
                  <a:pt x="46" y="167"/>
                  <a:pt x="43" y="167"/>
                </a:cubicBezTo>
                <a:cubicBezTo>
                  <a:pt x="38" y="168"/>
                  <a:pt x="33" y="168"/>
                  <a:pt x="27" y="168"/>
                </a:cubicBezTo>
                <a:cubicBezTo>
                  <a:pt x="30" y="163"/>
                  <a:pt x="32" y="159"/>
                  <a:pt x="35" y="155"/>
                </a:cubicBezTo>
                <a:cubicBezTo>
                  <a:pt x="37" y="152"/>
                  <a:pt x="37" y="150"/>
                  <a:pt x="36" y="147"/>
                </a:cubicBezTo>
                <a:close/>
                <a:moveTo>
                  <a:pt x="267" y="207"/>
                </a:moveTo>
                <a:cubicBezTo>
                  <a:pt x="260" y="207"/>
                  <a:pt x="253" y="208"/>
                  <a:pt x="247" y="209"/>
                </a:cubicBezTo>
                <a:cubicBezTo>
                  <a:pt x="225" y="215"/>
                  <a:pt x="208" y="228"/>
                  <a:pt x="195" y="247"/>
                </a:cubicBezTo>
                <a:cubicBezTo>
                  <a:pt x="191" y="253"/>
                  <a:pt x="188" y="259"/>
                  <a:pt x="185" y="265"/>
                </a:cubicBezTo>
                <a:cubicBezTo>
                  <a:pt x="183" y="269"/>
                  <a:pt x="184" y="272"/>
                  <a:pt x="187" y="273"/>
                </a:cubicBezTo>
                <a:cubicBezTo>
                  <a:pt x="190" y="274"/>
                  <a:pt x="193" y="273"/>
                  <a:pt x="195" y="270"/>
                </a:cubicBezTo>
                <a:cubicBezTo>
                  <a:pt x="195" y="269"/>
                  <a:pt x="196" y="268"/>
                  <a:pt x="196" y="268"/>
                </a:cubicBezTo>
                <a:cubicBezTo>
                  <a:pt x="203" y="254"/>
                  <a:pt x="212" y="242"/>
                  <a:pt x="224" y="233"/>
                </a:cubicBezTo>
                <a:cubicBezTo>
                  <a:pt x="237" y="223"/>
                  <a:pt x="251" y="218"/>
                  <a:pt x="267" y="218"/>
                </a:cubicBezTo>
                <a:cubicBezTo>
                  <a:pt x="271" y="218"/>
                  <a:pt x="273" y="215"/>
                  <a:pt x="273" y="212"/>
                </a:cubicBezTo>
                <a:cubicBezTo>
                  <a:pt x="273" y="209"/>
                  <a:pt x="271" y="206"/>
                  <a:pt x="267" y="207"/>
                </a:cubicBezTo>
                <a:close/>
                <a:moveTo>
                  <a:pt x="117" y="196"/>
                </a:moveTo>
                <a:cubicBezTo>
                  <a:pt x="110" y="193"/>
                  <a:pt x="103" y="191"/>
                  <a:pt x="97" y="190"/>
                </a:cubicBezTo>
                <a:cubicBezTo>
                  <a:pt x="92" y="190"/>
                  <a:pt x="90" y="192"/>
                  <a:pt x="89" y="195"/>
                </a:cubicBezTo>
                <a:cubicBezTo>
                  <a:pt x="89" y="198"/>
                  <a:pt x="91" y="200"/>
                  <a:pt x="95" y="201"/>
                </a:cubicBezTo>
                <a:cubicBezTo>
                  <a:pt x="98" y="201"/>
                  <a:pt x="100" y="202"/>
                  <a:pt x="102" y="202"/>
                </a:cubicBezTo>
                <a:cubicBezTo>
                  <a:pt x="114" y="206"/>
                  <a:pt x="124" y="214"/>
                  <a:pt x="132" y="223"/>
                </a:cubicBezTo>
                <a:cubicBezTo>
                  <a:pt x="142" y="235"/>
                  <a:pt x="150" y="249"/>
                  <a:pt x="156" y="263"/>
                </a:cubicBezTo>
                <a:cubicBezTo>
                  <a:pt x="158" y="267"/>
                  <a:pt x="161" y="269"/>
                  <a:pt x="164" y="267"/>
                </a:cubicBezTo>
                <a:cubicBezTo>
                  <a:pt x="167" y="266"/>
                  <a:pt x="168" y="263"/>
                  <a:pt x="167" y="259"/>
                </a:cubicBezTo>
                <a:cubicBezTo>
                  <a:pt x="162" y="250"/>
                  <a:pt x="158" y="241"/>
                  <a:pt x="153" y="232"/>
                </a:cubicBezTo>
                <a:cubicBezTo>
                  <a:pt x="144" y="218"/>
                  <a:pt x="132" y="205"/>
                  <a:pt x="117" y="196"/>
                </a:cubicBezTo>
                <a:close/>
                <a:moveTo>
                  <a:pt x="175" y="239"/>
                </a:moveTo>
                <a:cubicBezTo>
                  <a:pt x="178" y="238"/>
                  <a:pt x="179" y="235"/>
                  <a:pt x="178" y="232"/>
                </a:cubicBezTo>
                <a:cubicBezTo>
                  <a:pt x="171" y="217"/>
                  <a:pt x="163" y="202"/>
                  <a:pt x="156" y="188"/>
                </a:cubicBezTo>
                <a:cubicBezTo>
                  <a:pt x="155" y="186"/>
                  <a:pt x="153" y="185"/>
                  <a:pt x="152" y="184"/>
                </a:cubicBezTo>
                <a:cubicBezTo>
                  <a:pt x="146" y="184"/>
                  <a:pt x="144" y="188"/>
                  <a:pt x="146" y="192"/>
                </a:cubicBezTo>
                <a:cubicBezTo>
                  <a:pt x="153" y="207"/>
                  <a:pt x="160" y="222"/>
                  <a:pt x="168" y="237"/>
                </a:cubicBezTo>
                <a:cubicBezTo>
                  <a:pt x="169" y="240"/>
                  <a:pt x="173" y="241"/>
                  <a:pt x="175" y="239"/>
                </a:cubicBezTo>
                <a:close/>
                <a:moveTo>
                  <a:pt x="187" y="223"/>
                </a:moveTo>
                <a:cubicBezTo>
                  <a:pt x="190" y="224"/>
                  <a:pt x="193" y="223"/>
                  <a:pt x="195" y="220"/>
                </a:cubicBezTo>
                <a:cubicBezTo>
                  <a:pt x="198" y="213"/>
                  <a:pt x="202" y="205"/>
                  <a:pt x="206" y="197"/>
                </a:cubicBezTo>
                <a:cubicBezTo>
                  <a:pt x="208" y="194"/>
                  <a:pt x="205" y="190"/>
                  <a:pt x="199" y="190"/>
                </a:cubicBezTo>
                <a:cubicBezTo>
                  <a:pt x="199" y="190"/>
                  <a:pt x="197" y="191"/>
                  <a:pt x="196" y="193"/>
                </a:cubicBezTo>
                <a:cubicBezTo>
                  <a:pt x="192" y="200"/>
                  <a:pt x="188" y="208"/>
                  <a:pt x="185" y="215"/>
                </a:cubicBezTo>
                <a:cubicBezTo>
                  <a:pt x="183" y="218"/>
                  <a:pt x="185" y="221"/>
                  <a:pt x="187" y="223"/>
                </a:cubicBezTo>
                <a:close/>
                <a:moveTo>
                  <a:pt x="207" y="96"/>
                </a:moveTo>
                <a:cubicBezTo>
                  <a:pt x="208" y="97"/>
                  <a:pt x="211" y="97"/>
                  <a:pt x="213" y="96"/>
                </a:cubicBezTo>
                <a:cubicBezTo>
                  <a:pt x="214" y="95"/>
                  <a:pt x="215" y="93"/>
                  <a:pt x="216" y="91"/>
                </a:cubicBezTo>
                <a:cubicBezTo>
                  <a:pt x="216" y="88"/>
                  <a:pt x="206" y="78"/>
                  <a:pt x="201" y="78"/>
                </a:cubicBezTo>
                <a:cubicBezTo>
                  <a:pt x="200" y="78"/>
                  <a:pt x="198" y="79"/>
                  <a:pt x="198" y="81"/>
                </a:cubicBezTo>
                <a:cubicBezTo>
                  <a:pt x="197" y="82"/>
                  <a:pt x="197" y="85"/>
                  <a:pt x="198" y="86"/>
                </a:cubicBezTo>
                <a:cubicBezTo>
                  <a:pt x="200" y="90"/>
                  <a:pt x="204" y="93"/>
                  <a:pt x="207" y="96"/>
                </a:cubicBezTo>
                <a:close/>
                <a:moveTo>
                  <a:pt x="207" y="135"/>
                </a:moveTo>
                <a:cubicBezTo>
                  <a:pt x="208" y="136"/>
                  <a:pt x="211" y="136"/>
                  <a:pt x="213" y="135"/>
                </a:cubicBezTo>
                <a:cubicBezTo>
                  <a:pt x="214" y="135"/>
                  <a:pt x="215" y="133"/>
                  <a:pt x="216" y="131"/>
                </a:cubicBezTo>
                <a:cubicBezTo>
                  <a:pt x="215" y="130"/>
                  <a:pt x="215" y="128"/>
                  <a:pt x="215" y="128"/>
                </a:cubicBezTo>
                <a:cubicBezTo>
                  <a:pt x="212" y="124"/>
                  <a:pt x="209" y="121"/>
                  <a:pt x="205" y="118"/>
                </a:cubicBezTo>
                <a:cubicBezTo>
                  <a:pt x="203" y="116"/>
                  <a:pt x="200" y="117"/>
                  <a:pt x="198" y="119"/>
                </a:cubicBezTo>
                <a:cubicBezTo>
                  <a:pt x="196" y="121"/>
                  <a:pt x="196" y="124"/>
                  <a:pt x="198" y="126"/>
                </a:cubicBezTo>
                <a:cubicBezTo>
                  <a:pt x="201" y="129"/>
                  <a:pt x="204" y="132"/>
                  <a:pt x="207" y="135"/>
                </a:cubicBezTo>
                <a:close/>
                <a:moveTo>
                  <a:pt x="138" y="131"/>
                </a:moveTo>
                <a:cubicBezTo>
                  <a:pt x="139" y="131"/>
                  <a:pt x="141" y="128"/>
                  <a:pt x="141" y="127"/>
                </a:cubicBezTo>
                <a:cubicBezTo>
                  <a:pt x="141" y="123"/>
                  <a:pt x="131" y="113"/>
                  <a:pt x="126" y="113"/>
                </a:cubicBezTo>
                <a:cubicBezTo>
                  <a:pt x="125" y="114"/>
                  <a:pt x="123" y="115"/>
                  <a:pt x="123" y="116"/>
                </a:cubicBezTo>
                <a:cubicBezTo>
                  <a:pt x="122" y="118"/>
                  <a:pt x="122" y="121"/>
                  <a:pt x="123" y="122"/>
                </a:cubicBezTo>
                <a:cubicBezTo>
                  <a:pt x="126" y="125"/>
                  <a:pt x="129" y="128"/>
                  <a:pt x="132" y="131"/>
                </a:cubicBezTo>
                <a:cubicBezTo>
                  <a:pt x="133" y="132"/>
                  <a:pt x="136" y="132"/>
                  <a:pt x="138" y="1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EAF7806-2CB3-CB5D-872F-F4A009892D1C}"/>
              </a:ext>
            </a:extLst>
          </p:cNvPr>
          <p:cNvSpPr txBox="1"/>
          <p:nvPr/>
        </p:nvSpPr>
        <p:spPr>
          <a:xfrm>
            <a:off x="1050788" y="3623461"/>
            <a:ext cx="2833976" cy="656590"/>
          </a:xfrm>
          <a:prstGeom prst="rect">
            <a:avLst/>
          </a:prstGeom>
          <a:noFill/>
        </p:spPr>
        <p:txBody>
          <a:bodyPr wrap="square" rtlCol="0">
            <a:spAutoFit/>
          </a:bodyPr>
          <a:lstStyle/>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Whether you’re sending big files</a:t>
            </a:r>
          </a:p>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fun delivering work for clients</a:t>
            </a:r>
            <a:r>
              <a:rPr lang="en-US" sz="1000" dirty="0">
                <a:solidFill>
                  <a:schemeClr val="bg1"/>
                </a:solidFill>
                <a:latin typeface="Epilogue" pitchFamily="2" charset="0"/>
                <a:ea typeface="Arimo" panose="020B0604020202020204" pitchFamily="34" charset="0"/>
                <a:cs typeface="Arimo" panose="020B0604020202020204" pitchFamily="34" charset="0"/>
              </a:rPr>
              <a:t> </a:t>
            </a:r>
            <a:r>
              <a:rPr lang="en-US" sz="1000" b="0" i="0" dirty="0">
                <a:solidFill>
                  <a:schemeClr val="bg1"/>
                </a:solidFill>
                <a:effectLst/>
                <a:latin typeface="Epilogue" pitchFamily="2" charset="0"/>
                <a:ea typeface="Arimo" panose="020B0604020202020204" pitchFamily="34" charset="0"/>
                <a:cs typeface="Arimo" panose="020B0604020202020204" pitchFamily="34" charset="0"/>
              </a:rPr>
              <a:t>creative projects moving good.</a:t>
            </a:r>
            <a:endParaRPr lang="en-US" sz="1000" dirty="0">
              <a:solidFill>
                <a:schemeClr val="bg1"/>
              </a:solidFill>
              <a:latin typeface="Epilogue" pitchFamily="2" charset="0"/>
              <a:ea typeface="Arimo" panose="020B0604020202020204" pitchFamily="34" charset="0"/>
              <a:cs typeface="Arimo" panose="020B0604020202020204" pitchFamily="34" charset="0"/>
            </a:endParaRPr>
          </a:p>
        </p:txBody>
      </p:sp>
      <p:sp>
        <p:nvSpPr>
          <p:cNvPr id="29" name="TextBox 28">
            <a:extLst>
              <a:ext uri="{FF2B5EF4-FFF2-40B4-BE49-F238E27FC236}">
                <a16:creationId xmlns:a16="http://schemas.microsoft.com/office/drawing/2014/main" id="{48FAC55C-559E-C4E5-E49D-D6CBB80CBE2E}"/>
              </a:ext>
            </a:extLst>
          </p:cNvPr>
          <p:cNvSpPr txBox="1"/>
          <p:nvPr/>
        </p:nvSpPr>
        <p:spPr>
          <a:xfrm>
            <a:off x="1259659" y="3244153"/>
            <a:ext cx="2416235" cy="363736"/>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30" name="TextBox 29">
            <a:extLst>
              <a:ext uri="{FF2B5EF4-FFF2-40B4-BE49-F238E27FC236}">
                <a16:creationId xmlns:a16="http://schemas.microsoft.com/office/drawing/2014/main" id="{A9043AD4-DF58-8879-B09E-AC4F05F0A93D}"/>
              </a:ext>
            </a:extLst>
          </p:cNvPr>
          <p:cNvSpPr txBox="1"/>
          <p:nvPr/>
        </p:nvSpPr>
        <p:spPr>
          <a:xfrm>
            <a:off x="4633106" y="3623461"/>
            <a:ext cx="2833976" cy="656590"/>
          </a:xfrm>
          <a:prstGeom prst="rect">
            <a:avLst/>
          </a:prstGeom>
          <a:noFill/>
        </p:spPr>
        <p:txBody>
          <a:bodyPr wrap="square" rtlCol="0">
            <a:spAutoFit/>
          </a:bodyPr>
          <a:lstStyle/>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Whether you’re sending big files</a:t>
            </a:r>
          </a:p>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fun delivering work for clients</a:t>
            </a:r>
            <a:r>
              <a:rPr lang="en-US" sz="1000" dirty="0">
                <a:solidFill>
                  <a:schemeClr val="bg1"/>
                </a:solidFill>
                <a:latin typeface="Epilogue" pitchFamily="2" charset="0"/>
                <a:ea typeface="Arimo" panose="020B0604020202020204" pitchFamily="34" charset="0"/>
                <a:cs typeface="Arimo" panose="020B0604020202020204" pitchFamily="34" charset="0"/>
              </a:rPr>
              <a:t> </a:t>
            </a:r>
            <a:r>
              <a:rPr lang="en-US" sz="1000" b="0" i="0" dirty="0">
                <a:solidFill>
                  <a:schemeClr val="bg1"/>
                </a:solidFill>
                <a:effectLst/>
                <a:latin typeface="Epilogue" pitchFamily="2" charset="0"/>
                <a:ea typeface="Arimo" panose="020B0604020202020204" pitchFamily="34" charset="0"/>
                <a:cs typeface="Arimo" panose="020B0604020202020204" pitchFamily="34" charset="0"/>
              </a:rPr>
              <a:t>creative projects moving good.</a:t>
            </a:r>
            <a:endParaRPr lang="en-US" sz="1000" dirty="0">
              <a:solidFill>
                <a:schemeClr val="bg1"/>
              </a:solidFill>
              <a:latin typeface="Epilogue" pitchFamily="2" charset="0"/>
              <a:ea typeface="Arimo" panose="020B0604020202020204" pitchFamily="34" charset="0"/>
              <a:cs typeface="Arimo" panose="020B0604020202020204" pitchFamily="34" charset="0"/>
            </a:endParaRPr>
          </a:p>
        </p:txBody>
      </p:sp>
      <p:sp>
        <p:nvSpPr>
          <p:cNvPr id="31" name="TextBox 30">
            <a:extLst>
              <a:ext uri="{FF2B5EF4-FFF2-40B4-BE49-F238E27FC236}">
                <a16:creationId xmlns:a16="http://schemas.microsoft.com/office/drawing/2014/main" id="{81DBD9FD-4A5C-D6DA-064B-B1A57AC0CFA0}"/>
              </a:ext>
            </a:extLst>
          </p:cNvPr>
          <p:cNvSpPr txBox="1"/>
          <p:nvPr/>
        </p:nvSpPr>
        <p:spPr>
          <a:xfrm>
            <a:off x="4841977" y="3244153"/>
            <a:ext cx="2416235" cy="363736"/>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32" name="TextBox 31">
            <a:extLst>
              <a:ext uri="{FF2B5EF4-FFF2-40B4-BE49-F238E27FC236}">
                <a16:creationId xmlns:a16="http://schemas.microsoft.com/office/drawing/2014/main" id="{4278304C-9D8D-CDC2-A3F4-C3D4314521B7}"/>
              </a:ext>
            </a:extLst>
          </p:cNvPr>
          <p:cNvSpPr txBox="1"/>
          <p:nvPr/>
        </p:nvSpPr>
        <p:spPr>
          <a:xfrm>
            <a:off x="8215425" y="3623461"/>
            <a:ext cx="2833976" cy="656590"/>
          </a:xfrm>
          <a:prstGeom prst="rect">
            <a:avLst/>
          </a:prstGeom>
          <a:noFill/>
        </p:spPr>
        <p:txBody>
          <a:bodyPr wrap="square" rtlCol="0">
            <a:spAutoFit/>
          </a:bodyPr>
          <a:lstStyle/>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Whether you’re sending big files</a:t>
            </a:r>
          </a:p>
          <a:p>
            <a:pPr algn="ctr">
              <a:lnSpc>
                <a:spcPts val="1500"/>
              </a:lnSpc>
            </a:pPr>
            <a:r>
              <a:rPr lang="en-US" sz="1000" b="0" i="0" dirty="0">
                <a:solidFill>
                  <a:schemeClr val="bg1"/>
                </a:solidFill>
                <a:effectLst/>
                <a:latin typeface="Epilogue" pitchFamily="2" charset="0"/>
                <a:ea typeface="Arimo" panose="020B0604020202020204" pitchFamily="34" charset="0"/>
                <a:cs typeface="Arimo" panose="020B0604020202020204" pitchFamily="34" charset="0"/>
              </a:rPr>
              <a:t>fun delivering work for clients</a:t>
            </a:r>
            <a:r>
              <a:rPr lang="en-US" sz="1000" dirty="0">
                <a:solidFill>
                  <a:schemeClr val="bg1"/>
                </a:solidFill>
                <a:latin typeface="Epilogue" pitchFamily="2" charset="0"/>
                <a:ea typeface="Arimo" panose="020B0604020202020204" pitchFamily="34" charset="0"/>
                <a:cs typeface="Arimo" panose="020B0604020202020204" pitchFamily="34" charset="0"/>
              </a:rPr>
              <a:t> </a:t>
            </a:r>
            <a:r>
              <a:rPr lang="en-US" sz="1000" b="0" i="0" dirty="0">
                <a:solidFill>
                  <a:schemeClr val="bg1"/>
                </a:solidFill>
                <a:effectLst/>
                <a:latin typeface="Epilogue" pitchFamily="2" charset="0"/>
                <a:ea typeface="Arimo" panose="020B0604020202020204" pitchFamily="34" charset="0"/>
                <a:cs typeface="Arimo" panose="020B0604020202020204" pitchFamily="34" charset="0"/>
              </a:rPr>
              <a:t>creative projects moving good.</a:t>
            </a:r>
            <a:endParaRPr lang="en-US" sz="1000" dirty="0">
              <a:solidFill>
                <a:schemeClr val="bg1"/>
              </a:solidFill>
              <a:latin typeface="Epilogue" pitchFamily="2" charset="0"/>
              <a:ea typeface="Arimo" panose="020B0604020202020204" pitchFamily="34" charset="0"/>
              <a:cs typeface="Arimo" panose="020B0604020202020204" pitchFamily="34" charset="0"/>
            </a:endParaRPr>
          </a:p>
        </p:txBody>
      </p:sp>
      <p:sp>
        <p:nvSpPr>
          <p:cNvPr id="33" name="TextBox 32">
            <a:extLst>
              <a:ext uri="{FF2B5EF4-FFF2-40B4-BE49-F238E27FC236}">
                <a16:creationId xmlns:a16="http://schemas.microsoft.com/office/drawing/2014/main" id="{3C9904C5-46BD-A53B-C033-0126BC3E4221}"/>
              </a:ext>
            </a:extLst>
          </p:cNvPr>
          <p:cNvSpPr txBox="1"/>
          <p:nvPr/>
        </p:nvSpPr>
        <p:spPr>
          <a:xfrm>
            <a:off x="8424296" y="3244153"/>
            <a:ext cx="2416235" cy="363736"/>
          </a:xfrm>
          <a:prstGeom prst="rect">
            <a:avLst/>
          </a:prstGeom>
          <a:noFill/>
        </p:spPr>
        <p:txBody>
          <a:bodyPr wrap="square" rtlCol="0">
            <a:spAutoFit/>
          </a:bodyPr>
          <a:lstStyle/>
          <a:p>
            <a:pPr algn="ctr"/>
            <a:r>
              <a:rPr lang="en-US" sz="2000" dirty="0">
                <a:solidFill>
                  <a:schemeClr val="bg1"/>
                </a:solidFill>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5" name="Picture Placeholder 4">
            <a:extLst>
              <a:ext uri="{FF2B5EF4-FFF2-40B4-BE49-F238E27FC236}">
                <a16:creationId xmlns:a16="http://schemas.microsoft.com/office/drawing/2014/main" id="{45315698-F8A6-742A-3A6E-2FE5F46C96BD}"/>
              </a:ext>
            </a:extLst>
          </p:cNvPr>
          <p:cNvSpPr>
            <a:spLocks noGrp="1"/>
          </p:cNvSpPr>
          <p:nvPr>
            <p:ph type="pic" sz="quarter" idx="10"/>
          </p:nvPr>
        </p:nvSpPr>
        <p:spPr/>
      </p:sp>
    </p:spTree>
    <p:extLst>
      <p:ext uri="{BB962C8B-B14F-4D97-AF65-F5344CB8AC3E}">
        <p14:creationId xmlns:p14="http://schemas.microsoft.com/office/powerpoint/2010/main" val="22574913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wipe(left)">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Effect transition="in" filter="fade">
                                      <p:cBhvr>
                                        <p:cTn id="46" dur="500"/>
                                        <p:tgtEl>
                                          <p:spTgt spid="2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fltVal val="0"/>
                                          </p:val>
                                        </p:tav>
                                        <p:tav tm="100000">
                                          <p:val>
                                            <p:strVal val="#ppt_w"/>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Effect transition="in" filter="fade">
                                      <p:cBhvr>
                                        <p:cTn id="56" dur="500"/>
                                        <p:tgtEl>
                                          <p:spTgt spid="3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84FF97A-34EA-24F2-51A2-C7E7EDD61417}"/>
              </a:ext>
            </a:extLst>
          </p:cNvPr>
          <p:cNvSpPr/>
          <p:nvPr/>
        </p:nvSpPr>
        <p:spPr>
          <a:xfrm>
            <a:off x="0" y="0"/>
            <a:ext cx="12192000" cy="6858893"/>
          </a:xfrm>
          <a:prstGeom prst="rect">
            <a:avLst/>
          </a:prstGeom>
          <a:solidFill>
            <a:schemeClr val="accent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51" name="TextBox 50">
            <a:extLst>
              <a:ext uri="{FF2B5EF4-FFF2-40B4-BE49-F238E27FC236}">
                <a16:creationId xmlns:a16="http://schemas.microsoft.com/office/drawing/2014/main" id="{358E3614-C165-5694-3717-47B552A1651A}"/>
              </a:ext>
            </a:extLst>
          </p:cNvPr>
          <p:cNvSpPr txBox="1"/>
          <p:nvPr/>
        </p:nvSpPr>
        <p:spPr>
          <a:xfrm>
            <a:off x="729230" y="709741"/>
            <a:ext cx="2899341" cy="640175"/>
          </a:xfrm>
          <a:prstGeom prst="rect">
            <a:avLst/>
          </a:prstGeom>
          <a:noFill/>
        </p:spPr>
        <p:txBody>
          <a:bodyPr wrap="square" rtlCol="0">
            <a:spAutoFit/>
          </a:bodyPr>
          <a:lstStyle/>
          <a:p>
            <a:pPr>
              <a:lnSpc>
                <a:spcPts val="4000"/>
              </a:lnSpc>
            </a:pPr>
            <a:r>
              <a:rPr lang="en-US" sz="4800" i="0" dirty="0">
                <a:effectLst/>
                <a:latin typeface="Otama.ep" panose="00000500000000000000" pitchFamily="50" charset="0"/>
              </a:rPr>
              <a:t>Services.</a:t>
            </a:r>
          </a:p>
        </p:txBody>
      </p:sp>
      <p:sp>
        <p:nvSpPr>
          <p:cNvPr id="3" name="Freeform 25">
            <a:extLst>
              <a:ext uri="{FF2B5EF4-FFF2-40B4-BE49-F238E27FC236}">
                <a16:creationId xmlns:a16="http://schemas.microsoft.com/office/drawing/2014/main" id="{05654228-6D46-899D-1065-9C3B7B44B5CB}"/>
              </a:ext>
            </a:extLst>
          </p:cNvPr>
          <p:cNvSpPr>
            <a:spLocks noEditPoints="1"/>
          </p:cNvSpPr>
          <p:nvPr/>
        </p:nvSpPr>
        <p:spPr bwMode="auto">
          <a:xfrm>
            <a:off x="11503517" y="397759"/>
            <a:ext cx="746125" cy="746125"/>
          </a:xfrm>
          <a:custGeom>
            <a:avLst/>
            <a:gdLst>
              <a:gd name="T0" fmla="*/ 328 w 470"/>
              <a:gd name="T1" fmla="*/ 470 h 470"/>
              <a:gd name="T2" fmla="*/ 227 w 470"/>
              <a:gd name="T3" fmla="*/ 354 h 470"/>
              <a:gd name="T4" fmla="*/ 109 w 470"/>
              <a:gd name="T5" fmla="*/ 455 h 470"/>
              <a:gd name="T6" fmla="*/ 0 w 470"/>
              <a:gd name="T7" fmla="*/ 328 h 470"/>
              <a:gd name="T8" fmla="*/ 116 w 470"/>
              <a:gd name="T9" fmla="*/ 227 h 470"/>
              <a:gd name="T10" fmla="*/ 15 w 470"/>
              <a:gd name="T11" fmla="*/ 111 h 470"/>
              <a:gd name="T12" fmla="*/ 143 w 470"/>
              <a:gd name="T13" fmla="*/ 0 h 470"/>
              <a:gd name="T14" fmla="*/ 244 w 470"/>
              <a:gd name="T15" fmla="*/ 118 h 470"/>
              <a:gd name="T16" fmla="*/ 360 w 470"/>
              <a:gd name="T17" fmla="*/ 17 h 470"/>
              <a:gd name="T18" fmla="*/ 470 w 470"/>
              <a:gd name="T19" fmla="*/ 142 h 470"/>
              <a:gd name="T20" fmla="*/ 352 w 470"/>
              <a:gd name="T21" fmla="*/ 243 h 470"/>
              <a:gd name="T22" fmla="*/ 454 w 470"/>
              <a:gd name="T23" fmla="*/ 361 h 470"/>
              <a:gd name="T24" fmla="*/ 328 w 470"/>
              <a:gd name="T25" fmla="*/ 470 h 470"/>
              <a:gd name="T26" fmla="*/ 227 w 470"/>
              <a:gd name="T27" fmla="*/ 335 h 470"/>
              <a:gd name="T28" fmla="*/ 328 w 470"/>
              <a:gd name="T29" fmla="*/ 451 h 470"/>
              <a:gd name="T30" fmla="*/ 434 w 470"/>
              <a:gd name="T31" fmla="*/ 359 h 470"/>
              <a:gd name="T32" fmla="*/ 333 w 470"/>
              <a:gd name="T33" fmla="*/ 243 h 470"/>
              <a:gd name="T34" fmla="*/ 451 w 470"/>
              <a:gd name="T35" fmla="*/ 142 h 470"/>
              <a:gd name="T36" fmla="*/ 360 w 470"/>
              <a:gd name="T37" fmla="*/ 36 h 470"/>
              <a:gd name="T38" fmla="*/ 241 w 470"/>
              <a:gd name="T39" fmla="*/ 137 h 470"/>
              <a:gd name="T40" fmla="*/ 140 w 470"/>
              <a:gd name="T41" fmla="*/ 19 h 470"/>
              <a:gd name="T42" fmla="*/ 34 w 470"/>
              <a:gd name="T43" fmla="*/ 111 h 470"/>
              <a:gd name="T44" fmla="*/ 135 w 470"/>
              <a:gd name="T45" fmla="*/ 229 h 470"/>
              <a:gd name="T46" fmla="*/ 20 w 470"/>
              <a:gd name="T47" fmla="*/ 330 h 470"/>
              <a:gd name="T48" fmla="*/ 111 w 470"/>
              <a:gd name="T49" fmla="*/ 436 h 470"/>
              <a:gd name="T50" fmla="*/ 227 w 470"/>
              <a:gd name="T51" fmla="*/ 3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0" h="470">
                <a:moveTo>
                  <a:pt x="328" y="470"/>
                </a:moveTo>
                <a:lnTo>
                  <a:pt x="227" y="354"/>
                </a:lnTo>
                <a:lnTo>
                  <a:pt x="109" y="455"/>
                </a:lnTo>
                <a:lnTo>
                  <a:pt x="0" y="328"/>
                </a:lnTo>
                <a:lnTo>
                  <a:pt x="116" y="227"/>
                </a:lnTo>
                <a:lnTo>
                  <a:pt x="15" y="111"/>
                </a:lnTo>
                <a:lnTo>
                  <a:pt x="143" y="0"/>
                </a:lnTo>
                <a:lnTo>
                  <a:pt x="244" y="118"/>
                </a:lnTo>
                <a:lnTo>
                  <a:pt x="360" y="17"/>
                </a:lnTo>
                <a:lnTo>
                  <a:pt x="470" y="142"/>
                </a:lnTo>
                <a:lnTo>
                  <a:pt x="352" y="243"/>
                </a:lnTo>
                <a:lnTo>
                  <a:pt x="454" y="361"/>
                </a:lnTo>
                <a:lnTo>
                  <a:pt x="328" y="470"/>
                </a:lnTo>
                <a:close/>
                <a:moveTo>
                  <a:pt x="227" y="335"/>
                </a:moveTo>
                <a:lnTo>
                  <a:pt x="328" y="451"/>
                </a:lnTo>
                <a:lnTo>
                  <a:pt x="434" y="359"/>
                </a:lnTo>
                <a:lnTo>
                  <a:pt x="333" y="243"/>
                </a:lnTo>
                <a:lnTo>
                  <a:pt x="451" y="142"/>
                </a:lnTo>
                <a:lnTo>
                  <a:pt x="360" y="36"/>
                </a:lnTo>
                <a:lnTo>
                  <a:pt x="241" y="137"/>
                </a:lnTo>
                <a:lnTo>
                  <a:pt x="140" y="19"/>
                </a:lnTo>
                <a:lnTo>
                  <a:pt x="34" y="111"/>
                </a:lnTo>
                <a:lnTo>
                  <a:pt x="135" y="229"/>
                </a:lnTo>
                <a:lnTo>
                  <a:pt x="20" y="330"/>
                </a:lnTo>
                <a:lnTo>
                  <a:pt x="111" y="436"/>
                </a:lnTo>
                <a:lnTo>
                  <a:pt x="227" y="3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16">
            <a:extLst>
              <a:ext uri="{FF2B5EF4-FFF2-40B4-BE49-F238E27FC236}">
                <a16:creationId xmlns:a16="http://schemas.microsoft.com/office/drawing/2014/main" id="{87016F87-6F97-37EA-D1E0-4789A94EEFA2}"/>
              </a:ext>
            </a:extLst>
          </p:cNvPr>
          <p:cNvSpPr>
            <a:spLocks noEditPoints="1"/>
          </p:cNvSpPr>
          <p:nvPr/>
        </p:nvSpPr>
        <p:spPr bwMode="auto">
          <a:xfrm>
            <a:off x="10831589" y="233997"/>
            <a:ext cx="908427" cy="1848803"/>
          </a:xfrm>
          <a:custGeom>
            <a:avLst/>
            <a:gdLst>
              <a:gd name="T0" fmla="*/ 139 w 275"/>
              <a:gd name="T1" fmla="*/ 1 h 560"/>
              <a:gd name="T2" fmla="*/ 74 w 275"/>
              <a:gd name="T3" fmla="*/ 1 h 560"/>
              <a:gd name="T4" fmla="*/ 203 w 275"/>
              <a:gd name="T5" fmla="*/ 1 h 560"/>
              <a:gd name="T6" fmla="*/ 10 w 275"/>
              <a:gd name="T7" fmla="*/ 1 h 560"/>
              <a:gd name="T8" fmla="*/ 264 w 275"/>
              <a:gd name="T9" fmla="*/ 18 h 560"/>
              <a:gd name="T10" fmla="*/ 267 w 275"/>
              <a:gd name="T11" fmla="*/ 55 h 560"/>
              <a:gd name="T12" fmla="*/ 139 w 275"/>
              <a:gd name="T13" fmla="*/ 55 h 560"/>
              <a:gd name="T14" fmla="*/ 203 w 275"/>
              <a:gd name="T15" fmla="*/ 55 h 560"/>
              <a:gd name="T16" fmla="*/ 74 w 275"/>
              <a:gd name="T17" fmla="*/ 55 h 560"/>
              <a:gd name="T18" fmla="*/ 10 w 275"/>
              <a:gd name="T19" fmla="*/ 55 h 560"/>
              <a:gd name="T20" fmla="*/ 139 w 275"/>
              <a:gd name="T21" fmla="*/ 109 h 560"/>
              <a:gd name="T22" fmla="*/ 10 w 275"/>
              <a:gd name="T23" fmla="*/ 109 h 560"/>
              <a:gd name="T24" fmla="*/ 203 w 275"/>
              <a:gd name="T25" fmla="*/ 109 h 560"/>
              <a:gd name="T26" fmla="*/ 74 w 275"/>
              <a:gd name="T27" fmla="*/ 109 h 560"/>
              <a:gd name="T28" fmla="*/ 267 w 275"/>
              <a:gd name="T29" fmla="*/ 109 h 560"/>
              <a:gd name="T30" fmla="*/ 139 w 275"/>
              <a:gd name="T31" fmla="*/ 164 h 560"/>
              <a:gd name="T32" fmla="*/ 10 w 275"/>
              <a:gd name="T33" fmla="*/ 164 h 560"/>
              <a:gd name="T34" fmla="*/ 74 w 275"/>
              <a:gd name="T35" fmla="*/ 164 h 560"/>
              <a:gd name="T36" fmla="*/ 203 w 275"/>
              <a:gd name="T37" fmla="*/ 164 h 560"/>
              <a:gd name="T38" fmla="*/ 267 w 275"/>
              <a:gd name="T39" fmla="*/ 164 h 560"/>
              <a:gd name="T40" fmla="*/ 139 w 275"/>
              <a:gd name="T41" fmla="*/ 218 h 560"/>
              <a:gd name="T42" fmla="*/ 203 w 275"/>
              <a:gd name="T43" fmla="*/ 218 h 560"/>
              <a:gd name="T44" fmla="*/ 74 w 275"/>
              <a:gd name="T45" fmla="*/ 218 h 560"/>
              <a:gd name="T46" fmla="*/ 267 w 275"/>
              <a:gd name="T47" fmla="*/ 218 h 560"/>
              <a:gd name="T48" fmla="*/ 10 w 275"/>
              <a:gd name="T49" fmla="*/ 218 h 560"/>
              <a:gd name="T50" fmla="*/ 74 w 275"/>
              <a:gd name="T51" fmla="*/ 272 h 560"/>
              <a:gd name="T52" fmla="*/ 10 w 275"/>
              <a:gd name="T53" fmla="*/ 272 h 560"/>
              <a:gd name="T54" fmla="*/ 267 w 275"/>
              <a:gd name="T55" fmla="*/ 272 h 560"/>
              <a:gd name="T56" fmla="*/ 203 w 275"/>
              <a:gd name="T57" fmla="*/ 272 h 560"/>
              <a:gd name="T58" fmla="*/ 139 w 275"/>
              <a:gd name="T59" fmla="*/ 272 h 560"/>
              <a:gd name="T60" fmla="*/ 74 w 275"/>
              <a:gd name="T61" fmla="*/ 326 h 560"/>
              <a:gd name="T62" fmla="*/ 139 w 275"/>
              <a:gd name="T63" fmla="*/ 326 h 560"/>
              <a:gd name="T64" fmla="*/ 267 w 275"/>
              <a:gd name="T65" fmla="*/ 326 h 560"/>
              <a:gd name="T66" fmla="*/ 203 w 275"/>
              <a:gd name="T67" fmla="*/ 326 h 560"/>
              <a:gd name="T68" fmla="*/ 10 w 275"/>
              <a:gd name="T69" fmla="*/ 326 h 560"/>
              <a:gd name="T70" fmla="*/ 267 w 275"/>
              <a:gd name="T71" fmla="*/ 380 h 560"/>
              <a:gd name="T72" fmla="*/ 203 w 275"/>
              <a:gd name="T73" fmla="*/ 380 h 560"/>
              <a:gd name="T74" fmla="*/ 74 w 275"/>
              <a:gd name="T75" fmla="*/ 380 h 560"/>
              <a:gd name="T76" fmla="*/ 10 w 275"/>
              <a:gd name="T77" fmla="*/ 380 h 560"/>
              <a:gd name="T78" fmla="*/ 139 w 275"/>
              <a:gd name="T79" fmla="*/ 380 h 560"/>
              <a:gd name="T80" fmla="*/ 74 w 275"/>
              <a:gd name="T81" fmla="*/ 434 h 560"/>
              <a:gd name="T82" fmla="*/ 139 w 275"/>
              <a:gd name="T83" fmla="*/ 434 h 560"/>
              <a:gd name="T84" fmla="*/ 267 w 275"/>
              <a:gd name="T85" fmla="*/ 434 h 560"/>
              <a:gd name="T86" fmla="*/ 10 w 275"/>
              <a:gd name="T87" fmla="*/ 434 h 560"/>
              <a:gd name="T88" fmla="*/ 203 w 275"/>
              <a:gd name="T89" fmla="*/ 434 h 560"/>
              <a:gd name="T90" fmla="*/ 10 w 275"/>
              <a:gd name="T91" fmla="*/ 488 h 560"/>
              <a:gd name="T92" fmla="*/ 74 w 275"/>
              <a:gd name="T93" fmla="*/ 488 h 560"/>
              <a:gd name="T94" fmla="*/ 203 w 275"/>
              <a:gd name="T95" fmla="*/ 488 h 560"/>
              <a:gd name="T96" fmla="*/ 139 w 275"/>
              <a:gd name="T97" fmla="*/ 488 h 560"/>
              <a:gd name="T98" fmla="*/ 267 w 275"/>
              <a:gd name="T99" fmla="*/ 488 h 560"/>
              <a:gd name="T100" fmla="*/ 139 w 275"/>
              <a:gd name="T101" fmla="*/ 542 h 560"/>
              <a:gd name="T102" fmla="*/ 74 w 275"/>
              <a:gd name="T103" fmla="*/ 542 h 560"/>
              <a:gd name="T104" fmla="*/ 10 w 275"/>
              <a:gd name="T105" fmla="*/ 542 h 560"/>
              <a:gd name="T106" fmla="*/ 203 w 275"/>
              <a:gd name="T107" fmla="*/ 542 h 560"/>
              <a:gd name="T108" fmla="*/ 267 w 275"/>
              <a:gd name="T109" fmla="*/ 54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5" h="560">
                <a:moveTo>
                  <a:pt x="139" y="1"/>
                </a:moveTo>
                <a:cubicBezTo>
                  <a:pt x="134" y="0"/>
                  <a:pt x="130" y="3"/>
                  <a:pt x="129" y="8"/>
                </a:cubicBezTo>
                <a:cubicBezTo>
                  <a:pt x="128" y="12"/>
                  <a:pt x="131" y="17"/>
                  <a:pt x="136" y="18"/>
                </a:cubicBezTo>
                <a:cubicBezTo>
                  <a:pt x="140" y="18"/>
                  <a:pt x="144" y="15"/>
                  <a:pt x="145" y="11"/>
                </a:cubicBezTo>
                <a:cubicBezTo>
                  <a:pt x="146" y="6"/>
                  <a:pt x="143" y="2"/>
                  <a:pt x="139" y="1"/>
                </a:cubicBezTo>
                <a:close/>
                <a:moveTo>
                  <a:pt x="74" y="1"/>
                </a:moveTo>
                <a:cubicBezTo>
                  <a:pt x="70" y="0"/>
                  <a:pt x="65" y="3"/>
                  <a:pt x="65" y="8"/>
                </a:cubicBezTo>
                <a:cubicBezTo>
                  <a:pt x="64" y="12"/>
                  <a:pt x="67" y="17"/>
                  <a:pt x="71" y="18"/>
                </a:cubicBezTo>
                <a:cubicBezTo>
                  <a:pt x="76" y="18"/>
                  <a:pt x="80" y="15"/>
                  <a:pt x="81" y="11"/>
                </a:cubicBezTo>
                <a:cubicBezTo>
                  <a:pt x="82" y="6"/>
                  <a:pt x="79" y="2"/>
                  <a:pt x="74" y="1"/>
                </a:cubicBezTo>
                <a:close/>
                <a:moveTo>
                  <a:pt x="203" y="1"/>
                </a:moveTo>
                <a:cubicBezTo>
                  <a:pt x="198" y="0"/>
                  <a:pt x="194" y="3"/>
                  <a:pt x="193" y="8"/>
                </a:cubicBezTo>
                <a:cubicBezTo>
                  <a:pt x="192" y="12"/>
                  <a:pt x="195" y="17"/>
                  <a:pt x="200" y="18"/>
                </a:cubicBezTo>
                <a:cubicBezTo>
                  <a:pt x="204" y="18"/>
                  <a:pt x="209" y="15"/>
                  <a:pt x="209" y="11"/>
                </a:cubicBezTo>
                <a:cubicBezTo>
                  <a:pt x="210" y="6"/>
                  <a:pt x="207" y="2"/>
                  <a:pt x="203" y="1"/>
                </a:cubicBezTo>
                <a:close/>
                <a:moveTo>
                  <a:pt x="10" y="1"/>
                </a:moveTo>
                <a:cubicBezTo>
                  <a:pt x="6" y="0"/>
                  <a:pt x="1" y="3"/>
                  <a:pt x="0" y="8"/>
                </a:cubicBezTo>
                <a:cubicBezTo>
                  <a:pt x="0" y="12"/>
                  <a:pt x="3" y="17"/>
                  <a:pt x="7" y="18"/>
                </a:cubicBezTo>
                <a:cubicBezTo>
                  <a:pt x="12" y="18"/>
                  <a:pt x="16" y="15"/>
                  <a:pt x="17" y="11"/>
                </a:cubicBezTo>
                <a:cubicBezTo>
                  <a:pt x="18" y="6"/>
                  <a:pt x="15" y="2"/>
                  <a:pt x="10" y="1"/>
                </a:cubicBezTo>
                <a:close/>
                <a:moveTo>
                  <a:pt x="264" y="18"/>
                </a:moveTo>
                <a:cubicBezTo>
                  <a:pt x="269" y="18"/>
                  <a:pt x="273" y="15"/>
                  <a:pt x="274" y="11"/>
                </a:cubicBezTo>
                <a:cubicBezTo>
                  <a:pt x="275" y="6"/>
                  <a:pt x="272" y="2"/>
                  <a:pt x="267" y="1"/>
                </a:cubicBezTo>
                <a:cubicBezTo>
                  <a:pt x="263" y="0"/>
                  <a:pt x="258" y="3"/>
                  <a:pt x="257" y="8"/>
                </a:cubicBezTo>
                <a:cubicBezTo>
                  <a:pt x="257" y="12"/>
                  <a:pt x="260" y="17"/>
                  <a:pt x="264" y="18"/>
                </a:cubicBezTo>
                <a:close/>
                <a:moveTo>
                  <a:pt x="267" y="55"/>
                </a:moveTo>
                <a:cubicBezTo>
                  <a:pt x="263" y="55"/>
                  <a:pt x="258" y="57"/>
                  <a:pt x="257" y="62"/>
                </a:cubicBezTo>
                <a:cubicBezTo>
                  <a:pt x="257" y="67"/>
                  <a:pt x="260" y="71"/>
                  <a:pt x="264" y="72"/>
                </a:cubicBezTo>
                <a:cubicBezTo>
                  <a:pt x="269" y="72"/>
                  <a:pt x="273" y="70"/>
                  <a:pt x="274" y="65"/>
                </a:cubicBezTo>
                <a:cubicBezTo>
                  <a:pt x="275" y="60"/>
                  <a:pt x="272" y="56"/>
                  <a:pt x="267" y="55"/>
                </a:cubicBezTo>
                <a:close/>
                <a:moveTo>
                  <a:pt x="139" y="55"/>
                </a:moveTo>
                <a:cubicBezTo>
                  <a:pt x="134" y="55"/>
                  <a:pt x="130" y="57"/>
                  <a:pt x="129" y="62"/>
                </a:cubicBezTo>
                <a:cubicBezTo>
                  <a:pt x="128" y="67"/>
                  <a:pt x="131" y="71"/>
                  <a:pt x="136" y="72"/>
                </a:cubicBezTo>
                <a:cubicBezTo>
                  <a:pt x="140" y="72"/>
                  <a:pt x="144" y="70"/>
                  <a:pt x="145" y="65"/>
                </a:cubicBezTo>
                <a:cubicBezTo>
                  <a:pt x="146" y="60"/>
                  <a:pt x="143" y="56"/>
                  <a:pt x="139" y="55"/>
                </a:cubicBezTo>
                <a:close/>
                <a:moveTo>
                  <a:pt x="203" y="55"/>
                </a:moveTo>
                <a:cubicBezTo>
                  <a:pt x="198" y="55"/>
                  <a:pt x="194" y="57"/>
                  <a:pt x="193" y="62"/>
                </a:cubicBezTo>
                <a:cubicBezTo>
                  <a:pt x="192" y="67"/>
                  <a:pt x="195" y="71"/>
                  <a:pt x="200" y="72"/>
                </a:cubicBezTo>
                <a:cubicBezTo>
                  <a:pt x="204" y="72"/>
                  <a:pt x="209" y="70"/>
                  <a:pt x="209" y="65"/>
                </a:cubicBezTo>
                <a:cubicBezTo>
                  <a:pt x="210" y="60"/>
                  <a:pt x="207" y="56"/>
                  <a:pt x="203" y="55"/>
                </a:cubicBezTo>
                <a:close/>
                <a:moveTo>
                  <a:pt x="74" y="55"/>
                </a:moveTo>
                <a:cubicBezTo>
                  <a:pt x="70" y="55"/>
                  <a:pt x="65" y="57"/>
                  <a:pt x="65" y="62"/>
                </a:cubicBezTo>
                <a:cubicBezTo>
                  <a:pt x="64" y="67"/>
                  <a:pt x="67" y="71"/>
                  <a:pt x="71" y="72"/>
                </a:cubicBezTo>
                <a:cubicBezTo>
                  <a:pt x="76" y="72"/>
                  <a:pt x="80" y="70"/>
                  <a:pt x="81" y="65"/>
                </a:cubicBezTo>
                <a:cubicBezTo>
                  <a:pt x="82" y="60"/>
                  <a:pt x="79" y="56"/>
                  <a:pt x="74" y="55"/>
                </a:cubicBezTo>
                <a:close/>
                <a:moveTo>
                  <a:pt x="10" y="55"/>
                </a:moveTo>
                <a:cubicBezTo>
                  <a:pt x="6" y="55"/>
                  <a:pt x="1" y="57"/>
                  <a:pt x="0" y="62"/>
                </a:cubicBezTo>
                <a:cubicBezTo>
                  <a:pt x="0" y="67"/>
                  <a:pt x="3" y="71"/>
                  <a:pt x="7" y="72"/>
                </a:cubicBezTo>
                <a:cubicBezTo>
                  <a:pt x="12" y="72"/>
                  <a:pt x="16" y="70"/>
                  <a:pt x="17" y="65"/>
                </a:cubicBezTo>
                <a:cubicBezTo>
                  <a:pt x="18" y="60"/>
                  <a:pt x="15" y="56"/>
                  <a:pt x="10" y="55"/>
                </a:cubicBezTo>
                <a:close/>
                <a:moveTo>
                  <a:pt x="139" y="109"/>
                </a:moveTo>
                <a:cubicBezTo>
                  <a:pt x="134" y="109"/>
                  <a:pt x="130" y="112"/>
                  <a:pt x="129" y="116"/>
                </a:cubicBezTo>
                <a:cubicBezTo>
                  <a:pt x="128" y="121"/>
                  <a:pt x="131" y="125"/>
                  <a:pt x="136" y="126"/>
                </a:cubicBezTo>
                <a:cubicBezTo>
                  <a:pt x="140" y="127"/>
                  <a:pt x="144" y="124"/>
                  <a:pt x="145" y="119"/>
                </a:cubicBezTo>
                <a:cubicBezTo>
                  <a:pt x="146" y="115"/>
                  <a:pt x="143" y="110"/>
                  <a:pt x="139" y="109"/>
                </a:cubicBezTo>
                <a:close/>
                <a:moveTo>
                  <a:pt x="10" y="109"/>
                </a:moveTo>
                <a:cubicBezTo>
                  <a:pt x="6" y="109"/>
                  <a:pt x="1" y="112"/>
                  <a:pt x="0" y="116"/>
                </a:cubicBezTo>
                <a:cubicBezTo>
                  <a:pt x="0" y="121"/>
                  <a:pt x="3" y="125"/>
                  <a:pt x="7" y="126"/>
                </a:cubicBezTo>
                <a:cubicBezTo>
                  <a:pt x="12" y="127"/>
                  <a:pt x="16" y="124"/>
                  <a:pt x="17" y="119"/>
                </a:cubicBezTo>
                <a:cubicBezTo>
                  <a:pt x="18" y="115"/>
                  <a:pt x="15" y="110"/>
                  <a:pt x="10" y="109"/>
                </a:cubicBezTo>
                <a:close/>
                <a:moveTo>
                  <a:pt x="203" y="109"/>
                </a:moveTo>
                <a:cubicBezTo>
                  <a:pt x="198" y="109"/>
                  <a:pt x="194" y="112"/>
                  <a:pt x="193" y="116"/>
                </a:cubicBezTo>
                <a:cubicBezTo>
                  <a:pt x="192" y="121"/>
                  <a:pt x="195" y="125"/>
                  <a:pt x="200" y="126"/>
                </a:cubicBezTo>
                <a:cubicBezTo>
                  <a:pt x="204" y="127"/>
                  <a:pt x="209" y="124"/>
                  <a:pt x="209" y="119"/>
                </a:cubicBezTo>
                <a:cubicBezTo>
                  <a:pt x="210" y="115"/>
                  <a:pt x="207" y="110"/>
                  <a:pt x="203" y="109"/>
                </a:cubicBezTo>
                <a:close/>
                <a:moveTo>
                  <a:pt x="74" y="109"/>
                </a:moveTo>
                <a:cubicBezTo>
                  <a:pt x="70" y="109"/>
                  <a:pt x="65" y="112"/>
                  <a:pt x="65" y="116"/>
                </a:cubicBezTo>
                <a:cubicBezTo>
                  <a:pt x="64" y="121"/>
                  <a:pt x="67" y="125"/>
                  <a:pt x="71" y="126"/>
                </a:cubicBezTo>
                <a:cubicBezTo>
                  <a:pt x="76" y="127"/>
                  <a:pt x="80" y="124"/>
                  <a:pt x="81" y="119"/>
                </a:cubicBezTo>
                <a:cubicBezTo>
                  <a:pt x="82" y="115"/>
                  <a:pt x="79" y="110"/>
                  <a:pt x="74" y="109"/>
                </a:cubicBezTo>
                <a:close/>
                <a:moveTo>
                  <a:pt x="267" y="109"/>
                </a:moveTo>
                <a:cubicBezTo>
                  <a:pt x="263" y="109"/>
                  <a:pt x="258" y="112"/>
                  <a:pt x="257" y="116"/>
                </a:cubicBezTo>
                <a:cubicBezTo>
                  <a:pt x="257" y="121"/>
                  <a:pt x="260" y="125"/>
                  <a:pt x="264" y="126"/>
                </a:cubicBezTo>
                <a:cubicBezTo>
                  <a:pt x="269" y="127"/>
                  <a:pt x="273" y="124"/>
                  <a:pt x="274" y="119"/>
                </a:cubicBezTo>
                <a:cubicBezTo>
                  <a:pt x="275" y="115"/>
                  <a:pt x="272" y="110"/>
                  <a:pt x="267" y="109"/>
                </a:cubicBezTo>
                <a:close/>
                <a:moveTo>
                  <a:pt x="139" y="164"/>
                </a:moveTo>
                <a:cubicBezTo>
                  <a:pt x="134" y="163"/>
                  <a:pt x="130" y="166"/>
                  <a:pt x="129" y="170"/>
                </a:cubicBezTo>
                <a:cubicBezTo>
                  <a:pt x="128" y="175"/>
                  <a:pt x="131" y="179"/>
                  <a:pt x="136" y="180"/>
                </a:cubicBezTo>
                <a:cubicBezTo>
                  <a:pt x="140" y="181"/>
                  <a:pt x="144" y="178"/>
                  <a:pt x="145" y="173"/>
                </a:cubicBezTo>
                <a:cubicBezTo>
                  <a:pt x="146" y="169"/>
                  <a:pt x="143" y="164"/>
                  <a:pt x="139" y="164"/>
                </a:cubicBezTo>
                <a:close/>
                <a:moveTo>
                  <a:pt x="10" y="164"/>
                </a:moveTo>
                <a:cubicBezTo>
                  <a:pt x="6" y="163"/>
                  <a:pt x="1" y="166"/>
                  <a:pt x="0" y="170"/>
                </a:cubicBezTo>
                <a:cubicBezTo>
                  <a:pt x="0" y="175"/>
                  <a:pt x="3" y="179"/>
                  <a:pt x="7" y="180"/>
                </a:cubicBezTo>
                <a:cubicBezTo>
                  <a:pt x="12" y="181"/>
                  <a:pt x="16" y="178"/>
                  <a:pt x="17" y="173"/>
                </a:cubicBezTo>
                <a:cubicBezTo>
                  <a:pt x="18" y="169"/>
                  <a:pt x="15" y="164"/>
                  <a:pt x="10" y="164"/>
                </a:cubicBezTo>
                <a:close/>
                <a:moveTo>
                  <a:pt x="74" y="164"/>
                </a:moveTo>
                <a:cubicBezTo>
                  <a:pt x="70" y="163"/>
                  <a:pt x="65" y="166"/>
                  <a:pt x="65" y="170"/>
                </a:cubicBezTo>
                <a:cubicBezTo>
                  <a:pt x="64" y="175"/>
                  <a:pt x="67" y="179"/>
                  <a:pt x="71" y="180"/>
                </a:cubicBezTo>
                <a:cubicBezTo>
                  <a:pt x="76" y="181"/>
                  <a:pt x="80" y="178"/>
                  <a:pt x="81" y="173"/>
                </a:cubicBezTo>
                <a:cubicBezTo>
                  <a:pt x="82" y="169"/>
                  <a:pt x="79" y="164"/>
                  <a:pt x="74" y="164"/>
                </a:cubicBezTo>
                <a:close/>
                <a:moveTo>
                  <a:pt x="203" y="164"/>
                </a:moveTo>
                <a:cubicBezTo>
                  <a:pt x="198" y="163"/>
                  <a:pt x="194" y="166"/>
                  <a:pt x="193" y="170"/>
                </a:cubicBezTo>
                <a:cubicBezTo>
                  <a:pt x="192" y="175"/>
                  <a:pt x="195" y="179"/>
                  <a:pt x="200" y="180"/>
                </a:cubicBezTo>
                <a:cubicBezTo>
                  <a:pt x="204" y="181"/>
                  <a:pt x="209" y="178"/>
                  <a:pt x="209" y="173"/>
                </a:cubicBezTo>
                <a:cubicBezTo>
                  <a:pt x="210" y="169"/>
                  <a:pt x="207" y="164"/>
                  <a:pt x="203" y="164"/>
                </a:cubicBezTo>
                <a:close/>
                <a:moveTo>
                  <a:pt x="267" y="164"/>
                </a:moveTo>
                <a:cubicBezTo>
                  <a:pt x="263" y="163"/>
                  <a:pt x="258" y="166"/>
                  <a:pt x="257" y="170"/>
                </a:cubicBezTo>
                <a:cubicBezTo>
                  <a:pt x="257" y="175"/>
                  <a:pt x="260" y="179"/>
                  <a:pt x="264" y="180"/>
                </a:cubicBezTo>
                <a:cubicBezTo>
                  <a:pt x="269" y="181"/>
                  <a:pt x="273" y="178"/>
                  <a:pt x="274" y="173"/>
                </a:cubicBezTo>
                <a:cubicBezTo>
                  <a:pt x="275" y="169"/>
                  <a:pt x="272" y="164"/>
                  <a:pt x="267" y="164"/>
                </a:cubicBezTo>
                <a:close/>
                <a:moveTo>
                  <a:pt x="139" y="218"/>
                </a:moveTo>
                <a:cubicBezTo>
                  <a:pt x="134" y="217"/>
                  <a:pt x="130" y="220"/>
                  <a:pt x="129" y="224"/>
                </a:cubicBezTo>
                <a:cubicBezTo>
                  <a:pt x="128" y="229"/>
                  <a:pt x="131" y="233"/>
                  <a:pt x="136" y="234"/>
                </a:cubicBezTo>
                <a:cubicBezTo>
                  <a:pt x="140" y="235"/>
                  <a:pt x="144" y="232"/>
                  <a:pt x="145" y="227"/>
                </a:cubicBezTo>
                <a:cubicBezTo>
                  <a:pt x="146" y="223"/>
                  <a:pt x="143" y="219"/>
                  <a:pt x="139" y="218"/>
                </a:cubicBezTo>
                <a:close/>
                <a:moveTo>
                  <a:pt x="203" y="218"/>
                </a:moveTo>
                <a:cubicBezTo>
                  <a:pt x="198" y="217"/>
                  <a:pt x="194" y="220"/>
                  <a:pt x="193" y="224"/>
                </a:cubicBezTo>
                <a:cubicBezTo>
                  <a:pt x="192" y="229"/>
                  <a:pt x="195" y="233"/>
                  <a:pt x="200" y="234"/>
                </a:cubicBezTo>
                <a:cubicBezTo>
                  <a:pt x="204" y="235"/>
                  <a:pt x="209" y="232"/>
                  <a:pt x="209" y="227"/>
                </a:cubicBezTo>
                <a:cubicBezTo>
                  <a:pt x="210" y="223"/>
                  <a:pt x="207" y="219"/>
                  <a:pt x="203" y="218"/>
                </a:cubicBezTo>
                <a:close/>
                <a:moveTo>
                  <a:pt x="74" y="218"/>
                </a:moveTo>
                <a:cubicBezTo>
                  <a:pt x="70" y="217"/>
                  <a:pt x="65" y="220"/>
                  <a:pt x="65" y="224"/>
                </a:cubicBezTo>
                <a:cubicBezTo>
                  <a:pt x="64" y="229"/>
                  <a:pt x="67" y="233"/>
                  <a:pt x="71" y="234"/>
                </a:cubicBezTo>
                <a:cubicBezTo>
                  <a:pt x="76" y="235"/>
                  <a:pt x="80" y="232"/>
                  <a:pt x="81" y="227"/>
                </a:cubicBezTo>
                <a:cubicBezTo>
                  <a:pt x="82" y="223"/>
                  <a:pt x="79" y="219"/>
                  <a:pt x="74" y="218"/>
                </a:cubicBezTo>
                <a:close/>
                <a:moveTo>
                  <a:pt x="267" y="218"/>
                </a:moveTo>
                <a:cubicBezTo>
                  <a:pt x="263" y="217"/>
                  <a:pt x="258" y="220"/>
                  <a:pt x="257" y="224"/>
                </a:cubicBezTo>
                <a:cubicBezTo>
                  <a:pt x="257" y="229"/>
                  <a:pt x="260" y="233"/>
                  <a:pt x="264" y="234"/>
                </a:cubicBezTo>
                <a:cubicBezTo>
                  <a:pt x="269" y="235"/>
                  <a:pt x="273" y="232"/>
                  <a:pt x="274" y="227"/>
                </a:cubicBezTo>
                <a:cubicBezTo>
                  <a:pt x="275" y="223"/>
                  <a:pt x="272" y="219"/>
                  <a:pt x="267" y="218"/>
                </a:cubicBezTo>
                <a:close/>
                <a:moveTo>
                  <a:pt x="10" y="218"/>
                </a:moveTo>
                <a:cubicBezTo>
                  <a:pt x="6" y="217"/>
                  <a:pt x="1" y="220"/>
                  <a:pt x="0" y="224"/>
                </a:cubicBezTo>
                <a:cubicBezTo>
                  <a:pt x="0" y="229"/>
                  <a:pt x="3" y="233"/>
                  <a:pt x="7" y="234"/>
                </a:cubicBezTo>
                <a:cubicBezTo>
                  <a:pt x="12" y="235"/>
                  <a:pt x="16" y="232"/>
                  <a:pt x="17" y="227"/>
                </a:cubicBezTo>
                <a:cubicBezTo>
                  <a:pt x="18" y="223"/>
                  <a:pt x="15" y="219"/>
                  <a:pt x="10" y="218"/>
                </a:cubicBezTo>
                <a:close/>
                <a:moveTo>
                  <a:pt x="74" y="272"/>
                </a:moveTo>
                <a:cubicBezTo>
                  <a:pt x="70" y="271"/>
                  <a:pt x="65" y="274"/>
                  <a:pt x="65" y="278"/>
                </a:cubicBezTo>
                <a:cubicBezTo>
                  <a:pt x="64" y="283"/>
                  <a:pt x="67" y="287"/>
                  <a:pt x="71" y="288"/>
                </a:cubicBezTo>
                <a:cubicBezTo>
                  <a:pt x="76" y="289"/>
                  <a:pt x="80" y="286"/>
                  <a:pt x="81" y="281"/>
                </a:cubicBezTo>
                <a:cubicBezTo>
                  <a:pt x="82" y="277"/>
                  <a:pt x="79" y="273"/>
                  <a:pt x="74" y="272"/>
                </a:cubicBezTo>
                <a:close/>
                <a:moveTo>
                  <a:pt x="10" y="272"/>
                </a:moveTo>
                <a:cubicBezTo>
                  <a:pt x="6" y="271"/>
                  <a:pt x="1" y="274"/>
                  <a:pt x="0" y="278"/>
                </a:cubicBezTo>
                <a:cubicBezTo>
                  <a:pt x="0" y="283"/>
                  <a:pt x="3" y="287"/>
                  <a:pt x="7" y="288"/>
                </a:cubicBezTo>
                <a:cubicBezTo>
                  <a:pt x="12" y="289"/>
                  <a:pt x="16" y="286"/>
                  <a:pt x="17" y="281"/>
                </a:cubicBezTo>
                <a:cubicBezTo>
                  <a:pt x="18" y="277"/>
                  <a:pt x="15" y="273"/>
                  <a:pt x="10" y="272"/>
                </a:cubicBezTo>
                <a:close/>
                <a:moveTo>
                  <a:pt x="267" y="272"/>
                </a:moveTo>
                <a:cubicBezTo>
                  <a:pt x="263" y="271"/>
                  <a:pt x="258" y="274"/>
                  <a:pt x="257" y="278"/>
                </a:cubicBezTo>
                <a:cubicBezTo>
                  <a:pt x="257" y="283"/>
                  <a:pt x="260" y="287"/>
                  <a:pt x="264" y="288"/>
                </a:cubicBezTo>
                <a:cubicBezTo>
                  <a:pt x="269" y="289"/>
                  <a:pt x="273" y="286"/>
                  <a:pt x="274" y="281"/>
                </a:cubicBezTo>
                <a:cubicBezTo>
                  <a:pt x="275" y="277"/>
                  <a:pt x="272" y="273"/>
                  <a:pt x="267" y="272"/>
                </a:cubicBezTo>
                <a:close/>
                <a:moveTo>
                  <a:pt x="203" y="272"/>
                </a:moveTo>
                <a:cubicBezTo>
                  <a:pt x="198" y="271"/>
                  <a:pt x="194" y="274"/>
                  <a:pt x="193" y="278"/>
                </a:cubicBezTo>
                <a:cubicBezTo>
                  <a:pt x="192" y="283"/>
                  <a:pt x="195" y="287"/>
                  <a:pt x="200" y="288"/>
                </a:cubicBezTo>
                <a:cubicBezTo>
                  <a:pt x="204" y="289"/>
                  <a:pt x="209" y="286"/>
                  <a:pt x="209" y="281"/>
                </a:cubicBezTo>
                <a:cubicBezTo>
                  <a:pt x="210" y="277"/>
                  <a:pt x="207" y="273"/>
                  <a:pt x="203" y="272"/>
                </a:cubicBezTo>
                <a:close/>
                <a:moveTo>
                  <a:pt x="139" y="272"/>
                </a:moveTo>
                <a:cubicBezTo>
                  <a:pt x="134" y="271"/>
                  <a:pt x="130" y="274"/>
                  <a:pt x="129" y="278"/>
                </a:cubicBezTo>
                <a:cubicBezTo>
                  <a:pt x="128" y="283"/>
                  <a:pt x="131" y="287"/>
                  <a:pt x="136" y="288"/>
                </a:cubicBezTo>
                <a:cubicBezTo>
                  <a:pt x="140" y="289"/>
                  <a:pt x="144" y="286"/>
                  <a:pt x="145" y="281"/>
                </a:cubicBezTo>
                <a:cubicBezTo>
                  <a:pt x="146" y="277"/>
                  <a:pt x="143" y="273"/>
                  <a:pt x="139" y="272"/>
                </a:cubicBezTo>
                <a:close/>
                <a:moveTo>
                  <a:pt x="74" y="326"/>
                </a:moveTo>
                <a:cubicBezTo>
                  <a:pt x="70" y="325"/>
                  <a:pt x="65" y="328"/>
                  <a:pt x="65" y="333"/>
                </a:cubicBezTo>
                <a:cubicBezTo>
                  <a:pt x="64" y="337"/>
                  <a:pt x="67" y="341"/>
                  <a:pt x="71" y="342"/>
                </a:cubicBezTo>
                <a:cubicBezTo>
                  <a:pt x="76" y="343"/>
                  <a:pt x="80" y="340"/>
                  <a:pt x="81" y="336"/>
                </a:cubicBezTo>
                <a:cubicBezTo>
                  <a:pt x="82" y="331"/>
                  <a:pt x="79" y="327"/>
                  <a:pt x="74" y="326"/>
                </a:cubicBezTo>
                <a:close/>
                <a:moveTo>
                  <a:pt x="139" y="326"/>
                </a:moveTo>
                <a:cubicBezTo>
                  <a:pt x="134" y="325"/>
                  <a:pt x="130" y="328"/>
                  <a:pt x="129" y="333"/>
                </a:cubicBezTo>
                <a:cubicBezTo>
                  <a:pt x="128" y="337"/>
                  <a:pt x="131" y="341"/>
                  <a:pt x="136" y="342"/>
                </a:cubicBezTo>
                <a:cubicBezTo>
                  <a:pt x="140" y="343"/>
                  <a:pt x="144" y="340"/>
                  <a:pt x="145" y="336"/>
                </a:cubicBezTo>
                <a:cubicBezTo>
                  <a:pt x="146" y="331"/>
                  <a:pt x="143" y="327"/>
                  <a:pt x="139" y="326"/>
                </a:cubicBezTo>
                <a:close/>
                <a:moveTo>
                  <a:pt x="267" y="326"/>
                </a:moveTo>
                <a:cubicBezTo>
                  <a:pt x="263" y="325"/>
                  <a:pt x="258" y="328"/>
                  <a:pt x="257" y="333"/>
                </a:cubicBezTo>
                <a:cubicBezTo>
                  <a:pt x="257" y="337"/>
                  <a:pt x="260" y="341"/>
                  <a:pt x="264" y="342"/>
                </a:cubicBezTo>
                <a:cubicBezTo>
                  <a:pt x="269" y="343"/>
                  <a:pt x="273" y="340"/>
                  <a:pt x="274" y="336"/>
                </a:cubicBezTo>
                <a:cubicBezTo>
                  <a:pt x="275" y="331"/>
                  <a:pt x="272" y="327"/>
                  <a:pt x="267" y="326"/>
                </a:cubicBezTo>
                <a:close/>
                <a:moveTo>
                  <a:pt x="203" y="326"/>
                </a:moveTo>
                <a:cubicBezTo>
                  <a:pt x="198" y="325"/>
                  <a:pt x="194" y="328"/>
                  <a:pt x="193" y="333"/>
                </a:cubicBezTo>
                <a:cubicBezTo>
                  <a:pt x="192" y="337"/>
                  <a:pt x="195" y="341"/>
                  <a:pt x="200" y="342"/>
                </a:cubicBezTo>
                <a:cubicBezTo>
                  <a:pt x="204" y="343"/>
                  <a:pt x="209" y="340"/>
                  <a:pt x="209" y="336"/>
                </a:cubicBezTo>
                <a:cubicBezTo>
                  <a:pt x="210" y="331"/>
                  <a:pt x="207" y="327"/>
                  <a:pt x="203" y="326"/>
                </a:cubicBezTo>
                <a:close/>
                <a:moveTo>
                  <a:pt x="10" y="326"/>
                </a:moveTo>
                <a:cubicBezTo>
                  <a:pt x="6" y="325"/>
                  <a:pt x="1" y="328"/>
                  <a:pt x="0" y="333"/>
                </a:cubicBezTo>
                <a:cubicBezTo>
                  <a:pt x="0" y="337"/>
                  <a:pt x="3" y="341"/>
                  <a:pt x="7" y="342"/>
                </a:cubicBezTo>
                <a:cubicBezTo>
                  <a:pt x="12" y="343"/>
                  <a:pt x="16" y="340"/>
                  <a:pt x="17" y="336"/>
                </a:cubicBezTo>
                <a:cubicBezTo>
                  <a:pt x="18" y="331"/>
                  <a:pt x="15" y="327"/>
                  <a:pt x="10" y="326"/>
                </a:cubicBezTo>
                <a:close/>
                <a:moveTo>
                  <a:pt x="267" y="380"/>
                </a:moveTo>
                <a:cubicBezTo>
                  <a:pt x="263" y="379"/>
                  <a:pt x="258" y="382"/>
                  <a:pt x="257" y="387"/>
                </a:cubicBezTo>
                <a:cubicBezTo>
                  <a:pt x="257" y="391"/>
                  <a:pt x="260" y="396"/>
                  <a:pt x="264" y="396"/>
                </a:cubicBezTo>
                <a:cubicBezTo>
                  <a:pt x="269" y="397"/>
                  <a:pt x="273" y="394"/>
                  <a:pt x="274" y="390"/>
                </a:cubicBezTo>
                <a:cubicBezTo>
                  <a:pt x="275" y="385"/>
                  <a:pt x="272" y="381"/>
                  <a:pt x="267" y="380"/>
                </a:cubicBezTo>
                <a:close/>
                <a:moveTo>
                  <a:pt x="203" y="380"/>
                </a:moveTo>
                <a:cubicBezTo>
                  <a:pt x="198" y="379"/>
                  <a:pt x="194" y="382"/>
                  <a:pt x="193" y="387"/>
                </a:cubicBezTo>
                <a:cubicBezTo>
                  <a:pt x="192" y="391"/>
                  <a:pt x="195" y="396"/>
                  <a:pt x="200" y="396"/>
                </a:cubicBezTo>
                <a:cubicBezTo>
                  <a:pt x="204" y="397"/>
                  <a:pt x="209" y="394"/>
                  <a:pt x="209" y="390"/>
                </a:cubicBezTo>
                <a:cubicBezTo>
                  <a:pt x="210" y="385"/>
                  <a:pt x="207" y="381"/>
                  <a:pt x="203" y="380"/>
                </a:cubicBezTo>
                <a:close/>
                <a:moveTo>
                  <a:pt x="74" y="380"/>
                </a:moveTo>
                <a:cubicBezTo>
                  <a:pt x="70" y="379"/>
                  <a:pt x="65" y="382"/>
                  <a:pt x="65" y="387"/>
                </a:cubicBezTo>
                <a:cubicBezTo>
                  <a:pt x="64" y="391"/>
                  <a:pt x="67" y="396"/>
                  <a:pt x="71" y="396"/>
                </a:cubicBezTo>
                <a:cubicBezTo>
                  <a:pt x="76" y="397"/>
                  <a:pt x="80" y="394"/>
                  <a:pt x="81" y="390"/>
                </a:cubicBezTo>
                <a:cubicBezTo>
                  <a:pt x="82" y="385"/>
                  <a:pt x="79" y="381"/>
                  <a:pt x="74" y="380"/>
                </a:cubicBezTo>
                <a:close/>
                <a:moveTo>
                  <a:pt x="10" y="380"/>
                </a:moveTo>
                <a:cubicBezTo>
                  <a:pt x="6" y="379"/>
                  <a:pt x="1" y="382"/>
                  <a:pt x="0" y="387"/>
                </a:cubicBezTo>
                <a:cubicBezTo>
                  <a:pt x="0" y="391"/>
                  <a:pt x="3" y="396"/>
                  <a:pt x="7" y="396"/>
                </a:cubicBezTo>
                <a:cubicBezTo>
                  <a:pt x="12" y="397"/>
                  <a:pt x="16" y="394"/>
                  <a:pt x="17" y="390"/>
                </a:cubicBezTo>
                <a:cubicBezTo>
                  <a:pt x="18" y="385"/>
                  <a:pt x="15" y="381"/>
                  <a:pt x="10" y="380"/>
                </a:cubicBezTo>
                <a:close/>
                <a:moveTo>
                  <a:pt x="139" y="380"/>
                </a:moveTo>
                <a:cubicBezTo>
                  <a:pt x="134" y="379"/>
                  <a:pt x="130" y="382"/>
                  <a:pt x="129" y="387"/>
                </a:cubicBezTo>
                <a:cubicBezTo>
                  <a:pt x="128" y="391"/>
                  <a:pt x="131" y="396"/>
                  <a:pt x="136" y="396"/>
                </a:cubicBezTo>
                <a:cubicBezTo>
                  <a:pt x="140" y="397"/>
                  <a:pt x="144" y="394"/>
                  <a:pt x="145" y="390"/>
                </a:cubicBezTo>
                <a:cubicBezTo>
                  <a:pt x="146" y="385"/>
                  <a:pt x="143" y="381"/>
                  <a:pt x="139" y="380"/>
                </a:cubicBezTo>
                <a:close/>
                <a:moveTo>
                  <a:pt x="74" y="434"/>
                </a:moveTo>
                <a:cubicBezTo>
                  <a:pt x="70" y="433"/>
                  <a:pt x="65" y="436"/>
                  <a:pt x="65" y="441"/>
                </a:cubicBezTo>
                <a:cubicBezTo>
                  <a:pt x="64" y="445"/>
                  <a:pt x="67" y="450"/>
                  <a:pt x="71" y="451"/>
                </a:cubicBezTo>
                <a:cubicBezTo>
                  <a:pt x="76" y="451"/>
                  <a:pt x="80" y="448"/>
                  <a:pt x="81" y="444"/>
                </a:cubicBezTo>
                <a:cubicBezTo>
                  <a:pt x="82" y="439"/>
                  <a:pt x="79" y="435"/>
                  <a:pt x="74" y="434"/>
                </a:cubicBezTo>
                <a:close/>
                <a:moveTo>
                  <a:pt x="139" y="434"/>
                </a:moveTo>
                <a:cubicBezTo>
                  <a:pt x="134" y="433"/>
                  <a:pt x="130" y="436"/>
                  <a:pt x="129" y="441"/>
                </a:cubicBezTo>
                <a:cubicBezTo>
                  <a:pt x="128" y="445"/>
                  <a:pt x="131" y="450"/>
                  <a:pt x="136" y="451"/>
                </a:cubicBezTo>
                <a:cubicBezTo>
                  <a:pt x="140" y="451"/>
                  <a:pt x="144" y="448"/>
                  <a:pt x="145" y="444"/>
                </a:cubicBezTo>
                <a:cubicBezTo>
                  <a:pt x="146" y="439"/>
                  <a:pt x="143" y="435"/>
                  <a:pt x="139" y="434"/>
                </a:cubicBezTo>
                <a:close/>
                <a:moveTo>
                  <a:pt x="267" y="434"/>
                </a:moveTo>
                <a:cubicBezTo>
                  <a:pt x="263" y="433"/>
                  <a:pt x="258" y="436"/>
                  <a:pt x="257" y="441"/>
                </a:cubicBezTo>
                <a:cubicBezTo>
                  <a:pt x="257" y="445"/>
                  <a:pt x="260" y="450"/>
                  <a:pt x="264" y="451"/>
                </a:cubicBezTo>
                <a:cubicBezTo>
                  <a:pt x="269" y="451"/>
                  <a:pt x="273" y="448"/>
                  <a:pt x="274" y="444"/>
                </a:cubicBezTo>
                <a:cubicBezTo>
                  <a:pt x="275" y="439"/>
                  <a:pt x="272" y="435"/>
                  <a:pt x="267" y="434"/>
                </a:cubicBezTo>
                <a:close/>
                <a:moveTo>
                  <a:pt x="10" y="434"/>
                </a:moveTo>
                <a:cubicBezTo>
                  <a:pt x="6" y="433"/>
                  <a:pt x="1" y="436"/>
                  <a:pt x="0" y="441"/>
                </a:cubicBezTo>
                <a:cubicBezTo>
                  <a:pt x="0" y="445"/>
                  <a:pt x="3" y="450"/>
                  <a:pt x="7" y="451"/>
                </a:cubicBezTo>
                <a:cubicBezTo>
                  <a:pt x="12" y="451"/>
                  <a:pt x="16" y="448"/>
                  <a:pt x="17" y="444"/>
                </a:cubicBezTo>
                <a:cubicBezTo>
                  <a:pt x="18" y="439"/>
                  <a:pt x="15" y="435"/>
                  <a:pt x="10" y="434"/>
                </a:cubicBezTo>
                <a:close/>
                <a:moveTo>
                  <a:pt x="203" y="434"/>
                </a:moveTo>
                <a:cubicBezTo>
                  <a:pt x="198" y="433"/>
                  <a:pt x="194" y="436"/>
                  <a:pt x="193" y="441"/>
                </a:cubicBezTo>
                <a:cubicBezTo>
                  <a:pt x="192" y="445"/>
                  <a:pt x="195" y="450"/>
                  <a:pt x="200" y="451"/>
                </a:cubicBezTo>
                <a:cubicBezTo>
                  <a:pt x="204" y="451"/>
                  <a:pt x="209" y="448"/>
                  <a:pt x="209" y="444"/>
                </a:cubicBezTo>
                <a:cubicBezTo>
                  <a:pt x="210" y="439"/>
                  <a:pt x="207" y="435"/>
                  <a:pt x="203" y="434"/>
                </a:cubicBezTo>
                <a:close/>
                <a:moveTo>
                  <a:pt x="10" y="488"/>
                </a:moveTo>
                <a:cubicBezTo>
                  <a:pt x="6" y="487"/>
                  <a:pt x="1" y="490"/>
                  <a:pt x="0" y="495"/>
                </a:cubicBezTo>
                <a:cubicBezTo>
                  <a:pt x="0" y="499"/>
                  <a:pt x="3" y="504"/>
                  <a:pt x="7" y="505"/>
                </a:cubicBezTo>
                <a:cubicBezTo>
                  <a:pt x="12" y="505"/>
                  <a:pt x="16" y="502"/>
                  <a:pt x="17" y="498"/>
                </a:cubicBezTo>
                <a:cubicBezTo>
                  <a:pt x="18" y="493"/>
                  <a:pt x="15" y="489"/>
                  <a:pt x="10" y="488"/>
                </a:cubicBezTo>
                <a:close/>
                <a:moveTo>
                  <a:pt x="74" y="488"/>
                </a:moveTo>
                <a:cubicBezTo>
                  <a:pt x="70" y="487"/>
                  <a:pt x="65" y="490"/>
                  <a:pt x="65" y="495"/>
                </a:cubicBezTo>
                <a:cubicBezTo>
                  <a:pt x="64" y="499"/>
                  <a:pt x="67" y="504"/>
                  <a:pt x="71" y="505"/>
                </a:cubicBezTo>
                <a:cubicBezTo>
                  <a:pt x="76" y="505"/>
                  <a:pt x="80" y="502"/>
                  <a:pt x="81" y="498"/>
                </a:cubicBezTo>
                <a:cubicBezTo>
                  <a:pt x="82" y="493"/>
                  <a:pt x="79" y="489"/>
                  <a:pt x="74" y="488"/>
                </a:cubicBezTo>
                <a:close/>
                <a:moveTo>
                  <a:pt x="203" y="488"/>
                </a:moveTo>
                <a:cubicBezTo>
                  <a:pt x="198" y="487"/>
                  <a:pt x="194" y="490"/>
                  <a:pt x="193" y="495"/>
                </a:cubicBezTo>
                <a:cubicBezTo>
                  <a:pt x="192" y="499"/>
                  <a:pt x="195" y="504"/>
                  <a:pt x="200" y="505"/>
                </a:cubicBezTo>
                <a:cubicBezTo>
                  <a:pt x="204" y="505"/>
                  <a:pt x="209" y="502"/>
                  <a:pt x="209" y="498"/>
                </a:cubicBezTo>
                <a:cubicBezTo>
                  <a:pt x="210" y="493"/>
                  <a:pt x="207" y="489"/>
                  <a:pt x="203" y="488"/>
                </a:cubicBezTo>
                <a:close/>
                <a:moveTo>
                  <a:pt x="139" y="488"/>
                </a:moveTo>
                <a:cubicBezTo>
                  <a:pt x="134" y="487"/>
                  <a:pt x="130" y="490"/>
                  <a:pt x="129" y="495"/>
                </a:cubicBezTo>
                <a:cubicBezTo>
                  <a:pt x="128" y="499"/>
                  <a:pt x="131" y="504"/>
                  <a:pt x="136" y="505"/>
                </a:cubicBezTo>
                <a:cubicBezTo>
                  <a:pt x="140" y="505"/>
                  <a:pt x="144" y="502"/>
                  <a:pt x="145" y="498"/>
                </a:cubicBezTo>
                <a:cubicBezTo>
                  <a:pt x="146" y="493"/>
                  <a:pt x="143" y="489"/>
                  <a:pt x="139" y="488"/>
                </a:cubicBezTo>
                <a:close/>
                <a:moveTo>
                  <a:pt x="267" y="488"/>
                </a:moveTo>
                <a:cubicBezTo>
                  <a:pt x="263" y="487"/>
                  <a:pt x="258" y="490"/>
                  <a:pt x="257" y="495"/>
                </a:cubicBezTo>
                <a:cubicBezTo>
                  <a:pt x="257" y="499"/>
                  <a:pt x="260" y="504"/>
                  <a:pt x="264" y="505"/>
                </a:cubicBezTo>
                <a:cubicBezTo>
                  <a:pt x="269" y="505"/>
                  <a:pt x="273" y="502"/>
                  <a:pt x="274" y="498"/>
                </a:cubicBezTo>
                <a:cubicBezTo>
                  <a:pt x="275" y="493"/>
                  <a:pt x="272" y="489"/>
                  <a:pt x="267" y="488"/>
                </a:cubicBezTo>
                <a:close/>
                <a:moveTo>
                  <a:pt x="139" y="542"/>
                </a:moveTo>
                <a:cubicBezTo>
                  <a:pt x="134" y="542"/>
                  <a:pt x="130" y="545"/>
                  <a:pt x="129" y="549"/>
                </a:cubicBezTo>
                <a:cubicBezTo>
                  <a:pt x="128" y="554"/>
                  <a:pt x="131" y="558"/>
                  <a:pt x="136" y="559"/>
                </a:cubicBezTo>
                <a:cubicBezTo>
                  <a:pt x="140" y="560"/>
                  <a:pt x="144" y="557"/>
                  <a:pt x="145" y="552"/>
                </a:cubicBezTo>
                <a:cubicBezTo>
                  <a:pt x="146" y="548"/>
                  <a:pt x="143" y="543"/>
                  <a:pt x="139" y="542"/>
                </a:cubicBezTo>
                <a:close/>
                <a:moveTo>
                  <a:pt x="74" y="542"/>
                </a:moveTo>
                <a:cubicBezTo>
                  <a:pt x="70" y="542"/>
                  <a:pt x="65" y="545"/>
                  <a:pt x="65" y="549"/>
                </a:cubicBezTo>
                <a:cubicBezTo>
                  <a:pt x="64" y="554"/>
                  <a:pt x="67" y="558"/>
                  <a:pt x="71" y="559"/>
                </a:cubicBezTo>
                <a:cubicBezTo>
                  <a:pt x="76" y="560"/>
                  <a:pt x="80" y="557"/>
                  <a:pt x="81" y="552"/>
                </a:cubicBezTo>
                <a:cubicBezTo>
                  <a:pt x="82" y="548"/>
                  <a:pt x="79" y="543"/>
                  <a:pt x="74" y="542"/>
                </a:cubicBezTo>
                <a:close/>
                <a:moveTo>
                  <a:pt x="10" y="542"/>
                </a:moveTo>
                <a:cubicBezTo>
                  <a:pt x="6" y="542"/>
                  <a:pt x="1" y="545"/>
                  <a:pt x="0" y="549"/>
                </a:cubicBezTo>
                <a:cubicBezTo>
                  <a:pt x="0" y="554"/>
                  <a:pt x="3" y="558"/>
                  <a:pt x="7" y="559"/>
                </a:cubicBezTo>
                <a:cubicBezTo>
                  <a:pt x="12" y="560"/>
                  <a:pt x="16" y="557"/>
                  <a:pt x="17" y="552"/>
                </a:cubicBezTo>
                <a:cubicBezTo>
                  <a:pt x="18" y="548"/>
                  <a:pt x="15" y="543"/>
                  <a:pt x="10" y="542"/>
                </a:cubicBezTo>
                <a:close/>
                <a:moveTo>
                  <a:pt x="203" y="542"/>
                </a:moveTo>
                <a:cubicBezTo>
                  <a:pt x="198" y="542"/>
                  <a:pt x="194" y="545"/>
                  <a:pt x="193" y="549"/>
                </a:cubicBezTo>
                <a:cubicBezTo>
                  <a:pt x="192" y="554"/>
                  <a:pt x="195" y="558"/>
                  <a:pt x="200" y="559"/>
                </a:cubicBezTo>
                <a:cubicBezTo>
                  <a:pt x="204" y="560"/>
                  <a:pt x="209" y="557"/>
                  <a:pt x="209" y="552"/>
                </a:cubicBezTo>
                <a:cubicBezTo>
                  <a:pt x="210" y="548"/>
                  <a:pt x="207" y="543"/>
                  <a:pt x="203" y="542"/>
                </a:cubicBezTo>
                <a:close/>
                <a:moveTo>
                  <a:pt x="267" y="542"/>
                </a:moveTo>
                <a:cubicBezTo>
                  <a:pt x="263" y="542"/>
                  <a:pt x="258" y="545"/>
                  <a:pt x="257" y="549"/>
                </a:cubicBezTo>
                <a:cubicBezTo>
                  <a:pt x="257" y="554"/>
                  <a:pt x="260" y="558"/>
                  <a:pt x="264" y="559"/>
                </a:cubicBezTo>
                <a:cubicBezTo>
                  <a:pt x="269" y="560"/>
                  <a:pt x="273" y="557"/>
                  <a:pt x="274" y="552"/>
                </a:cubicBezTo>
                <a:cubicBezTo>
                  <a:pt x="275" y="548"/>
                  <a:pt x="272" y="543"/>
                  <a:pt x="267" y="542"/>
                </a:cubicBez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Oval 84">
            <a:extLst>
              <a:ext uri="{FF2B5EF4-FFF2-40B4-BE49-F238E27FC236}">
                <a16:creationId xmlns:a16="http://schemas.microsoft.com/office/drawing/2014/main" id="{4200CCC7-D87B-853F-4AEB-FC3D48AAC6E8}"/>
              </a:ext>
            </a:extLst>
          </p:cNvPr>
          <p:cNvSpPr/>
          <p:nvPr/>
        </p:nvSpPr>
        <p:spPr>
          <a:xfrm>
            <a:off x="1050912" y="3633092"/>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6">
            <a:extLst>
              <a:ext uri="{FF2B5EF4-FFF2-40B4-BE49-F238E27FC236}">
                <a16:creationId xmlns:a16="http://schemas.microsoft.com/office/drawing/2014/main" id="{1FCF5853-0C76-24D6-45DC-D7F5B0F94C74}"/>
              </a:ext>
            </a:extLst>
          </p:cNvPr>
          <p:cNvSpPr>
            <a:spLocks noEditPoints="1"/>
          </p:cNvSpPr>
          <p:nvPr/>
        </p:nvSpPr>
        <p:spPr bwMode="auto">
          <a:xfrm>
            <a:off x="1255716" y="3828610"/>
            <a:ext cx="553854" cy="567901"/>
          </a:xfrm>
          <a:custGeom>
            <a:avLst/>
            <a:gdLst>
              <a:gd name="T0" fmla="*/ 111 w 348"/>
              <a:gd name="T1" fmla="*/ 26 h 357"/>
              <a:gd name="T2" fmla="*/ 101 w 348"/>
              <a:gd name="T3" fmla="*/ 0 h 357"/>
              <a:gd name="T4" fmla="*/ 342 w 348"/>
              <a:gd name="T5" fmla="*/ 225 h 357"/>
              <a:gd name="T6" fmla="*/ 325 w 348"/>
              <a:gd name="T7" fmla="*/ 139 h 357"/>
              <a:gd name="T8" fmla="*/ 162 w 348"/>
              <a:gd name="T9" fmla="*/ 93 h 357"/>
              <a:gd name="T10" fmla="*/ 50 w 348"/>
              <a:gd name="T11" fmla="*/ 129 h 357"/>
              <a:gd name="T12" fmla="*/ 79 w 348"/>
              <a:gd name="T13" fmla="*/ 205 h 357"/>
              <a:gd name="T14" fmla="*/ 97 w 348"/>
              <a:gd name="T15" fmla="*/ 225 h 357"/>
              <a:gd name="T16" fmla="*/ 137 w 348"/>
              <a:gd name="T17" fmla="*/ 309 h 357"/>
              <a:gd name="T18" fmla="*/ 226 w 348"/>
              <a:gd name="T19" fmla="*/ 357 h 357"/>
              <a:gd name="T20" fmla="*/ 250 w 348"/>
              <a:gd name="T21" fmla="*/ 324 h 357"/>
              <a:gd name="T22" fmla="*/ 326 w 348"/>
              <a:gd name="T23" fmla="*/ 268 h 357"/>
              <a:gd name="T24" fmla="*/ 91 w 348"/>
              <a:gd name="T25" fmla="*/ 156 h 357"/>
              <a:gd name="T26" fmla="*/ 105 w 348"/>
              <a:gd name="T27" fmla="*/ 59 h 357"/>
              <a:gd name="T28" fmla="*/ 118 w 348"/>
              <a:gd name="T29" fmla="*/ 153 h 357"/>
              <a:gd name="T30" fmla="*/ 95 w 348"/>
              <a:gd name="T31" fmla="*/ 158 h 357"/>
              <a:gd name="T32" fmla="*/ 114 w 348"/>
              <a:gd name="T33" fmla="*/ 182 h 357"/>
              <a:gd name="T34" fmla="*/ 114 w 348"/>
              <a:gd name="T35" fmla="*/ 172 h 357"/>
              <a:gd name="T36" fmla="*/ 93 w 348"/>
              <a:gd name="T37" fmla="*/ 196 h 357"/>
              <a:gd name="T38" fmla="*/ 95 w 348"/>
              <a:gd name="T39" fmla="*/ 206 h 357"/>
              <a:gd name="T40" fmla="*/ 312 w 348"/>
              <a:gd name="T41" fmla="*/ 256 h 357"/>
              <a:gd name="T42" fmla="*/ 294 w 348"/>
              <a:gd name="T43" fmla="*/ 312 h 357"/>
              <a:gd name="T44" fmla="*/ 233 w 348"/>
              <a:gd name="T45" fmla="*/ 321 h 357"/>
              <a:gd name="T46" fmla="*/ 148 w 348"/>
              <a:gd name="T47" fmla="*/ 319 h 357"/>
              <a:gd name="T48" fmla="*/ 119 w 348"/>
              <a:gd name="T49" fmla="*/ 250 h 357"/>
              <a:gd name="T50" fmla="*/ 128 w 348"/>
              <a:gd name="T51" fmla="*/ 205 h 357"/>
              <a:gd name="T52" fmla="*/ 162 w 348"/>
              <a:gd name="T53" fmla="*/ 115 h 357"/>
              <a:gd name="T54" fmla="*/ 284 w 348"/>
              <a:gd name="T55" fmla="*/ 115 h 357"/>
              <a:gd name="T56" fmla="*/ 318 w 348"/>
              <a:gd name="T57" fmla="*/ 205 h 357"/>
              <a:gd name="T58" fmla="*/ 28 w 348"/>
              <a:gd name="T59" fmla="*/ 111 h 357"/>
              <a:gd name="T60" fmla="*/ 5 w 348"/>
              <a:gd name="T61" fmla="*/ 98 h 357"/>
              <a:gd name="T62" fmla="*/ 16 w 348"/>
              <a:gd name="T63" fmla="*/ 112 h 357"/>
              <a:gd name="T64" fmla="*/ 34 w 348"/>
              <a:gd name="T65" fmla="*/ 72 h 357"/>
              <a:gd name="T66" fmla="*/ 22 w 348"/>
              <a:gd name="T67" fmla="*/ 50 h 357"/>
              <a:gd name="T68" fmla="*/ 173 w 348"/>
              <a:gd name="T69" fmla="*/ 72 h 357"/>
              <a:gd name="T70" fmla="*/ 194 w 348"/>
              <a:gd name="T71" fmla="*/ 53 h 357"/>
              <a:gd name="T72" fmla="*/ 166 w 348"/>
              <a:gd name="T73" fmla="*/ 61 h 357"/>
              <a:gd name="T74" fmla="*/ 139 w 348"/>
              <a:gd name="T75" fmla="*/ 44 h 357"/>
              <a:gd name="T76" fmla="*/ 152 w 348"/>
              <a:gd name="T77" fmla="*/ 13 h 357"/>
              <a:gd name="T78" fmla="*/ 139 w 348"/>
              <a:gd name="T79" fmla="*/ 44 h 357"/>
              <a:gd name="T80" fmla="*/ 13 w 348"/>
              <a:gd name="T81" fmla="*/ 156 h 357"/>
              <a:gd name="T82" fmla="*/ 42 w 348"/>
              <a:gd name="T83" fmla="*/ 147 h 357"/>
              <a:gd name="T84" fmla="*/ 59 w 348"/>
              <a:gd name="T85" fmla="*/ 40 h 357"/>
              <a:gd name="T86" fmla="*/ 61 w 348"/>
              <a:gd name="T87" fmla="*/ 17 h 357"/>
              <a:gd name="T88" fmla="*/ 59 w 348"/>
              <a:gd name="T89" fmla="*/ 40 h 357"/>
              <a:gd name="T90" fmla="*/ 49 w 348"/>
              <a:gd name="T91" fmla="*/ 186 h 357"/>
              <a:gd name="T92" fmla="*/ 70 w 348"/>
              <a:gd name="T93" fmla="*/ 176 h 357"/>
              <a:gd name="T94" fmla="*/ 221 w 348"/>
              <a:gd name="T95" fmla="*/ 107 h 357"/>
              <a:gd name="T96" fmla="*/ 186 w 348"/>
              <a:gd name="T97" fmla="*/ 119 h 357"/>
              <a:gd name="T98" fmla="*/ 228 w 348"/>
              <a:gd name="T99" fmla="*/ 122 h 357"/>
              <a:gd name="T100" fmla="*/ 273 w 348"/>
              <a:gd name="T101" fmla="*/ 124 h 357"/>
              <a:gd name="T102" fmla="*/ 284 w 348"/>
              <a:gd name="T103" fmla="*/ 149 h 357"/>
              <a:gd name="T104" fmla="*/ 116 w 348"/>
              <a:gd name="T105" fmla="*/ 88 h 357"/>
              <a:gd name="T106" fmla="*/ 122 w 348"/>
              <a:gd name="T107" fmla="*/ 113 h 357"/>
              <a:gd name="T108" fmla="*/ 139 w 348"/>
              <a:gd name="T109" fmla="*/ 105 h 357"/>
              <a:gd name="T110" fmla="*/ 116 w 348"/>
              <a:gd name="T111" fmla="*/ 8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8" h="357">
                <a:moveTo>
                  <a:pt x="97" y="26"/>
                </a:moveTo>
                <a:cubicBezTo>
                  <a:pt x="97" y="31"/>
                  <a:pt x="99" y="34"/>
                  <a:pt x="104" y="34"/>
                </a:cubicBezTo>
                <a:cubicBezTo>
                  <a:pt x="108" y="34"/>
                  <a:pt x="111" y="31"/>
                  <a:pt x="111" y="26"/>
                </a:cubicBezTo>
                <a:cubicBezTo>
                  <a:pt x="111" y="20"/>
                  <a:pt x="111" y="15"/>
                  <a:pt x="111" y="10"/>
                </a:cubicBezTo>
                <a:cubicBezTo>
                  <a:pt x="111" y="5"/>
                  <a:pt x="110" y="2"/>
                  <a:pt x="106" y="0"/>
                </a:cubicBezTo>
                <a:cubicBezTo>
                  <a:pt x="104" y="0"/>
                  <a:pt x="103" y="0"/>
                  <a:pt x="101" y="0"/>
                </a:cubicBezTo>
                <a:cubicBezTo>
                  <a:pt x="98" y="3"/>
                  <a:pt x="96" y="6"/>
                  <a:pt x="97" y="10"/>
                </a:cubicBezTo>
                <a:cubicBezTo>
                  <a:pt x="97" y="15"/>
                  <a:pt x="97" y="21"/>
                  <a:pt x="97" y="26"/>
                </a:cubicBezTo>
                <a:close/>
                <a:moveTo>
                  <a:pt x="342" y="225"/>
                </a:moveTo>
                <a:cubicBezTo>
                  <a:pt x="338" y="217"/>
                  <a:pt x="335" y="209"/>
                  <a:pt x="331" y="201"/>
                </a:cubicBezTo>
                <a:cubicBezTo>
                  <a:pt x="330" y="199"/>
                  <a:pt x="330" y="196"/>
                  <a:pt x="331" y="193"/>
                </a:cubicBezTo>
                <a:cubicBezTo>
                  <a:pt x="337" y="174"/>
                  <a:pt x="335" y="157"/>
                  <a:pt x="325" y="139"/>
                </a:cubicBezTo>
                <a:cubicBezTo>
                  <a:pt x="317" y="124"/>
                  <a:pt x="305" y="113"/>
                  <a:pt x="291" y="103"/>
                </a:cubicBezTo>
                <a:cubicBezTo>
                  <a:pt x="256" y="80"/>
                  <a:pt x="218" y="73"/>
                  <a:pt x="178" y="87"/>
                </a:cubicBezTo>
                <a:cubicBezTo>
                  <a:pt x="173" y="89"/>
                  <a:pt x="168" y="91"/>
                  <a:pt x="162" y="93"/>
                </a:cubicBezTo>
                <a:cubicBezTo>
                  <a:pt x="162" y="92"/>
                  <a:pt x="162" y="91"/>
                  <a:pt x="161" y="90"/>
                </a:cubicBezTo>
                <a:cubicBezTo>
                  <a:pt x="153" y="57"/>
                  <a:pt x="121" y="38"/>
                  <a:pt x="89" y="46"/>
                </a:cubicBezTo>
                <a:cubicBezTo>
                  <a:pt x="53" y="56"/>
                  <a:pt x="34" y="96"/>
                  <a:pt x="50" y="129"/>
                </a:cubicBezTo>
                <a:cubicBezTo>
                  <a:pt x="55" y="140"/>
                  <a:pt x="62" y="148"/>
                  <a:pt x="71" y="154"/>
                </a:cubicBezTo>
                <a:cubicBezTo>
                  <a:pt x="77" y="158"/>
                  <a:pt x="80" y="163"/>
                  <a:pt x="79" y="170"/>
                </a:cubicBezTo>
                <a:cubicBezTo>
                  <a:pt x="79" y="181"/>
                  <a:pt x="79" y="193"/>
                  <a:pt x="79" y="205"/>
                </a:cubicBezTo>
                <a:cubicBezTo>
                  <a:pt x="79" y="211"/>
                  <a:pt x="82" y="216"/>
                  <a:pt x="88" y="219"/>
                </a:cubicBezTo>
                <a:cubicBezTo>
                  <a:pt x="90" y="220"/>
                  <a:pt x="93" y="220"/>
                  <a:pt x="96" y="221"/>
                </a:cubicBezTo>
                <a:cubicBezTo>
                  <a:pt x="96" y="222"/>
                  <a:pt x="96" y="223"/>
                  <a:pt x="97" y="225"/>
                </a:cubicBezTo>
                <a:cubicBezTo>
                  <a:pt x="101" y="252"/>
                  <a:pt x="113" y="275"/>
                  <a:pt x="133" y="294"/>
                </a:cubicBezTo>
                <a:cubicBezTo>
                  <a:pt x="137" y="298"/>
                  <a:pt x="139" y="302"/>
                  <a:pt x="137" y="308"/>
                </a:cubicBezTo>
                <a:cubicBezTo>
                  <a:pt x="137" y="308"/>
                  <a:pt x="137" y="309"/>
                  <a:pt x="137" y="309"/>
                </a:cubicBezTo>
                <a:cubicBezTo>
                  <a:pt x="132" y="321"/>
                  <a:pt x="128" y="334"/>
                  <a:pt x="123" y="346"/>
                </a:cubicBezTo>
                <a:cubicBezTo>
                  <a:pt x="121" y="352"/>
                  <a:pt x="125" y="357"/>
                  <a:pt x="131" y="357"/>
                </a:cubicBezTo>
                <a:cubicBezTo>
                  <a:pt x="163" y="357"/>
                  <a:pt x="195" y="357"/>
                  <a:pt x="226" y="357"/>
                </a:cubicBezTo>
                <a:cubicBezTo>
                  <a:pt x="234" y="357"/>
                  <a:pt x="238" y="355"/>
                  <a:pt x="240" y="347"/>
                </a:cubicBezTo>
                <a:cubicBezTo>
                  <a:pt x="242" y="341"/>
                  <a:pt x="243" y="334"/>
                  <a:pt x="245" y="328"/>
                </a:cubicBezTo>
                <a:cubicBezTo>
                  <a:pt x="246" y="325"/>
                  <a:pt x="247" y="324"/>
                  <a:pt x="250" y="324"/>
                </a:cubicBezTo>
                <a:cubicBezTo>
                  <a:pt x="266" y="325"/>
                  <a:pt x="281" y="326"/>
                  <a:pt x="296" y="326"/>
                </a:cubicBezTo>
                <a:cubicBezTo>
                  <a:pt x="312" y="325"/>
                  <a:pt x="325" y="313"/>
                  <a:pt x="326" y="297"/>
                </a:cubicBezTo>
                <a:cubicBezTo>
                  <a:pt x="327" y="288"/>
                  <a:pt x="326" y="278"/>
                  <a:pt x="326" y="268"/>
                </a:cubicBezTo>
                <a:cubicBezTo>
                  <a:pt x="326" y="257"/>
                  <a:pt x="326" y="257"/>
                  <a:pt x="335" y="250"/>
                </a:cubicBezTo>
                <a:cubicBezTo>
                  <a:pt x="347" y="242"/>
                  <a:pt x="348" y="238"/>
                  <a:pt x="342" y="225"/>
                </a:cubicBezTo>
                <a:close/>
                <a:moveTo>
                  <a:pt x="91" y="156"/>
                </a:moveTo>
                <a:cubicBezTo>
                  <a:pt x="89" y="151"/>
                  <a:pt x="86" y="147"/>
                  <a:pt x="82" y="145"/>
                </a:cubicBezTo>
                <a:cubicBezTo>
                  <a:pt x="74" y="139"/>
                  <a:pt x="67" y="133"/>
                  <a:pt x="63" y="124"/>
                </a:cubicBezTo>
                <a:cubicBezTo>
                  <a:pt x="48" y="93"/>
                  <a:pt x="71" y="58"/>
                  <a:pt x="105" y="59"/>
                </a:cubicBezTo>
                <a:cubicBezTo>
                  <a:pt x="129" y="59"/>
                  <a:pt x="149" y="79"/>
                  <a:pt x="149" y="104"/>
                </a:cubicBezTo>
                <a:cubicBezTo>
                  <a:pt x="149" y="119"/>
                  <a:pt x="143" y="132"/>
                  <a:pt x="130" y="141"/>
                </a:cubicBezTo>
                <a:cubicBezTo>
                  <a:pt x="126" y="145"/>
                  <a:pt x="121" y="148"/>
                  <a:pt x="118" y="153"/>
                </a:cubicBezTo>
                <a:cubicBezTo>
                  <a:pt x="115" y="157"/>
                  <a:pt x="112" y="158"/>
                  <a:pt x="108" y="158"/>
                </a:cubicBezTo>
                <a:cubicBezTo>
                  <a:pt x="106" y="158"/>
                  <a:pt x="105" y="158"/>
                  <a:pt x="104" y="158"/>
                </a:cubicBezTo>
                <a:cubicBezTo>
                  <a:pt x="101" y="158"/>
                  <a:pt x="98" y="158"/>
                  <a:pt x="95" y="158"/>
                </a:cubicBezTo>
                <a:cubicBezTo>
                  <a:pt x="93" y="158"/>
                  <a:pt x="92" y="157"/>
                  <a:pt x="91" y="156"/>
                </a:cubicBezTo>
                <a:close/>
                <a:moveTo>
                  <a:pt x="114" y="172"/>
                </a:moveTo>
                <a:cubicBezTo>
                  <a:pt x="114" y="175"/>
                  <a:pt x="114" y="179"/>
                  <a:pt x="114" y="182"/>
                </a:cubicBezTo>
                <a:cubicBezTo>
                  <a:pt x="107" y="182"/>
                  <a:pt x="100" y="182"/>
                  <a:pt x="93" y="182"/>
                </a:cubicBezTo>
                <a:cubicBezTo>
                  <a:pt x="93" y="179"/>
                  <a:pt x="93" y="176"/>
                  <a:pt x="93" y="172"/>
                </a:cubicBezTo>
                <a:cubicBezTo>
                  <a:pt x="100" y="172"/>
                  <a:pt x="107" y="172"/>
                  <a:pt x="114" y="172"/>
                </a:cubicBezTo>
                <a:close/>
                <a:moveTo>
                  <a:pt x="95" y="206"/>
                </a:moveTo>
                <a:cubicBezTo>
                  <a:pt x="94" y="206"/>
                  <a:pt x="93" y="205"/>
                  <a:pt x="93" y="204"/>
                </a:cubicBezTo>
                <a:cubicBezTo>
                  <a:pt x="93" y="202"/>
                  <a:pt x="93" y="199"/>
                  <a:pt x="93" y="196"/>
                </a:cubicBezTo>
                <a:cubicBezTo>
                  <a:pt x="100" y="196"/>
                  <a:pt x="107" y="196"/>
                  <a:pt x="114" y="196"/>
                </a:cubicBezTo>
                <a:cubicBezTo>
                  <a:pt x="114" y="200"/>
                  <a:pt x="114" y="203"/>
                  <a:pt x="114" y="206"/>
                </a:cubicBezTo>
                <a:cubicBezTo>
                  <a:pt x="107" y="206"/>
                  <a:pt x="101" y="206"/>
                  <a:pt x="95" y="206"/>
                </a:cubicBezTo>
                <a:close/>
                <a:moveTo>
                  <a:pt x="329" y="238"/>
                </a:moveTo>
                <a:cubicBezTo>
                  <a:pt x="325" y="240"/>
                  <a:pt x="321" y="243"/>
                  <a:pt x="318" y="246"/>
                </a:cubicBezTo>
                <a:cubicBezTo>
                  <a:pt x="315" y="248"/>
                  <a:pt x="312" y="252"/>
                  <a:pt x="312" y="256"/>
                </a:cubicBezTo>
                <a:cubicBezTo>
                  <a:pt x="313" y="265"/>
                  <a:pt x="313" y="274"/>
                  <a:pt x="313" y="283"/>
                </a:cubicBezTo>
                <a:cubicBezTo>
                  <a:pt x="313" y="287"/>
                  <a:pt x="312" y="290"/>
                  <a:pt x="313" y="294"/>
                </a:cubicBezTo>
                <a:cubicBezTo>
                  <a:pt x="313" y="303"/>
                  <a:pt x="305" y="312"/>
                  <a:pt x="294" y="312"/>
                </a:cubicBezTo>
                <a:cubicBezTo>
                  <a:pt x="282" y="312"/>
                  <a:pt x="271" y="311"/>
                  <a:pt x="260" y="311"/>
                </a:cubicBezTo>
                <a:cubicBezTo>
                  <a:pt x="256" y="311"/>
                  <a:pt x="253" y="311"/>
                  <a:pt x="249" y="310"/>
                </a:cubicBezTo>
                <a:cubicBezTo>
                  <a:pt x="241" y="310"/>
                  <a:pt x="236" y="314"/>
                  <a:pt x="233" y="321"/>
                </a:cubicBezTo>
                <a:cubicBezTo>
                  <a:pt x="230" y="328"/>
                  <a:pt x="229" y="335"/>
                  <a:pt x="226" y="343"/>
                </a:cubicBezTo>
                <a:cubicBezTo>
                  <a:pt x="198" y="343"/>
                  <a:pt x="169" y="343"/>
                  <a:pt x="140" y="343"/>
                </a:cubicBezTo>
                <a:cubicBezTo>
                  <a:pt x="143" y="335"/>
                  <a:pt x="146" y="327"/>
                  <a:pt x="148" y="319"/>
                </a:cubicBezTo>
                <a:cubicBezTo>
                  <a:pt x="150" y="312"/>
                  <a:pt x="151" y="306"/>
                  <a:pt x="152" y="299"/>
                </a:cubicBezTo>
                <a:cubicBezTo>
                  <a:pt x="152" y="294"/>
                  <a:pt x="150" y="290"/>
                  <a:pt x="146" y="287"/>
                </a:cubicBezTo>
                <a:cubicBezTo>
                  <a:pt x="134" y="277"/>
                  <a:pt x="125" y="265"/>
                  <a:pt x="119" y="250"/>
                </a:cubicBezTo>
                <a:cubicBezTo>
                  <a:pt x="114" y="241"/>
                  <a:pt x="112" y="231"/>
                  <a:pt x="110" y="221"/>
                </a:cubicBezTo>
                <a:cubicBezTo>
                  <a:pt x="111" y="221"/>
                  <a:pt x="112" y="220"/>
                  <a:pt x="113" y="220"/>
                </a:cubicBezTo>
                <a:cubicBezTo>
                  <a:pt x="122" y="220"/>
                  <a:pt x="128" y="215"/>
                  <a:pt x="128" y="205"/>
                </a:cubicBezTo>
                <a:cubicBezTo>
                  <a:pt x="128" y="193"/>
                  <a:pt x="128" y="181"/>
                  <a:pt x="128" y="170"/>
                </a:cubicBezTo>
                <a:cubicBezTo>
                  <a:pt x="128" y="163"/>
                  <a:pt x="130" y="158"/>
                  <a:pt x="136" y="154"/>
                </a:cubicBezTo>
                <a:cubicBezTo>
                  <a:pt x="151" y="145"/>
                  <a:pt x="159" y="132"/>
                  <a:pt x="162" y="115"/>
                </a:cubicBezTo>
                <a:cubicBezTo>
                  <a:pt x="163" y="110"/>
                  <a:pt x="165" y="108"/>
                  <a:pt x="169" y="106"/>
                </a:cubicBezTo>
                <a:cubicBezTo>
                  <a:pt x="187" y="97"/>
                  <a:pt x="206" y="92"/>
                  <a:pt x="227" y="94"/>
                </a:cubicBezTo>
                <a:cubicBezTo>
                  <a:pt x="248" y="95"/>
                  <a:pt x="266" y="103"/>
                  <a:pt x="284" y="115"/>
                </a:cubicBezTo>
                <a:cubicBezTo>
                  <a:pt x="296" y="124"/>
                  <a:pt x="307" y="135"/>
                  <a:pt x="314" y="149"/>
                </a:cubicBezTo>
                <a:cubicBezTo>
                  <a:pt x="321" y="162"/>
                  <a:pt x="322" y="175"/>
                  <a:pt x="317" y="189"/>
                </a:cubicBezTo>
                <a:cubicBezTo>
                  <a:pt x="315" y="194"/>
                  <a:pt x="316" y="200"/>
                  <a:pt x="318" y="205"/>
                </a:cubicBezTo>
                <a:cubicBezTo>
                  <a:pt x="322" y="214"/>
                  <a:pt x="326" y="224"/>
                  <a:pt x="330" y="233"/>
                </a:cubicBezTo>
                <a:cubicBezTo>
                  <a:pt x="331" y="235"/>
                  <a:pt x="331" y="236"/>
                  <a:pt x="329" y="238"/>
                </a:cubicBezTo>
                <a:close/>
                <a:moveTo>
                  <a:pt x="28" y="111"/>
                </a:moveTo>
                <a:cubicBezTo>
                  <a:pt x="31" y="111"/>
                  <a:pt x="33" y="108"/>
                  <a:pt x="33" y="104"/>
                </a:cubicBezTo>
                <a:cubicBezTo>
                  <a:pt x="33" y="101"/>
                  <a:pt x="31" y="98"/>
                  <a:pt x="28" y="98"/>
                </a:cubicBezTo>
                <a:cubicBezTo>
                  <a:pt x="20" y="98"/>
                  <a:pt x="13" y="98"/>
                  <a:pt x="5" y="98"/>
                </a:cubicBezTo>
                <a:cubicBezTo>
                  <a:pt x="2" y="98"/>
                  <a:pt x="0" y="101"/>
                  <a:pt x="0" y="104"/>
                </a:cubicBezTo>
                <a:cubicBezTo>
                  <a:pt x="0" y="108"/>
                  <a:pt x="2" y="111"/>
                  <a:pt x="5" y="111"/>
                </a:cubicBezTo>
                <a:cubicBezTo>
                  <a:pt x="9" y="112"/>
                  <a:pt x="13" y="112"/>
                  <a:pt x="16" y="112"/>
                </a:cubicBezTo>
                <a:cubicBezTo>
                  <a:pt x="20" y="112"/>
                  <a:pt x="24" y="112"/>
                  <a:pt x="28" y="111"/>
                </a:cubicBezTo>
                <a:close/>
                <a:moveTo>
                  <a:pt x="15" y="61"/>
                </a:moveTo>
                <a:cubicBezTo>
                  <a:pt x="22" y="65"/>
                  <a:pt x="28" y="69"/>
                  <a:pt x="34" y="72"/>
                </a:cubicBezTo>
                <a:cubicBezTo>
                  <a:pt x="39" y="74"/>
                  <a:pt x="44" y="71"/>
                  <a:pt x="44" y="65"/>
                </a:cubicBezTo>
                <a:cubicBezTo>
                  <a:pt x="43" y="64"/>
                  <a:pt x="42" y="61"/>
                  <a:pt x="41" y="60"/>
                </a:cubicBezTo>
                <a:cubicBezTo>
                  <a:pt x="35" y="57"/>
                  <a:pt x="29" y="53"/>
                  <a:pt x="22" y="50"/>
                </a:cubicBezTo>
                <a:cubicBezTo>
                  <a:pt x="19" y="48"/>
                  <a:pt x="15" y="50"/>
                  <a:pt x="13" y="53"/>
                </a:cubicBezTo>
                <a:cubicBezTo>
                  <a:pt x="12" y="56"/>
                  <a:pt x="12" y="59"/>
                  <a:pt x="15" y="61"/>
                </a:cubicBezTo>
                <a:close/>
                <a:moveTo>
                  <a:pt x="173" y="72"/>
                </a:moveTo>
                <a:cubicBezTo>
                  <a:pt x="176" y="71"/>
                  <a:pt x="179" y="69"/>
                  <a:pt x="181" y="68"/>
                </a:cubicBezTo>
                <a:cubicBezTo>
                  <a:pt x="185" y="66"/>
                  <a:pt x="189" y="64"/>
                  <a:pt x="192" y="61"/>
                </a:cubicBezTo>
                <a:cubicBezTo>
                  <a:pt x="195" y="59"/>
                  <a:pt x="195" y="56"/>
                  <a:pt x="194" y="53"/>
                </a:cubicBezTo>
                <a:cubicBezTo>
                  <a:pt x="193" y="50"/>
                  <a:pt x="191" y="49"/>
                  <a:pt x="188" y="49"/>
                </a:cubicBezTo>
                <a:cubicBezTo>
                  <a:pt x="187" y="49"/>
                  <a:pt x="187" y="49"/>
                  <a:pt x="186" y="49"/>
                </a:cubicBezTo>
                <a:cubicBezTo>
                  <a:pt x="179" y="53"/>
                  <a:pt x="172" y="57"/>
                  <a:pt x="166" y="61"/>
                </a:cubicBezTo>
                <a:cubicBezTo>
                  <a:pt x="163" y="63"/>
                  <a:pt x="163" y="67"/>
                  <a:pt x="165" y="70"/>
                </a:cubicBezTo>
                <a:cubicBezTo>
                  <a:pt x="167" y="73"/>
                  <a:pt x="170" y="74"/>
                  <a:pt x="173" y="72"/>
                </a:cubicBezTo>
                <a:close/>
                <a:moveTo>
                  <a:pt x="139" y="44"/>
                </a:moveTo>
                <a:cubicBezTo>
                  <a:pt x="142" y="45"/>
                  <a:pt x="146" y="45"/>
                  <a:pt x="147" y="42"/>
                </a:cubicBezTo>
                <a:cubicBezTo>
                  <a:pt x="152" y="36"/>
                  <a:pt x="155" y="29"/>
                  <a:pt x="159" y="22"/>
                </a:cubicBezTo>
                <a:cubicBezTo>
                  <a:pt x="161" y="18"/>
                  <a:pt x="157" y="13"/>
                  <a:pt x="152" y="13"/>
                </a:cubicBezTo>
                <a:cubicBezTo>
                  <a:pt x="150" y="14"/>
                  <a:pt x="148" y="14"/>
                  <a:pt x="147" y="16"/>
                </a:cubicBezTo>
                <a:cubicBezTo>
                  <a:pt x="143" y="22"/>
                  <a:pt x="139" y="29"/>
                  <a:pt x="136" y="35"/>
                </a:cubicBezTo>
                <a:cubicBezTo>
                  <a:pt x="134" y="38"/>
                  <a:pt x="136" y="42"/>
                  <a:pt x="139" y="44"/>
                </a:cubicBezTo>
                <a:close/>
                <a:moveTo>
                  <a:pt x="35" y="137"/>
                </a:moveTo>
                <a:cubicBezTo>
                  <a:pt x="28" y="140"/>
                  <a:pt x="21" y="144"/>
                  <a:pt x="15" y="148"/>
                </a:cubicBezTo>
                <a:cubicBezTo>
                  <a:pt x="12" y="150"/>
                  <a:pt x="12" y="153"/>
                  <a:pt x="13" y="156"/>
                </a:cubicBezTo>
                <a:cubicBezTo>
                  <a:pt x="14" y="158"/>
                  <a:pt x="16" y="160"/>
                  <a:pt x="20" y="160"/>
                </a:cubicBezTo>
                <a:cubicBezTo>
                  <a:pt x="20" y="160"/>
                  <a:pt x="20" y="160"/>
                  <a:pt x="21" y="160"/>
                </a:cubicBezTo>
                <a:cubicBezTo>
                  <a:pt x="28" y="156"/>
                  <a:pt x="35" y="152"/>
                  <a:pt x="42" y="147"/>
                </a:cubicBezTo>
                <a:cubicBezTo>
                  <a:pt x="45" y="145"/>
                  <a:pt x="44" y="142"/>
                  <a:pt x="42" y="139"/>
                </a:cubicBezTo>
                <a:cubicBezTo>
                  <a:pt x="41" y="137"/>
                  <a:pt x="38" y="135"/>
                  <a:pt x="35" y="137"/>
                </a:cubicBezTo>
                <a:close/>
                <a:moveTo>
                  <a:pt x="59" y="40"/>
                </a:moveTo>
                <a:cubicBezTo>
                  <a:pt x="61" y="44"/>
                  <a:pt x="65" y="46"/>
                  <a:pt x="68" y="44"/>
                </a:cubicBezTo>
                <a:cubicBezTo>
                  <a:pt x="72" y="41"/>
                  <a:pt x="73" y="38"/>
                  <a:pt x="71" y="34"/>
                </a:cubicBezTo>
                <a:cubicBezTo>
                  <a:pt x="68" y="28"/>
                  <a:pt x="65" y="23"/>
                  <a:pt x="61" y="17"/>
                </a:cubicBezTo>
                <a:cubicBezTo>
                  <a:pt x="60" y="15"/>
                  <a:pt x="58" y="14"/>
                  <a:pt x="56" y="13"/>
                </a:cubicBezTo>
                <a:cubicBezTo>
                  <a:pt x="50" y="13"/>
                  <a:pt x="46" y="19"/>
                  <a:pt x="49" y="24"/>
                </a:cubicBezTo>
                <a:cubicBezTo>
                  <a:pt x="52" y="30"/>
                  <a:pt x="55" y="35"/>
                  <a:pt x="59" y="40"/>
                </a:cubicBezTo>
                <a:close/>
                <a:moveTo>
                  <a:pt x="67" y="168"/>
                </a:moveTo>
                <a:cubicBezTo>
                  <a:pt x="64" y="166"/>
                  <a:pt x="60" y="167"/>
                  <a:pt x="58" y="170"/>
                </a:cubicBezTo>
                <a:cubicBezTo>
                  <a:pt x="55" y="175"/>
                  <a:pt x="52" y="180"/>
                  <a:pt x="49" y="186"/>
                </a:cubicBezTo>
                <a:cubicBezTo>
                  <a:pt x="47" y="190"/>
                  <a:pt x="50" y="195"/>
                  <a:pt x="56" y="195"/>
                </a:cubicBezTo>
                <a:cubicBezTo>
                  <a:pt x="57" y="195"/>
                  <a:pt x="59" y="194"/>
                  <a:pt x="60" y="193"/>
                </a:cubicBezTo>
                <a:cubicBezTo>
                  <a:pt x="64" y="188"/>
                  <a:pt x="67" y="182"/>
                  <a:pt x="70" y="176"/>
                </a:cubicBezTo>
                <a:cubicBezTo>
                  <a:pt x="72" y="173"/>
                  <a:pt x="70" y="169"/>
                  <a:pt x="67" y="168"/>
                </a:cubicBezTo>
                <a:close/>
                <a:moveTo>
                  <a:pt x="273" y="124"/>
                </a:moveTo>
                <a:cubicBezTo>
                  <a:pt x="257" y="114"/>
                  <a:pt x="240" y="108"/>
                  <a:pt x="221" y="107"/>
                </a:cubicBezTo>
                <a:cubicBezTo>
                  <a:pt x="216" y="107"/>
                  <a:pt x="212" y="107"/>
                  <a:pt x="208" y="108"/>
                </a:cubicBezTo>
                <a:cubicBezTo>
                  <a:pt x="202" y="109"/>
                  <a:pt x="197" y="110"/>
                  <a:pt x="191" y="111"/>
                </a:cubicBezTo>
                <a:cubicBezTo>
                  <a:pt x="188" y="112"/>
                  <a:pt x="186" y="115"/>
                  <a:pt x="186" y="119"/>
                </a:cubicBezTo>
                <a:cubicBezTo>
                  <a:pt x="187" y="122"/>
                  <a:pt x="189" y="124"/>
                  <a:pt x="192" y="125"/>
                </a:cubicBezTo>
                <a:cubicBezTo>
                  <a:pt x="194" y="125"/>
                  <a:pt x="196" y="124"/>
                  <a:pt x="198" y="124"/>
                </a:cubicBezTo>
                <a:cubicBezTo>
                  <a:pt x="208" y="121"/>
                  <a:pt x="218" y="121"/>
                  <a:pt x="228" y="122"/>
                </a:cubicBezTo>
                <a:cubicBezTo>
                  <a:pt x="242" y="124"/>
                  <a:pt x="254" y="129"/>
                  <a:pt x="265" y="136"/>
                </a:cubicBezTo>
                <a:cubicBezTo>
                  <a:pt x="270" y="139"/>
                  <a:pt x="274" y="138"/>
                  <a:pt x="276" y="135"/>
                </a:cubicBezTo>
                <a:cubicBezTo>
                  <a:pt x="278" y="131"/>
                  <a:pt x="277" y="127"/>
                  <a:pt x="273" y="124"/>
                </a:cubicBezTo>
                <a:close/>
                <a:moveTo>
                  <a:pt x="284" y="135"/>
                </a:moveTo>
                <a:cubicBezTo>
                  <a:pt x="280" y="134"/>
                  <a:pt x="276" y="138"/>
                  <a:pt x="276" y="141"/>
                </a:cubicBezTo>
                <a:cubicBezTo>
                  <a:pt x="276" y="145"/>
                  <a:pt x="280" y="149"/>
                  <a:pt x="284" y="149"/>
                </a:cubicBezTo>
                <a:cubicBezTo>
                  <a:pt x="287" y="149"/>
                  <a:pt x="290" y="145"/>
                  <a:pt x="290" y="142"/>
                </a:cubicBezTo>
                <a:cubicBezTo>
                  <a:pt x="291" y="138"/>
                  <a:pt x="287" y="135"/>
                  <a:pt x="284" y="135"/>
                </a:cubicBezTo>
                <a:close/>
                <a:moveTo>
                  <a:pt x="116" y="88"/>
                </a:moveTo>
                <a:cubicBezTo>
                  <a:pt x="117" y="89"/>
                  <a:pt x="118" y="90"/>
                  <a:pt x="119" y="90"/>
                </a:cubicBezTo>
                <a:cubicBezTo>
                  <a:pt x="122" y="93"/>
                  <a:pt x="125" y="96"/>
                  <a:pt x="124" y="100"/>
                </a:cubicBezTo>
                <a:cubicBezTo>
                  <a:pt x="124" y="104"/>
                  <a:pt x="123" y="109"/>
                  <a:pt x="122" y="113"/>
                </a:cubicBezTo>
                <a:cubicBezTo>
                  <a:pt x="121" y="117"/>
                  <a:pt x="122" y="121"/>
                  <a:pt x="125" y="122"/>
                </a:cubicBezTo>
                <a:cubicBezTo>
                  <a:pt x="129" y="124"/>
                  <a:pt x="133" y="123"/>
                  <a:pt x="135" y="119"/>
                </a:cubicBezTo>
                <a:cubicBezTo>
                  <a:pt x="137" y="114"/>
                  <a:pt x="138" y="108"/>
                  <a:pt x="139" y="105"/>
                </a:cubicBezTo>
                <a:cubicBezTo>
                  <a:pt x="139" y="91"/>
                  <a:pt x="133" y="82"/>
                  <a:pt x="123" y="77"/>
                </a:cubicBezTo>
                <a:cubicBezTo>
                  <a:pt x="120" y="75"/>
                  <a:pt x="116" y="76"/>
                  <a:pt x="114" y="79"/>
                </a:cubicBezTo>
                <a:cubicBezTo>
                  <a:pt x="112" y="82"/>
                  <a:pt x="113" y="86"/>
                  <a:pt x="116" y="8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85">
            <a:extLst>
              <a:ext uri="{FF2B5EF4-FFF2-40B4-BE49-F238E27FC236}">
                <a16:creationId xmlns:a16="http://schemas.microsoft.com/office/drawing/2014/main" id="{F171DEF8-DD3C-3270-CDD0-BFC3D554674E}"/>
              </a:ext>
            </a:extLst>
          </p:cNvPr>
          <p:cNvSpPr/>
          <p:nvPr/>
        </p:nvSpPr>
        <p:spPr>
          <a:xfrm>
            <a:off x="4640133" y="3633092"/>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5">
            <a:extLst>
              <a:ext uri="{FF2B5EF4-FFF2-40B4-BE49-F238E27FC236}">
                <a16:creationId xmlns:a16="http://schemas.microsoft.com/office/drawing/2014/main" id="{B87F8A3C-2FDD-7385-AFE3-820A35B2CF60}"/>
              </a:ext>
            </a:extLst>
          </p:cNvPr>
          <p:cNvSpPr>
            <a:spLocks noEditPoints="1"/>
          </p:cNvSpPr>
          <p:nvPr/>
        </p:nvSpPr>
        <p:spPr bwMode="auto">
          <a:xfrm>
            <a:off x="4887333" y="3839823"/>
            <a:ext cx="486964" cy="567902"/>
          </a:xfrm>
          <a:custGeom>
            <a:avLst/>
            <a:gdLst>
              <a:gd name="T0" fmla="*/ 23 w 306"/>
              <a:gd name="T1" fmla="*/ 273 h 357"/>
              <a:gd name="T2" fmla="*/ 67 w 306"/>
              <a:gd name="T3" fmla="*/ 111 h 357"/>
              <a:gd name="T4" fmla="*/ 76 w 306"/>
              <a:gd name="T5" fmla="*/ 118 h 357"/>
              <a:gd name="T6" fmla="*/ 190 w 306"/>
              <a:gd name="T7" fmla="*/ 132 h 357"/>
              <a:gd name="T8" fmla="*/ 152 w 306"/>
              <a:gd name="T9" fmla="*/ 112 h 357"/>
              <a:gd name="T10" fmla="*/ 84 w 306"/>
              <a:gd name="T11" fmla="*/ 85 h 357"/>
              <a:gd name="T12" fmla="*/ 73 w 306"/>
              <a:gd name="T13" fmla="*/ 88 h 357"/>
              <a:gd name="T14" fmla="*/ 40 w 306"/>
              <a:gd name="T15" fmla="*/ 65 h 357"/>
              <a:gd name="T16" fmla="*/ 141 w 306"/>
              <a:gd name="T17" fmla="*/ 2 h 357"/>
              <a:gd name="T18" fmla="*/ 176 w 306"/>
              <a:gd name="T19" fmla="*/ 13 h 357"/>
              <a:gd name="T20" fmla="*/ 222 w 306"/>
              <a:gd name="T21" fmla="*/ 42 h 357"/>
              <a:gd name="T22" fmla="*/ 149 w 306"/>
              <a:gd name="T23" fmla="*/ 12 h 357"/>
              <a:gd name="T24" fmla="*/ 48 w 306"/>
              <a:gd name="T25" fmla="*/ 57 h 357"/>
              <a:gd name="T26" fmla="*/ 149 w 306"/>
              <a:gd name="T27" fmla="*/ 101 h 357"/>
              <a:gd name="T28" fmla="*/ 145 w 306"/>
              <a:gd name="T29" fmla="*/ 62 h 357"/>
              <a:gd name="T30" fmla="*/ 150 w 306"/>
              <a:gd name="T31" fmla="*/ 53 h 357"/>
              <a:gd name="T32" fmla="*/ 197 w 306"/>
              <a:gd name="T33" fmla="*/ 79 h 357"/>
              <a:gd name="T34" fmla="*/ 235 w 306"/>
              <a:gd name="T35" fmla="*/ 47 h 357"/>
              <a:gd name="T36" fmla="*/ 259 w 306"/>
              <a:gd name="T37" fmla="*/ 57 h 357"/>
              <a:gd name="T38" fmla="*/ 219 w 306"/>
              <a:gd name="T39" fmla="*/ 84 h 357"/>
              <a:gd name="T40" fmla="*/ 247 w 306"/>
              <a:gd name="T41" fmla="*/ 136 h 357"/>
              <a:gd name="T42" fmla="*/ 238 w 306"/>
              <a:gd name="T43" fmla="*/ 141 h 357"/>
              <a:gd name="T44" fmla="*/ 212 w 306"/>
              <a:gd name="T45" fmla="*/ 194 h 357"/>
              <a:gd name="T46" fmla="*/ 209 w 306"/>
              <a:gd name="T47" fmla="*/ 218 h 357"/>
              <a:gd name="T48" fmla="*/ 254 w 306"/>
              <a:gd name="T49" fmla="*/ 164 h 357"/>
              <a:gd name="T50" fmla="*/ 177 w 306"/>
              <a:gd name="T51" fmla="*/ 353 h 357"/>
              <a:gd name="T52" fmla="*/ 84 w 306"/>
              <a:gd name="T53" fmla="*/ 229 h 357"/>
              <a:gd name="T54" fmla="*/ 87 w 306"/>
              <a:gd name="T55" fmla="*/ 284 h 357"/>
              <a:gd name="T56" fmla="*/ 84 w 306"/>
              <a:gd name="T57" fmla="*/ 229 h 357"/>
              <a:gd name="T58" fmla="*/ 203 w 306"/>
              <a:gd name="T59" fmla="*/ 280 h 357"/>
              <a:gd name="T60" fmla="*/ 269 w 306"/>
              <a:gd name="T61" fmla="*/ 229 h 357"/>
              <a:gd name="T62" fmla="*/ 84 w 306"/>
              <a:gd name="T63" fmla="*/ 218 h 357"/>
              <a:gd name="T64" fmla="*/ 89 w 306"/>
              <a:gd name="T65" fmla="*/ 164 h 357"/>
              <a:gd name="T66" fmla="*/ 95 w 306"/>
              <a:gd name="T67" fmla="*/ 229 h 357"/>
              <a:gd name="T68" fmla="*/ 141 w 306"/>
              <a:gd name="T69" fmla="*/ 229 h 357"/>
              <a:gd name="T70" fmla="*/ 198 w 306"/>
              <a:gd name="T71" fmla="*/ 229 h 357"/>
              <a:gd name="T72" fmla="*/ 100 w 306"/>
              <a:gd name="T73" fmla="*/ 170 h 357"/>
              <a:gd name="T74" fmla="*/ 141 w 306"/>
              <a:gd name="T75" fmla="*/ 178 h 357"/>
              <a:gd name="T76" fmla="*/ 153 w 306"/>
              <a:gd name="T77" fmla="*/ 346 h 357"/>
              <a:gd name="T78" fmla="*/ 152 w 306"/>
              <a:gd name="T79" fmla="*/ 345 h 357"/>
              <a:gd name="T80" fmla="*/ 109 w 306"/>
              <a:gd name="T81" fmla="*/ 307 h 357"/>
              <a:gd name="T82" fmla="*/ 141 w 306"/>
              <a:gd name="T83" fmla="*/ 281 h 357"/>
              <a:gd name="T84" fmla="*/ 178 w 306"/>
              <a:gd name="T85" fmla="*/ 194 h 357"/>
              <a:gd name="T86" fmla="*/ 152 w 306"/>
              <a:gd name="T87" fmla="*/ 177 h 357"/>
              <a:gd name="T88" fmla="*/ 197 w 306"/>
              <a:gd name="T89" fmla="*/ 206 h 357"/>
              <a:gd name="T90" fmla="*/ 229 w 306"/>
              <a:gd name="T91" fmla="*/ 313 h 357"/>
              <a:gd name="T92" fmla="*/ 118 w 306"/>
              <a:gd name="T93" fmla="*/ 342 h 357"/>
              <a:gd name="T94" fmla="*/ 209 w 306"/>
              <a:gd name="T95" fmla="*/ 86 h 357"/>
              <a:gd name="T96" fmla="*/ 200 w 306"/>
              <a:gd name="T97" fmla="*/ 119 h 357"/>
              <a:gd name="T98" fmla="*/ 217 w 306"/>
              <a:gd name="T99" fmla="*/ 117 h 357"/>
              <a:gd name="T100" fmla="*/ 103 w 306"/>
              <a:gd name="T101" fmla="*/ 158 h 357"/>
              <a:gd name="T102" fmla="*/ 107 w 306"/>
              <a:gd name="T103" fmla="*/ 147 h 357"/>
              <a:gd name="T104" fmla="*/ 152 w 306"/>
              <a:gd name="T105" fmla="*/ 167 h 357"/>
              <a:gd name="T106" fmla="*/ 185 w 306"/>
              <a:gd name="T107" fmla="*/ 154 h 357"/>
              <a:gd name="T108" fmla="*/ 97 w 306"/>
              <a:gd name="T109" fmla="*/ 143 h 357"/>
              <a:gd name="T110" fmla="*/ 63 w 306"/>
              <a:gd name="T111" fmla="*/ 133 h 357"/>
              <a:gd name="T112" fmla="*/ 225 w 306"/>
              <a:gd name="T113" fmla="*/ 129 h 357"/>
              <a:gd name="T114" fmla="*/ 200 w 306"/>
              <a:gd name="T115" fmla="*/ 148 h 357"/>
              <a:gd name="T116" fmla="*/ 230 w 306"/>
              <a:gd name="T117" fmla="*/ 133 h 357"/>
              <a:gd name="T118" fmla="*/ 199 w 306"/>
              <a:gd name="T119" fmla="*/ 179 h 357"/>
              <a:gd name="T120" fmla="*/ 200 w 306"/>
              <a:gd name="T121" fmla="*/ 167 h 357"/>
              <a:gd name="T122" fmla="*/ 191 w 306"/>
              <a:gd name="T123" fmla="*/ 16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6" h="357">
                <a:moveTo>
                  <a:pt x="137" y="357"/>
                </a:moveTo>
                <a:cubicBezTo>
                  <a:pt x="130" y="356"/>
                  <a:pt x="123" y="355"/>
                  <a:pt x="117" y="353"/>
                </a:cubicBezTo>
                <a:cubicBezTo>
                  <a:pt x="72" y="343"/>
                  <a:pt x="40" y="316"/>
                  <a:pt x="23" y="273"/>
                </a:cubicBezTo>
                <a:cubicBezTo>
                  <a:pt x="0" y="218"/>
                  <a:pt x="17" y="157"/>
                  <a:pt x="63" y="120"/>
                </a:cubicBezTo>
                <a:cubicBezTo>
                  <a:pt x="64" y="119"/>
                  <a:pt x="64" y="117"/>
                  <a:pt x="65" y="116"/>
                </a:cubicBezTo>
                <a:cubicBezTo>
                  <a:pt x="66" y="114"/>
                  <a:pt x="66" y="112"/>
                  <a:pt x="67" y="111"/>
                </a:cubicBezTo>
                <a:cubicBezTo>
                  <a:pt x="68" y="108"/>
                  <a:pt x="70" y="108"/>
                  <a:pt x="73" y="108"/>
                </a:cubicBezTo>
                <a:cubicBezTo>
                  <a:pt x="76" y="109"/>
                  <a:pt x="77" y="111"/>
                  <a:pt x="76" y="114"/>
                </a:cubicBezTo>
                <a:cubicBezTo>
                  <a:pt x="76" y="115"/>
                  <a:pt x="76" y="117"/>
                  <a:pt x="76" y="118"/>
                </a:cubicBezTo>
                <a:cubicBezTo>
                  <a:pt x="90" y="129"/>
                  <a:pt x="106" y="136"/>
                  <a:pt x="123" y="139"/>
                </a:cubicBezTo>
                <a:cubicBezTo>
                  <a:pt x="145" y="144"/>
                  <a:pt x="166" y="142"/>
                  <a:pt x="187" y="134"/>
                </a:cubicBezTo>
                <a:cubicBezTo>
                  <a:pt x="188" y="134"/>
                  <a:pt x="190" y="133"/>
                  <a:pt x="190" y="132"/>
                </a:cubicBezTo>
                <a:cubicBezTo>
                  <a:pt x="190" y="119"/>
                  <a:pt x="190" y="107"/>
                  <a:pt x="190" y="94"/>
                </a:cubicBezTo>
                <a:cubicBezTo>
                  <a:pt x="186" y="96"/>
                  <a:pt x="183" y="97"/>
                  <a:pt x="180" y="99"/>
                </a:cubicBezTo>
                <a:cubicBezTo>
                  <a:pt x="170" y="103"/>
                  <a:pt x="161" y="107"/>
                  <a:pt x="152" y="112"/>
                </a:cubicBezTo>
                <a:cubicBezTo>
                  <a:pt x="148" y="114"/>
                  <a:pt x="145" y="114"/>
                  <a:pt x="141" y="112"/>
                </a:cubicBezTo>
                <a:cubicBezTo>
                  <a:pt x="124" y="104"/>
                  <a:pt x="106" y="95"/>
                  <a:pt x="88" y="87"/>
                </a:cubicBezTo>
                <a:cubicBezTo>
                  <a:pt x="87" y="87"/>
                  <a:pt x="86" y="86"/>
                  <a:pt x="84" y="85"/>
                </a:cubicBezTo>
                <a:cubicBezTo>
                  <a:pt x="84" y="87"/>
                  <a:pt x="83" y="89"/>
                  <a:pt x="83" y="91"/>
                </a:cubicBezTo>
                <a:cubicBezTo>
                  <a:pt x="82" y="94"/>
                  <a:pt x="79" y="95"/>
                  <a:pt x="76" y="95"/>
                </a:cubicBezTo>
                <a:cubicBezTo>
                  <a:pt x="73" y="94"/>
                  <a:pt x="72" y="91"/>
                  <a:pt x="73" y="88"/>
                </a:cubicBezTo>
                <a:cubicBezTo>
                  <a:pt x="73" y="88"/>
                  <a:pt x="73" y="88"/>
                  <a:pt x="73" y="87"/>
                </a:cubicBezTo>
                <a:cubicBezTo>
                  <a:pt x="74" y="81"/>
                  <a:pt x="74" y="81"/>
                  <a:pt x="68" y="78"/>
                </a:cubicBezTo>
                <a:cubicBezTo>
                  <a:pt x="58" y="73"/>
                  <a:pt x="49" y="69"/>
                  <a:pt x="40" y="65"/>
                </a:cubicBezTo>
                <a:cubicBezTo>
                  <a:pt x="37" y="63"/>
                  <a:pt x="34" y="61"/>
                  <a:pt x="34" y="57"/>
                </a:cubicBezTo>
                <a:cubicBezTo>
                  <a:pt x="34" y="53"/>
                  <a:pt x="37" y="50"/>
                  <a:pt x="40" y="48"/>
                </a:cubicBezTo>
                <a:cubicBezTo>
                  <a:pt x="74" y="33"/>
                  <a:pt x="107" y="17"/>
                  <a:pt x="141" y="2"/>
                </a:cubicBezTo>
                <a:cubicBezTo>
                  <a:pt x="142" y="1"/>
                  <a:pt x="143" y="1"/>
                  <a:pt x="144" y="0"/>
                </a:cubicBezTo>
                <a:cubicBezTo>
                  <a:pt x="146" y="0"/>
                  <a:pt x="147" y="0"/>
                  <a:pt x="149" y="0"/>
                </a:cubicBezTo>
                <a:cubicBezTo>
                  <a:pt x="158" y="4"/>
                  <a:pt x="167" y="9"/>
                  <a:pt x="176" y="13"/>
                </a:cubicBezTo>
                <a:cubicBezTo>
                  <a:pt x="190" y="20"/>
                  <a:pt x="205" y="26"/>
                  <a:pt x="219" y="33"/>
                </a:cubicBezTo>
                <a:cubicBezTo>
                  <a:pt x="221" y="34"/>
                  <a:pt x="222" y="35"/>
                  <a:pt x="223" y="37"/>
                </a:cubicBezTo>
                <a:cubicBezTo>
                  <a:pt x="223" y="38"/>
                  <a:pt x="223" y="41"/>
                  <a:pt x="222" y="42"/>
                </a:cubicBezTo>
                <a:cubicBezTo>
                  <a:pt x="220" y="43"/>
                  <a:pt x="217" y="43"/>
                  <a:pt x="215" y="43"/>
                </a:cubicBezTo>
                <a:cubicBezTo>
                  <a:pt x="207" y="39"/>
                  <a:pt x="199" y="35"/>
                  <a:pt x="192" y="32"/>
                </a:cubicBezTo>
                <a:cubicBezTo>
                  <a:pt x="177" y="25"/>
                  <a:pt x="163" y="19"/>
                  <a:pt x="149" y="12"/>
                </a:cubicBezTo>
                <a:cubicBezTo>
                  <a:pt x="148" y="12"/>
                  <a:pt x="146" y="11"/>
                  <a:pt x="144" y="12"/>
                </a:cubicBezTo>
                <a:cubicBezTo>
                  <a:pt x="113" y="26"/>
                  <a:pt x="82" y="41"/>
                  <a:pt x="51" y="55"/>
                </a:cubicBezTo>
                <a:cubicBezTo>
                  <a:pt x="50" y="56"/>
                  <a:pt x="49" y="56"/>
                  <a:pt x="48" y="57"/>
                </a:cubicBezTo>
                <a:cubicBezTo>
                  <a:pt x="49" y="57"/>
                  <a:pt x="50" y="58"/>
                  <a:pt x="51" y="58"/>
                </a:cubicBezTo>
                <a:cubicBezTo>
                  <a:pt x="82" y="73"/>
                  <a:pt x="113" y="87"/>
                  <a:pt x="144" y="101"/>
                </a:cubicBezTo>
                <a:cubicBezTo>
                  <a:pt x="146" y="102"/>
                  <a:pt x="147" y="102"/>
                  <a:pt x="149" y="101"/>
                </a:cubicBezTo>
                <a:cubicBezTo>
                  <a:pt x="161" y="96"/>
                  <a:pt x="172" y="91"/>
                  <a:pt x="184" y="85"/>
                </a:cubicBezTo>
                <a:cubicBezTo>
                  <a:pt x="182" y="84"/>
                  <a:pt x="181" y="84"/>
                  <a:pt x="180" y="83"/>
                </a:cubicBezTo>
                <a:cubicBezTo>
                  <a:pt x="169" y="76"/>
                  <a:pt x="157" y="69"/>
                  <a:pt x="145" y="62"/>
                </a:cubicBezTo>
                <a:cubicBezTo>
                  <a:pt x="144" y="61"/>
                  <a:pt x="142" y="59"/>
                  <a:pt x="141" y="57"/>
                </a:cubicBezTo>
                <a:cubicBezTo>
                  <a:pt x="141" y="56"/>
                  <a:pt x="142" y="53"/>
                  <a:pt x="144" y="53"/>
                </a:cubicBezTo>
                <a:cubicBezTo>
                  <a:pt x="145" y="52"/>
                  <a:pt x="148" y="52"/>
                  <a:pt x="150" y="53"/>
                </a:cubicBezTo>
                <a:cubicBezTo>
                  <a:pt x="157" y="57"/>
                  <a:pt x="164" y="61"/>
                  <a:pt x="171" y="65"/>
                </a:cubicBezTo>
                <a:cubicBezTo>
                  <a:pt x="178" y="69"/>
                  <a:pt x="185" y="74"/>
                  <a:pt x="193" y="78"/>
                </a:cubicBezTo>
                <a:cubicBezTo>
                  <a:pt x="194" y="79"/>
                  <a:pt x="196" y="80"/>
                  <a:pt x="197" y="79"/>
                </a:cubicBezTo>
                <a:cubicBezTo>
                  <a:pt x="213" y="72"/>
                  <a:pt x="229" y="64"/>
                  <a:pt x="245" y="57"/>
                </a:cubicBezTo>
                <a:cubicBezTo>
                  <a:pt x="243" y="56"/>
                  <a:pt x="241" y="55"/>
                  <a:pt x="239" y="54"/>
                </a:cubicBezTo>
                <a:cubicBezTo>
                  <a:pt x="235" y="52"/>
                  <a:pt x="234" y="49"/>
                  <a:pt x="235" y="47"/>
                </a:cubicBezTo>
                <a:cubicBezTo>
                  <a:pt x="237" y="44"/>
                  <a:pt x="240" y="43"/>
                  <a:pt x="243" y="44"/>
                </a:cubicBezTo>
                <a:cubicBezTo>
                  <a:pt x="246" y="46"/>
                  <a:pt x="250" y="47"/>
                  <a:pt x="253" y="49"/>
                </a:cubicBezTo>
                <a:cubicBezTo>
                  <a:pt x="257" y="50"/>
                  <a:pt x="259" y="53"/>
                  <a:pt x="259" y="57"/>
                </a:cubicBezTo>
                <a:cubicBezTo>
                  <a:pt x="259" y="61"/>
                  <a:pt x="257" y="63"/>
                  <a:pt x="253" y="65"/>
                </a:cubicBezTo>
                <a:cubicBezTo>
                  <a:pt x="243" y="70"/>
                  <a:pt x="232" y="75"/>
                  <a:pt x="222" y="79"/>
                </a:cubicBezTo>
                <a:cubicBezTo>
                  <a:pt x="219" y="80"/>
                  <a:pt x="219" y="81"/>
                  <a:pt x="219" y="84"/>
                </a:cubicBezTo>
                <a:cubicBezTo>
                  <a:pt x="222" y="95"/>
                  <a:pt x="225" y="106"/>
                  <a:pt x="228" y="116"/>
                </a:cubicBezTo>
                <a:cubicBezTo>
                  <a:pt x="228" y="118"/>
                  <a:pt x="229" y="119"/>
                  <a:pt x="230" y="120"/>
                </a:cubicBezTo>
                <a:cubicBezTo>
                  <a:pt x="236" y="125"/>
                  <a:pt x="241" y="130"/>
                  <a:pt x="247" y="136"/>
                </a:cubicBezTo>
                <a:cubicBezTo>
                  <a:pt x="250" y="139"/>
                  <a:pt x="250" y="142"/>
                  <a:pt x="247" y="144"/>
                </a:cubicBezTo>
                <a:cubicBezTo>
                  <a:pt x="245" y="147"/>
                  <a:pt x="242" y="146"/>
                  <a:pt x="239" y="143"/>
                </a:cubicBezTo>
                <a:cubicBezTo>
                  <a:pt x="239" y="142"/>
                  <a:pt x="238" y="142"/>
                  <a:pt x="238" y="141"/>
                </a:cubicBezTo>
                <a:cubicBezTo>
                  <a:pt x="230" y="147"/>
                  <a:pt x="223" y="153"/>
                  <a:pt x="214" y="158"/>
                </a:cubicBezTo>
                <a:cubicBezTo>
                  <a:pt x="210" y="160"/>
                  <a:pt x="209" y="163"/>
                  <a:pt x="209" y="168"/>
                </a:cubicBezTo>
                <a:cubicBezTo>
                  <a:pt x="209" y="177"/>
                  <a:pt x="211" y="185"/>
                  <a:pt x="212" y="194"/>
                </a:cubicBezTo>
                <a:cubicBezTo>
                  <a:pt x="213" y="197"/>
                  <a:pt x="212" y="199"/>
                  <a:pt x="209" y="202"/>
                </a:cubicBezTo>
                <a:cubicBezTo>
                  <a:pt x="209" y="202"/>
                  <a:pt x="208" y="203"/>
                  <a:pt x="208" y="204"/>
                </a:cubicBezTo>
                <a:cubicBezTo>
                  <a:pt x="208" y="209"/>
                  <a:pt x="208" y="213"/>
                  <a:pt x="209" y="218"/>
                </a:cubicBezTo>
                <a:cubicBezTo>
                  <a:pt x="229" y="218"/>
                  <a:pt x="249" y="218"/>
                  <a:pt x="269" y="218"/>
                </a:cubicBezTo>
                <a:cubicBezTo>
                  <a:pt x="269" y="213"/>
                  <a:pt x="268" y="207"/>
                  <a:pt x="267" y="202"/>
                </a:cubicBezTo>
                <a:cubicBezTo>
                  <a:pt x="265" y="189"/>
                  <a:pt x="261" y="176"/>
                  <a:pt x="254" y="164"/>
                </a:cubicBezTo>
                <a:cubicBezTo>
                  <a:pt x="252" y="161"/>
                  <a:pt x="253" y="158"/>
                  <a:pt x="256" y="156"/>
                </a:cubicBezTo>
                <a:cubicBezTo>
                  <a:pt x="259" y="154"/>
                  <a:pt x="261" y="156"/>
                  <a:pt x="264" y="160"/>
                </a:cubicBezTo>
                <a:cubicBezTo>
                  <a:pt x="306" y="236"/>
                  <a:pt x="262" y="334"/>
                  <a:pt x="177" y="353"/>
                </a:cubicBezTo>
                <a:cubicBezTo>
                  <a:pt x="171" y="355"/>
                  <a:pt x="164" y="356"/>
                  <a:pt x="157" y="357"/>
                </a:cubicBezTo>
                <a:cubicBezTo>
                  <a:pt x="150" y="357"/>
                  <a:pt x="143" y="357"/>
                  <a:pt x="137" y="357"/>
                </a:cubicBezTo>
                <a:close/>
                <a:moveTo>
                  <a:pt x="84" y="229"/>
                </a:moveTo>
                <a:cubicBezTo>
                  <a:pt x="64" y="229"/>
                  <a:pt x="44" y="229"/>
                  <a:pt x="24" y="229"/>
                </a:cubicBezTo>
                <a:cubicBezTo>
                  <a:pt x="25" y="258"/>
                  <a:pt x="36" y="284"/>
                  <a:pt x="56" y="306"/>
                </a:cubicBezTo>
                <a:cubicBezTo>
                  <a:pt x="65" y="297"/>
                  <a:pt x="76" y="290"/>
                  <a:pt x="87" y="284"/>
                </a:cubicBezTo>
                <a:cubicBezTo>
                  <a:pt x="90" y="283"/>
                  <a:pt x="90" y="281"/>
                  <a:pt x="90" y="279"/>
                </a:cubicBezTo>
                <a:cubicBezTo>
                  <a:pt x="88" y="270"/>
                  <a:pt x="87" y="261"/>
                  <a:pt x="86" y="253"/>
                </a:cubicBezTo>
                <a:cubicBezTo>
                  <a:pt x="85" y="245"/>
                  <a:pt x="85" y="237"/>
                  <a:pt x="84" y="229"/>
                </a:cubicBezTo>
                <a:close/>
                <a:moveTo>
                  <a:pt x="269" y="229"/>
                </a:moveTo>
                <a:cubicBezTo>
                  <a:pt x="249" y="229"/>
                  <a:pt x="229" y="229"/>
                  <a:pt x="209" y="229"/>
                </a:cubicBezTo>
                <a:cubicBezTo>
                  <a:pt x="208" y="246"/>
                  <a:pt x="206" y="263"/>
                  <a:pt x="203" y="280"/>
                </a:cubicBezTo>
                <a:cubicBezTo>
                  <a:pt x="203" y="281"/>
                  <a:pt x="203" y="283"/>
                  <a:pt x="204" y="283"/>
                </a:cubicBezTo>
                <a:cubicBezTo>
                  <a:pt x="216" y="289"/>
                  <a:pt x="227" y="297"/>
                  <a:pt x="237" y="306"/>
                </a:cubicBezTo>
                <a:cubicBezTo>
                  <a:pt x="257" y="284"/>
                  <a:pt x="268" y="258"/>
                  <a:pt x="269" y="229"/>
                </a:cubicBezTo>
                <a:close/>
                <a:moveTo>
                  <a:pt x="56" y="141"/>
                </a:moveTo>
                <a:cubicBezTo>
                  <a:pt x="33" y="165"/>
                  <a:pt x="23" y="199"/>
                  <a:pt x="24" y="218"/>
                </a:cubicBezTo>
                <a:cubicBezTo>
                  <a:pt x="44" y="218"/>
                  <a:pt x="64" y="218"/>
                  <a:pt x="84" y="218"/>
                </a:cubicBezTo>
                <a:cubicBezTo>
                  <a:pt x="85" y="211"/>
                  <a:pt x="85" y="204"/>
                  <a:pt x="86" y="197"/>
                </a:cubicBezTo>
                <a:cubicBezTo>
                  <a:pt x="87" y="187"/>
                  <a:pt x="89" y="177"/>
                  <a:pt x="90" y="167"/>
                </a:cubicBezTo>
                <a:cubicBezTo>
                  <a:pt x="90" y="166"/>
                  <a:pt x="90" y="164"/>
                  <a:pt x="89" y="164"/>
                </a:cubicBezTo>
                <a:cubicBezTo>
                  <a:pt x="77" y="158"/>
                  <a:pt x="66" y="150"/>
                  <a:pt x="56" y="141"/>
                </a:cubicBezTo>
                <a:close/>
                <a:moveTo>
                  <a:pt x="141" y="229"/>
                </a:moveTo>
                <a:cubicBezTo>
                  <a:pt x="125" y="229"/>
                  <a:pt x="110" y="229"/>
                  <a:pt x="95" y="229"/>
                </a:cubicBezTo>
                <a:cubicBezTo>
                  <a:pt x="96" y="246"/>
                  <a:pt x="97" y="262"/>
                  <a:pt x="100" y="277"/>
                </a:cubicBezTo>
                <a:cubicBezTo>
                  <a:pt x="114" y="275"/>
                  <a:pt x="127" y="272"/>
                  <a:pt x="141" y="269"/>
                </a:cubicBezTo>
                <a:cubicBezTo>
                  <a:pt x="141" y="256"/>
                  <a:pt x="141" y="243"/>
                  <a:pt x="141" y="229"/>
                </a:cubicBezTo>
                <a:close/>
                <a:moveTo>
                  <a:pt x="152" y="269"/>
                </a:moveTo>
                <a:cubicBezTo>
                  <a:pt x="166" y="272"/>
                  <a:pt x="179" y="275"/>
                  <a:pt x="193" y="277"/>
                </a:cubicBezTo>
                <a:cubicBezTo>
                  <a:pt x="196" y="262"/>
                  <a:pt x="198" y="245"/>
                  <a:pt x="198" y="229"/>
                </a:cubicBezTo>
                <a:cubicBezTo>
                  <a:pt x="182" y="229"/>
                  <a:pt x="167" y="229"/>
                  <a:pt x="152" y="229"/>
                </a:cubicBezTo>
                <a:cubicBezTo>
                  <a:pt x="152" y="243"/>
                  <a:pt x="152" y="256"/>
                  <a:pt x="152" y="269"/>
                </a:cubicBezTo>
                <a:close/>
                <a:moveTo>
                  <a:pt x="100" y="170"/>
                </a:moveTo>
                <a:cubicBezTo>
                  <a:pt x="97" y="185"/>
                  <a:pt x="95" y="201"/>
                  <a:pt x="95" y="218"/>
                </a:cubicBezTo>
                <a:cubicBezTo>
                  <a:pt x="111" y="218"/>
                  <a:pt x="126" y="218"/>
                  <a:pt x="141" y="218"/>
                </a:cubicBezTo>
                <a:cubicBezTo>
                  <a:pt x="141" y="204"/>
                  <a:pt x="141" y="190"/>
                  <a:pt x="141" y="178"/>
                </a:cubicBezTo>
                <a:cubicBezTo>
                  <a:pt x="127" y="175"/>
                  <a:pt x="114" y="172"/>
                  <a:pt x="100" y="170"/>
                </a:cubicBezTo>
                <a:close/>
                <a:moveTo>
                  <a:pt x="152" y="345"/>
                </a:moveTo>
                <a:cubicBezTo>
                  <a:pt x="152" y="345"/>
                  <a:pt x="153" y="345"/>
                  <a:pt x="153" y="346"/>
                </a:cubicBezTo>
                <a:cubicBezTo>
                  <a:pt x="176" y="334"/>
                  <a:pt x="182" y="311"/>
                  <a:pt x="190" y="289"/>
                </a:cubicBezTo>
                <a:cubicBezTo>
                  <a:pt x="178" y="284"/>
                  <a:pt x="165" y="282"/>
                  <a:pt x="152" y="281"/>
                </a:cubicBezTo>
                <a:cubicBezTo>
                  <a:pt x="152" y="302"/>
                  <a:pt x="152" y="324"/>
                  <a:pt x="152" y="345"/>
                </a:cubicBezTo>
                <a:close/>
                <a:moveTo>
                  <a:pt x="141" y="281"/>
                </a:moveTo>
                <a:cubicBezTo>
                  <a:pt x="131" y="281"/>
                  <a:pt x="110" y="285"/>
                  <a:pt x="103" y="289"/>
                </a:cubicBezTo>
                <a:cubicBezTo>
                  <a:pt x="105" y="295"/>
                  <a:pt x="107" y="301"/>
                  <a:pt x="109" y="307"/>
                </a:cubicBezTo>
                <a:cubicBezTo>
                  <a:pt x="114" y="319"/>
                  <a:pt x="120" y="331"/>
                  <a:pt x="130" y="339"/>
                </a:cubicBezTo>
                <a:cubicBezTo>
                  <a:pt x="133" y="342"/>
                  <a:pt x="137" y="344"/>
                  <a:pt x="141" y="346"/>
                </a:cubicBezTo>
                <a:cubicBezTo>
                  <a:pt x="141" y="324"/>
                  <a:pt x="141" y="303"/>
                  <a:pt x="141" y="281"/>
                </a:cubicBezTo>
                <a:close/>
                <a:moveTo>
                  <a:pt x="197" y="206"/>
                </a:moveTo>
                <a:cubicBezTo>
                  <a:pt x="192" y="205"/>
                  <a:pt x="187" y="204"/>
                  <a:pt x="182" y="202"/>
                </a:cubicBezTo>
                <a:cubicBezTo>
                  <a:pt x="178" y="201"/>
                  <a:pt x="177" y="198"/>
                  <a:pt x="178" y="194"/>
                </a:cubicBezTo>
                <a:cubicBezTo>
                  <a:pt x="179" y="188"/>
                  <a:pt x="180" y="182"/>
                  <a:pt x="181" y="176"/>
                </a:cubicBezTo>
                <a:cubicBezTo>
                  <a:pt x="181" y="175"/>
                  <a:pt x="181" y="174"/>
                  <a:pt x="181" y="173"/>
                </a:cubicBezTo>
                <a:cubicBezTo>
                  <a:pt x="171" y="174"/>
                  <a:pt x="162" y="176"/>
                  <a:pt x="152" y="177"/>
                </a:cubicBezTo>
                <a:cubicBezTo>
                  <a:pt x="152" y="191"/>
                  <a:pt x="152" y="204"/>
                  <a:pt x="152" y="218"/>
                </a:cubicBezTo>
                <a:cubicBezTo>
                  <a:pt x="167" y="218"/>
                  <a:pt x="183" y="218"/>
                  <a:pt x="198" y="218"/>
                </a:cubicBezTo>
                <a:cubicBezTo>
                  <a:pt x="198" y="214"/>
                  <a:pt x="198" y="210"/>
                  <a:pt x="197" y="206"/>
                </a:cubicBezTo>
                <a:close/>
                <a:moveTo>
                  <a:pt x="200" y="293"/>
                </a:moveTo>
                <a:cubicBezTo>
                  <a:pt x="194" y="311"/>
                  <a:pt x="187" y="328"/>
                  <a:pt x="175" y="343"/>
                </a:cubicBezTo>
                <a:cubicBezTo>
                  <a:pt x="192" y="340"/>
                  <a:pt x="222" y="324"/>
                  <a:pt x="229" y="313"/>
                </a:cubicBezTo>
                <a:cubicBezTo>
                  <a:pt x="221" y="305"/>
                  <a:pt x="211" y="298"/>
                  <a:pt x="200" y="293"/>
                </a:cubicBezTo>
                <a:close/>
                <a:moveTo>
                  <a:pt x="63" y="313"/>
                </a:moveTo>
                <a:cubicBezTo>
                  <a:pt x="73" y="325"/>
                  <a:pt x="105" y="342"/>
                  <a:pt x="118" y="342"/>
                </a:cubicBezTo>
                <a:cubicBezTo>
                  <a:pt x="105" y="328"/>
                  <a:pt x="99" y="311"/>
                  <a:pt x="93" y="293"/>
                </a:cubicBezTo>
                <a:cubicBezTo>
                  <a:pt x="82" y="298"/>
                  <a:pt x="72" y="305"/>
                  <a:pt x="63" y="313"/>
                </a:cubicBezTo>
                <a:close/>
                <a:moveTo>
                  <a:pt x="209" y="86"/>
                </a:moveTo>
                <a:cubicBezTo>
                  <a:pt x="207" y="86"/>
                  <a:pt x="206" y="87"/>
                  <a:pt x="204" y="87"/>
                </a:cubicBezTo>
                <a:cubicBezTo>
                  <a:pt x="201" y="88"/>
                  <a:pt x="200" y="90"/>
                  <a:pt x="200" y="94"/>
                </a:cubicBezTo>
                <a:cubicBezTo>
                  <a:pt x="200" y="102"/>
                  <a:pt x="200" y="110"/>
                  <a:pt x="200" y="119"/>
                </a:cubicBezTo>
                <a:cubicBezTo>
                  <a:pt x="200" y="122"/>
                  <a:pt x="200" y="125"/>
                  <a:pt x="200" y="129"/>
                </a:cubicBezTo>
                <a:cubicBezTo>
                  <a:pt x="206" y="125"/>
                  <a:pt x="211" y="122"/>
                  <a:pt x="216" y="119"/>
                </a:cubicBezTo>
                <a:cubicBezTo>
                  <a:pt x="217" y="118"/>
                  <a:pt x="217" y="117"/>
                  <a:pt x="217" y="117"/>
                </a:cubicBezTo>
                <a:cubicBezTo>
                  <a:pt x="214" y="106"/>
                  <a:pt x="212" y="96"/>
                  <a:pt x="209" y="86"/>
                </a:cubicBezTo>
                <a:close/>
                <a:moveTo>
                  <a:pt x="107" y="147"/>
                </a:moveTo>
                <a:cubicBezTo>
                  <a:pt x="105" y="150"/>
                  <a:pt x="104" y="154"/>
                  <a:pt x="103" y="158"/>
                </a:cubicBezTo>
                <a:cubicBezTo>
                  <a:pt x="115" y="163"/>
                  <a:pt x="128" y="165"/>
                  <a:pt x="141" y="166"/>
                </a:cubicBezTo>
                <a:cubicBezTo>
                  <a:pt x="141" y="161"/>
                  <a:pt x="141" y="157"/>
                  <a:pt x="141" y="153"/>
                </a:cubicBezTo>
                <a:cubicBezTo>
                  <a:pt x="130" y="151"/>
                  <a:pt x="119" y="149"/>
                  <a:pt x="107" y="147"/>
                </a:cubicBezTo>
                <a:close/>
                <a:moveTo>
                  <a:pt x="186" y="147"/>
                </a:moveTo>
                <a:cubicBezTo>
                  <a:pt x="175" y="149"/>
                  <a:pt x="163" y="151"/>
                  <a:pt x="152" y="153"/>
                </a:cubicBezTo>
                <a:cubicBezTo>
                  <a:pt x="152" y="157"/>
                  <a:pt x="152" y="161"/>
                  <a:pt x="152" y="167"/>
                </a:cubicBezTo>
                <a:cubicBezTo>
                  <a:pt x="161" y="165"/>
                  <a:pt x="169" y="164"/>
                  <a:pt x="177" y="162"/>
                </a:cubicBezTo>
                <a:cubicBezTo>
                  <a:pt x="179" y="162"/>
                  <a:pt x="182" y="161"/>
                  <a:pt x="182" y="158"/>
                </a:cubicBezTo>
                <a:cubicBezTo>
                  <a:pt x="183" y="156"/>
                  <a:pt x="184" y="155"/>
                  <a:pt x="185" y="154"/>
                </a:cubicBezTo>
                <a:cubicBezTo>
                  <a:pt x="188" y="152"/>
                  <a:pt x="188" y="149"/>
                  <a:pt x="186" y="147"/>
                </a:cubicBezTo>
                <a:close/>
                <a:moveTo>
                  <a:pt x="93" y="154"/>
                </a:moveTo>
                <a:cubicBezTo>
                  <a:pt x="94" y="150"/>
                  <a:pt x="96" y="146"/>
                  <a:pt x="97" y="143"/>
                </a:cubicBezTo>
                <a:cubicBezTo>
                  <a:pt x="88" y="138"/>
                  <a:pt x="80" y="133"/>
                  <a:pt x="72" y="128"/>
                </a:cubicBezTo>
                <a:cubicBezTo>
                  <a:pt x="71" y="128"/>
                  <a:pt x="70" y="128"/>
                  <a:pt x="69" y="128"/>
                </a:cubicBezTo>
                <a:cubicBezTo>
                  <a:pt x="67" y="130"/>
                  <a:pt x="65" y="132"/>
                  <a:pt x="63" y="133"/>
                </a:cubicBezTo>
                <a:cubicBezTo>
                  <a:pt x="72" y="142"/>
                  <a:pt x="82" y="148"/>
                  <a:pt x="93" y="154"/>
                </a:cubicBezTo>
                <a:close/>
                <a:moveTo>
                  <a:pt x="230" y="133"/>
                </a:moveTo>
                <a:cubicBezTo>
                  <a:pt x="228" y="132"/>
                  <a:pt x="227" y="131"/>
                  <a:pt x="225" y="129"/>
                </a:cubicBezTo>
                <a:cubicBezTo>
                  <a:pt x="224" y="127"/>
                  <a:pt x="222" y="127"/>
                  <a:pt x="220" y="129"/>
                </a:cubicBezTo>
                <a:cubicBezTo>
                  <a:pt x="216" y="132"/>
                  <a:pt x="211" y="135"/>
                  <a:pt x="207" y="137"/>
                </a:cubicBezTo>
                <a:cubicBezTo>
                  <a:pt x="201" y="139"/>
                  <a:pt x="199" y="143"/>
                  <a:pt x="200" y="148"/>
                </a:cubicBezTo>
                <a:cubicBezTo>
                  <a:pt x="200" y="149"/>
                  <a:pt x="200" y="149"/>
                  <a:pt x="200" y="149"/>
                </a:cubicBezTo>
                <a:cubicBezTo>
                  <a:pt x="200" y="152"/>
                  <a:pt x="202" y="153"/>
                  <a:pt x="205" y="151"/>
                </a:cubicBezTo>
                <a:cubicBezTo>
                  <a:pt x="214" y="147"/>
                  <a:pt x="222" y="141"/>
                  <a:pt x="230" y="133"/>
                </a:cubicBezTo>
                <a:close/>
                <a:moveTo>
                  <a:pt x="189" y="194"/>
                </a:moveTo>
                <a:cubicBezTo>
                  <a:pt x="193" y="194"/>
                  <a:pt x="197" y="194"/>
                  <a:pt x="202" y="194"/>
                </a:cubicBezTo>
                <a:cubicBezTo>
                  <a:pt x="200" y="188"/>
                  <a:pt x="200" y="183"/>
                  <a:pt x="199" y="179"/>
                </a:cubicBezTo>
                <a:cubicBezTo>
                  <a:pt x="196" y="179"/>
                  <a:pt x="194" y="179"/>
                  <a:pt x="191" y="179"/>
                </a:cubicBezTo>
                <a:cubicBezTo>
                  <a:pt x="190" y="184"/>
                  <a:pt x="189" y="188"/>
                  <a:pt x="189" y="194"/>
                </a:cubicBezTo>
                <a:close/>
                <a:moveTo>
                  <a:pt x="200" y="167"/>
                </a:moveTo>
                <a:cubicBezTo>
                  <a:pt x="198" y="165"/>
                  <a:pt x="198" y="163"/>
                  <a:pt x="196" y="161"/>
                </a:cubicBezTo>
                <a:cubicBezTo>
                  <a:pt x="196" y="160"/>
                  <a:pt x="193" y="161"/>
                  <a:pt x="193" y="161"/>
                </a:cubicBezTo>
                <a:cubicBezTo>
                  <a:pt x="192" y="163"/>
                  <a:pt x="192" y="165"/>
                  <a:pt x="191" y="167"/>
                </a:cubicBezTo>
                <a:cubicBezTo>
                  <a:pt x="194" y="167"/>
                  <a:pt x="196" y="167"/>
                  <a:pt x="200" y="16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86">
            <a:extLst>
              <a:ext uri="{FF2B5EF4-FFF2-40B4-BE49-F238E27FC236}">
                <a16:creationId xmlns:a16="http://schemas.microsoft.com/office/drawing/2014/main" id="{DFCD7B45-12F7-F317-AA00-D734D04651A6}"/>
              </a:ext>
            </a:extLst>
          </p:cNvPr>
          <p:cNvSpPr/>
          <p:nvPr/>
        </p:nvSpPr>
        <p:spPr>
          <a:xfrm>
            <a:off x="8230146" y="3633092"/>
            <a:ext cx="981364" cy="981364"/>
          </a:xfrm>
          <a:prstGeom prst="ellipse">
            <a:avLst/>
          </a:prstGeom>
          <a:solidFill>
            <a:schemeClr val="bg1"/>
          </a:solidFill>
          <a:ln w="25400">
            <a:noFill/>
          </a:ln>
          <a:effectLst>
            <a:outerShdw blurRad="3175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7">
            <a:extLst>
              <a:ext uri="{FF2B5EF4-FFF2-40B4-BE49-F238E27FC236}">
                <a16:creationId xmlns:a16="http://schemas.microsoft.com/office/drawing/2014/main" id="{7FCA6A64-6D5B-E1FE-58C1-7BC17D360FDD}"/>
              </a:ext>
            </a:extLst>
          </p:cNvPr>
          <p:cNvSpPr>
            <a:spLocks noEditPoints="1"/>
          </p:cNvSpPr>
          <p:nvPr/>
        </p:nvSpPr>
        <p:spPr bwMode="auto">
          <a:xfrm>
            <a:off x="8464211" y="3865637"/>
            <a:ext cx="513234" cy="516275"/>
          </a:xfrm>
          <a:custGeom>
            <a:avLst/>
            <a:gdLst>
              <a:gd name="T0" fmla="*/ 344 w 355"/>
              <a:gd name="T1" fmla="*/ 237 h 357"/>
              <a:gd name="T2" fmla="*/ 319 w 355"/>
              <a:gd name="T3" fmla="*/ 279 h 357"/>
              <a:gd name="T4" fmla="*/ 206 w 355"/>
              <a:gd name="T5" fmla="*/ 334 h 357"/>
              <a:gd name="T6" fmla="*/ 340 w 355"/>
              <a:gd name="T7" fmla="*/ 44 h 357"/>
              <a:gd name="T8" fmla="*/ 344 w 355"/>
              <a:gd name="T9" fmla="*/ 199 h 357"/>
              <a:gd name="T10" fmla="*/ 354 w 355"/>
              <a:gd name="T11" fmla="*/ 204 h 357"/>
              <a:gd name="T12" fmla="*/ 354 w 355"/>
              <a:gd name="T13" fmla="*/ 43 h 357"/>
              <a:gd name="T14" fmla="*/ 318 w 355"/>
              <a:gd name="T15" fmla="*/ 20 h 357"/>
              <a:gd name="T16" fmla="*/ 283 w 355"/>
              <a:gd name="T17" fmla="*/ 26 h 357"/>
              <a:gd name="T18" fmla="*/ 276 w 355"/>
              <a:gd name="T19" fmla="*/ 0 h 357"/>
              <a:gd name="T20" fmla="*/ 179 w 355"/>
              <a:gd name="T21" fmla="*/ 92 h 357"/>
              <a:gd name="T22" fmla="*/ 88 w 355"/>
              <a:gd name="T23" fmla="*/ 5 h 357"/>
              <a:gd name="T24" fmla="*/ 71 w 355"/>
              <a:gd name="T25" fmla="*/ 8 h 357"/>
              <a:gd name="T26" fmla="*/ 45 w 355"/>
              <a:gd name="T27" fmla="*/ 18 h 357"/>
              <a:gd name="T28" fmla="*/ 14 w 355"/>
              <a:gd name="T29" fmla="*/ 33 h 357"/>
              <a:gd name="T30" fmla="*/ 0 w 355"/>
              <a:gd name="T31" fmla="*/ 261 h 357"/>
              <a:gd name="T32" fmla="*/ 150 w 355"/>
              <a:gd name="T33" fmla="*/ 352 h 357"/>
              <a:gd name="T34" fmla="*/ 197 w 355"/>
              <a:gd name="T35" fmla="*/ 357 h 357"/>
              <a:gd name="T36" fmla="*/ 215 w 355"/>
              <a:gd name="T37" fmla="*/ 350 h 357"/>
              <a:gd name="T38" fmla="*/ 355 w 355"/>
              <a:gd name="T39" fmla="*/ 265 h 357"/>
              <a:gd name="T40" fmla="*/ 272 w 355"/>
              <a:gd name="T41" fmla="*/ 29 h 357"/>
              <a:gd name="T42" fmla="*/ 196 w 355"/>
              <a:gd name="T43" fmla="*/ 81 h 357"/>
              <a:gd name="T44" fmla="*/ 149 w 355"/>
              <a:gd name="T45" fmla="*/ 338 h 357"/>
              <a:gd name="T46" fmla="*/ 11 w 355"/>
              <a:gd name="T47" fmla="*/ 262 h 357"/>
              <a:gd name="T48" fmla="*/ 16 w 355"/>
              <a:gd name="T49" fmla="*/ 44 h 357"/>
              <a:gd name="T50" fmla="*/ 149 w 355"/>
              <a:gd name="T51" fmla="*/ 335 h 357"/>
              <a:gd name="T52" fmla="*/ 31 w 355"/>
              <a:gd name="T53" fmla="*/ 41 h 357"/>
              <a:gd name="T54" fmla="*/ 96 w 355"/>
              <a:gd name="T55" fmla="*/ 49 h 357"/>
              <a:gd name="T56" fmla="*/ 103 w 355"/>
              <a:gd name="T57" fmla="*/ 41 h 357"/>
              <a:gd name="T58" fmla="*/ 82 w 355"/>
              <a:gd name="T59" fmla="*/ 13 h 357"/>
              <a:gd name="T60" fmla="*/ 133 w 355"/>
              <a:gd name="T61" fmla="*/ 59 h 357"/>
              <a:gd name="T62" fmla="*/ 159 w 355"/>
              <a:gd name="T63" fmla="*/ 97 h 357"/>
              <a:gd name="T64" fmla="*/ 195 w 355"/>
              <a:gd name="T65" fmla="*/ 345 h 357"/>
              <a:gd name="T66" fmla="*/ 159 w 355"/>
              <a:gd name="T67" fmla="*/ 344 h 357"/>
              <a:gd name="T68" fmla="*/ 195 w 355"/>
              <a:gd name="T69" fmla="*/ 345 h 357"/>
              <a:gd name="T70" fmla="*/ 159 w 355"/>
              <a:gd name="T71" fmla="*/ 322 h 357"/>
              <a:gd name="T72" fmla="*/ 159 w 355"/>
              <a:gd name="T73" fmla="*/ 299 h 357"/>
              <a:gd name="T74" fmla="*/ 195 w 355"/>
              <a:gd name="T75" fmla="*/ 299 h 357"/>
              <a:gd name="T76" fmla="*/ 159 w 355"/>
              <a:gd name="T77" fmla="*/ 158 h 357"/>
              <a:gd name="T78" fmla="*/ 195 w 355"/>
              <a:gd name="T79" fmla="*/ 158 h 357"/>
              <a:gd name="T80" fmla="*/ 159 w 355"/>
              <a:gd name="T81" fmla="*/ 123 h 357"/>
              <a:gd name="T82" fmla="*/ 195 w 355"/>
              <a:gd name="T83" fmla="*/ 124 h 357"/>
              <a:gd name="T84" fmla="*/ 194 w 355"/>
              <a:gd name="T85" fmla="*/ 100 h 357"/>
              <a:gd name="T86" fmla="*/ 313 w 355"/>
              <a:gd name="T87" fmla="*/ 30 h 357"/>
              <a:gd name="T88" fmla="*/ 206 w 355"/>
              <a:gd name="T89" fmla="*/ 107 h 357"/>
              <a:gd name="T90" fmla="*/ 231 w 355"/>
              <a:gd name="T91" fmla="*/ 189 h 357"/>
              <a:gd name="T92" fmla="*/ 329 w 355"/>
              <a:gd name="T93" fmla="*/ 129 h 357"/>
              <a:gd name="T94" fmla="*/ 301 w 355"/>
              <a:gd name="T95" fmla="*/ 103 h 357"/>
              <a:gd name="T96" fmla="*/ 221 w 355"/>
              <a:gd name="T97" fmla="*/ 169 h 357"/>
              <a:gd name="T98" fmla="*/ 315 w 355"/>
              <a:gd name="T99" fmla="*/ 107 h 357"/>
              <a:gd name="T100" fmla="*/ 316 w 355"/>
              <a:gd name="T101" fmla="*/ 128 h 357"/>
              <a:gd name="T102" fmla="*/ 232 w 355"/>
              <a:gd name="T103" fmla="*/ 162 h 357"/>
              <a:gd name="T104" fmla="*/ 178 w 355"/>
              <a:gd name="T105" fmla="*/ 198 h 357"/>
              <a:gd name="T106" fmla="*/ 172 w 355"/>
              <a:gd name="T107" fmla="*/ 234 h 357"/>
              <a:gd name="T108" fmla="*/ 177 w 355"/>
              <a:gd name="T109" fmla="*/ 271 h 357"/>
              <a:gd name="T110" fmla="*/ 183 w 355"/>
              <a:gd name="T111" fmla="*/ 20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357">
                <a:moveTo>
                  <a:pt x="355" y="236"/>
                </a:moveTo>
                <a:cubicBezTo>
                  <a:pt x="355" y="232"/>
                  <a:pt x="351" y="230"/>
                  <a:pt x="348" y="231"/>
                </a:cubicBezTo>
                <a:cubicBezTo>
                  <a:pt x="345" y="232"/>
                  <a:pt x="344" y="235"/>
                  <a:pt x="344" y="237"/>
                </a:cubicBezTo>
                <a:cubicBezTo>
                  <a:pt x="344" y="246"/>
                  <a:pt x="344" y="254"/>
                  <a:pt x="344" y="262"/>
                </a:cubicBezTo>
                <a:cubicBezTo>
                  <a:pt x="344" y="264"/>
                  <a:pt x="343" y="266"/>
                  <a:pt x="341" y="267"/>
                </a:cubicBezTo>
                <a:cubicBezTo>
                  <a:pt x="334" y="271"/>
                  <a:pt x="326" y="275"/>
                  <a:pt x="319" y="279"/>
                </a:cubicBezTo>
                <a:cubicBezTo>
                  <a:pt x="283" y="299"/>
                  <a:pt x="247" y="320"/>
                  <a:pt x="211" y="340"/>
                </a:cubicBezTo>
                <a:cubicBezTo>
                  <a:pt x="207" y="342"/>
                  <a:pt x="206" y="342"/>
                  <a:pt x="206" y="337"/>
                </a:cubicBezTo>
                <a:cubicBezTo>
                  <a:pt x="206" y="336"/>
                  <a:pt x="206" y="335"/>
                  <a:pt x="206" y="334"/>
                </a:cubicBezTo>
                <a:cubicBezTo>
                  <a:pt x="206" y="264"/>
                  <a:pt x="206" y="193"/>
                  <a:pt x="206" y="123"/>
                </a:cubicBezTo>
                <a:cubicBezTo>
                  <a:pt x="206" y="120"/>
                  <a:pt x="207" y="119"/>
                  <a:pt x="209" y="118"/>
                </a:cubicBezTo>
                <a:cubicBezTo>
                  <a:pt x="253" y="93"/>
                  <a:pt x="296" y="69"/>
                  <a:pt x="340" y="44"/>
                </a:cubicBezTo>
                <a:cubicBezTo>
                  <a:pt x="343" y="42"/>
                  <a:pt x="344" y="42"/>
                  <a:pt x="344" y="47"/>
                </a:cubicBezTo>
                <a:cubicBezTo>
                  <a:pt x="344" y="48"/>
                  <a:pt x="344" y="49"/>
                  <a:pt x="344" y="49"/>
                </a:cubicBezTo>
                <a:cubicBezTo>
                  <a:pt x="344" y="99"/>
                  <a:pt x="344" y="149"/>
                  <a:pt x="344" y="199"/>
                </a:cubicBezTo>
                <a:cubicBezTo>
                  <a:pt x="344" y="201"/>
                  <a:pt x="344" y="203"/>
                  <a:pt x="345" y="204"/>
                </a:cubicBezTo>
                <a:cubicBezTo>
                  <a:pt x="346" y="206"/>
                  <a:pt x="347" y="207"/>
                  <a:pt x="349" y="208"/>
                </a:cubicBezTo>
                <a:cubicBezTo>
                  <a:pt x="352" y="208"/>
                  <a:pt x="354" y="207"/>
                  <a:pt x="354" y="204"/>
                </a:cubicBezTo>
                <a:cubicBezTo>
                  <a:pt x="355" y="203"/>
                  <a:pt x="355" y="201"/>
                  <a:pt x="355" y="200"/>
                </a:cubicBezTo>
                <a:cubicBezTo>
                  <a:pt x="355" y="149"/>
                  <a:pt x="355" y="98"/>
                  <a:pt x="355" y="47"/>
                </a:cubicBezTo>
                <a:cubicBezTo>
                  <a:pt x="355" y="46"/>
                  <a:pt x="355" y="44"/>
                  <a:pt x="354" y="43"/>
                </a:cubicBezTo>
                <a:cubicBezTo>
                  <a:pt x="353" y="36"/>
                  <a:pt x="347" y="31"/>
                  <a:pt x="340" y="33"/>
                </a:cubicBezTo>
                <a:cubicBezTo>
                  <a:pt x="338" y="33"/>
                  <a:pt x="335" y="34"/>
                  <a:pt x="333" y="35"/>
                </a:cubicBezTo>
                <a:cubicBezTo>
                  <a:pt x="328" y="30"/>
                  <a:pt x="323" y="25"/>
                  <a:pt x="318" y="20"/>
                </a:cubicBezTo>
                <a:cubicBezTo>
                  <a:pt x="315" y="18"/>
                  <a:pt x="313" y="17"/>
                  <a:pt x="309" y="18"/>
                </a:cubicBezTo>
                <a:cubicBezTo>
                  <a:pt x="308" y="18"/>
                  <a:pt x="307" y="18"/>
                  <a:pt x="306" y="19"/>
                </a:cubicBezTo>
                <a:cubicBezTo>
                  <a:pt x="298" y="21"/>
                  <a:pt x="291" y="24"/>
                  <a:pt x="283" y="26"/>
                </a:cubicBezTo>
                <a:cubicBezTo>
                  <a:pt x="283" y="20"/>
                  <a:pt x="283" y="14"/>
                  <a:pt x="283" y="8"/>
                </a:cubicBezTo>
                <a:cubicBezTo>
                  <a:pt x="283" y="5"/>
                  <a:pt x="282" y="2"/>
                  <a:pt x="280" y="0"/>
                </a:cubicBezTo>
                <a:cubicBezTo>
                  <a:pt x="276" y="0"/>
                  <a:pt x="276" y="0"/>
                  <a:pt x="276" y="0"/>
                </a:cubicBezTo>
                <a:cubicBezTo>
                  <a:pt x="270" y="3"/>
                  <a:pt x="265" y="5"/>
                  <a:pt x="259" y="8"/>
                </a:cubicBezTo>
                <a:cubicBezTo>
                  <a:pt x="230" y="22"/>
                  <a:pt x="206" y="42"/>
                  <a:pt x="190" y="70"/>
                </a:cubicBezTo>
                <a:cubicBezTo>
                  <a:pt x="185" y="77"/>
                  <a:pt x="182" y="85"/>
                  <a:pt x="179" y="92"/>
                </a:cubicBezTo>
                <a:cubicBezTo>
                  <a:pt x="178" y="93"/>
                  <a:pt x="178" y="94"/>
                  <a:pt x="177" y="95"/>
                </a:cubicBezTo>
                <a:cubicBezTo>
                  <a:pt x="175" y="89"/>
                  <a:pt x="172" y="83"/>
                  <a:pt x="169" y="77"/>
                </a:cubicBezTo>
                <a:cubicBezTo>
                  <a:pt x="151" y="43"/>
                  <a:pt x="123" y="20"/>
                  <a:pt x="88" y="5"/>
                </a:cubicBezTo>
                <a:cubicBezTo>
                  <a:pt x="85" y="3"/>
                  <a:pt x="82" y="2"/>
                  <a:pt x="79" y="0"/>
                </a:cubicBezTo>
                <a:cubicBezTo>
                  <a:pt x="75" y="0"/>
                  <a:pt x="75" y="0"/>
                  <a:pt x="75" y="0"/>
                </a:cubicBezTo>
                <a:cubicBezTo>
                  <a:pt x="72" y="2"/>
                  <a:pt x="71" y="5"/>
                  <a:pt x="71" y="8"/>
                </a:cubicBezTo>
                <a:cubicBezTo>
                  <a:pt x="72" y="14"/>
                  <a:pt x="72" y="20"/>
                  <a:pt x="72" y="26"/>
                </a:cubicBezTo>
                <a:cubicBezTo>
                  <a:pt x="64" y="24"/>
                  <a:pt x="56" y="21"/>
                  <a:pt x="49" y="19"/>
                </a:cubicBezTo>
                <a:cubicBezTo>
                  <a:pt x="48" y="18"/>
                  <a:pt x="46" y="18"/>
                  <a:pt x="45" y="18"/>
                </a:cubicBezTo>
                <a:cubicBezTo>
                  <a:pt x="42" y="17"/>
                  <a:pt x="40" y="18"/>
                  <a:pt x="37" y="20"/>
                </a:cubicBezTo>
                <a:cubicBezTo>
                  <a:pt x="32" y="25"/>
                  <a:pt x="27" y="30"/>
                  <a:pt x="22" y="35"/>
                </a:cubicBezTo>
                <a:cubicBezTo>
                  <a:pt x="19" y="34"/>
                  <a:pt x="17" y="33"/>
                  <a:pt x="14" y="33"/>
                </a:cubicBezTo>
                <a:cubicBezTo>
                  <a:pt x="8" y="31"/>
                  <a:pt x="2" y="36"/>
                  <a:pt x="0" y="42"/>
                </a:cubicBezTo>
                <a:cubicBezTo>
                  <a:pt x="0" y="44"/>
                  <a:pt x="0" y="46"/>
                  <a:pt x="0" y="48"/>
                </a:cubicBezTo>
                <a:cubicBezTo>
                  <a:pt x="0" y="119"/>
                  <a:pt x="0" y="190"/>
                  <a:pt x="0" y="261"/>
                </a:cubicBezTo>
                <a:cubicBezTo>
                  <a:pt x="0" y="268"/>
                  <a:pt x="2" y="273"/>
                  <a:pt x="9" y="276"/>
                </a:cubicBezTo>
                <a:cubicBezTo>
                  <a:pt x="52" y="300"/>
                  <a:pt x="95" y="325"/>
                  <a:pt x="138" y="349"/>
                </a:cubicBezTo>
                <a:cubicBezTo>
                  <a:pt x="142" y="351"/>
                  <a:pt x="145" y="353"/>
                  <a:pt x="150" y="352"/>
                </a:cubicBezTo>
                <a:cubicBezTo>
                  <a:pt x="150" y="352"/>
                  <a:pt x="151" y="352"/>
                  <a:pt x="151" y="353"/>
                </a:cubicBezTo>
                <a:cubicBezTo>
                  <a:pt x="154" y="354"/>
                  <a:pt x="156" y="355"/>
                  <a:pt x="158" y="357"/>
                </a:cubicBezTo>
                <a:cubicBezTo>
                  <a:pt x="197" y="357"/>
                  <a:pt x="197" y="357"/>
                  <a:pt x="197" y="357"/>
                </a:cubicBezTo>
                <a:cubicBezTo>
                  <a:pt x="199" y="355"/>
                  <a:pt x="201" y="354"/>
                  <a:pt x="203" y="353"/>
                </a:cubicBezTo>
                <a:cubicBezTo>
                  <a:pt x="204" y="352"/>
                  <a:pt x="205" y="352"/>
                  <a:pt x="205" y="352"/>
                </a:cubicBezTo>
                <a:cubicBezTo>
                  <a:pt x="209" y="351"/>
                  <a:pt x="212" y="351"/>
                  <a:pt x="215" y="350"/>
                </a:cubicBezTo>
                <a:cubicBezTo>
                  <a:pt x="229" y="342"/>
                  <a:pt x="241" y="335"/>
                  <a:pt x="254" y="328"/>
                </a:cubicBezTo>
                <a:cubicBezTo>
                  <a:pt x="285" y="310"/>
                  <a:pt x="316" y="293"/>
                  <a:pt x="347" y="276"/>
                </a:cubicBezTo>
                <a:cubicBezTo>
                  <a:pt x="351" y="273"/>
                  <a:pt x="354" y="270"/>
                  <a:pt x="355" y="265"/>
                </a:cubicBezTo>
                <a:cubicBezTo>
                  <a:pt x="355" y="255"/>
                  <a:pt x="355" y="246"/>
                  <a:pt x="355" y="236"/>
                </a:cubicBezTo>
                <a:close/>
                <a:moveTo>
                  <a:pt x="273" y="13"/>
                </a:moveTo>
                <a:cubicBezTo>
                  <a:pt x="273" y="19"/>
                  <a:pt x="273" y="24"/>
                  <a:pt x="272" y="29"/>
                </a:cubicBezTo>
                <a:cubicBezTo>
                  <a:pt x="272" y="30"/>
                  <a:pt x="271" y="31"/>
                  <a:pt x="270" y="32"/>
                </a:cubicBezTo>
                <a:cubicBezTo>
                  <a:pt x="252" y="40"/>
                  <a:pt x="235" y="49"/>
                  <a:pt x="219" y="61"/>
                </a:cubicBezTo>
                <a:cubicBezTo>
                  <a:pt x="211" y="67"/>
                  <a:pt x="204" y="74"/>
                  <a:pt x="196" y="81"/>
                </a:cubicBezTo>
                <a:cubicBezTo>
                  <a:pt x="214" y="49"/>
                  <a:pt x="240" y="28"/>
                  <a:pt x="273" y="13"/>
                </a:cubicBezTo>
                <a:close/>
                <a:moveTo>
                  <a:pt x="149" y="335"/>
                </a:moveTo>
                <a:cubicBezTo>
                  <a:pt x="149" y="336"/>
                  <a:pt x="149" y="337"/>
                  <a:pt x="149" y="338"/>
                </a:cubicBezTo>
                <a:cubicBezTo>
                  <a:pt x="149" y="342"/>
                  <a:pt x="148" y="342"/>
                  <a:pt x="144" y="340"/>
                </a:cubicBezTo>
                <a:cubicBezTo>
                  <a:pt x="100" y="316"/>
                  <a:pt x="57" y="291"/>
                  <a:pt x="13" y="267"/>
                </a:cubicBezTo>
                <a:cubicBezTo>
                  <a:pt x="11" y="265"/>
                  <a:pt x="11" y="264"/>
                  <a:pt x="11" y="262"/>
                </a:cubicBezTo>
                <a:cubicBezTo>
                  <a:pt x="11" y="226"/>
                  <a:pt x="11" y="190"/>
                  <a:pt x="11" y="154"/>
                </a:cubicBezTo>
                <a:cubicBezTo>
                  <a:pt x="11" y="118"/>
                  <a:pt x="11" y="83"/>
                  <a:pt x="11" y="47"/>
                </a:cubicBezTo>
                <a:cubicBezTo>
                  <a:pt x="11" y="42"/>
                  <a:pt x="11" y="42"/>
                  <a:pt x="16" y="44"/>
                </a:cubicBezTo>
                <a:cubicBezTo>
                  <a:pt x="58" y="69"/>
                  <a:pt x="101" y="93"/>
                  <a:pt x="144" y="116"/>
                </a:cubicBezTo>
                <a:cubicBezTo>
                  <a:pt x="148" y="119"/>
                  <a:pt x="149" y="121"/>
                  <a:pt x="149" y="125"/>
                </a:cubicBezTo>
                <a:cubicBezTo>
                  <a:pt x="149" y="195"/>
                  <a:pt x="149" y="265"/>
                  <a:pt x="149" y="335"/>
                </a:cubicBezTo>
                <a:close/>
                <a:moveTo>
                  <a:pt x="151" y="108"/>
                </a:moveTo>
                <a:cubicBezTo>
                  <a:pt x="112" y="87"/>
                  <a:pt x="74" y="65"/>
                  <a:pt x="35" y="43"/>
                </a:cubicBezTo>
                <a:cubicBezTo>
                  <a:pt x="34" y="43"/>
                  <a:pt x="33" y="42"/>
                  <a:pt x="31" y="41"/>
                </a:cubicBezTo>
                <a:cubicBezTo>
                  <a:pt x="35" y="37"/>
                  <a:pt x="39" y="33"/>
                  <a:pt x="43" y="30"/>
                </a:cubicBezTo>
                <a:cubicBezTo>
                  <a:pt x="44" y="29"/>
                  <a:pt x="46" y="29"/>
                  <a:pt x="47" y="29"/>
                </a:cubicBezTo>
                <a:cubicBezTo>
                  <a:pt x="64" y="34"/>
                  <a:pt x="80" y="41"/>
                  <a:pt x="96" y="49"/>
                </a:cubicBezTo>
                <a:cubicBezTo>
                  <a:pt x="97" y="49"/>
                  <a:pt x="98" y="50"/>
                  <a:pt x="99" y="50"/>
                </a:cubicBezTo>
                <a:cubicBezTo>
                  <a:pt x="101" y="51"/>
                  <a:pt x="104" y="50"/>
                  <a:pt x="105" y="47"/>
                </a:cubicBezTo>
                <a:cubicBezTo>
                  <a:pt x="107" y="45"/>
                  <a:pt x="106" y="42"/>
                  <a:pt x="103" y="41"/>
                </a:cubicBezTo>
                <a:cubicBezTo>
                  <a:pt x="97" y="38"/>
                  <a:pt x="91" y="35"/>
                  <a:pt x="85" y="32"/>
                </a:cubicBezTo>
                <a:cubicBezTo>
                  <a:pt x="83" y="31"/>
                  <a:pt x="82" y="30"/>
                  <a:pt x="82" y="27"/>
                </a:cubicBezTo>
                <a:cubicBezTo>
                  <a:pt x="82" y="23"/>
                  <a:pt x="82" y="18"/>
                  <a:pt x="82" y="13"/>
                </a:cubicBezTo>
                <a:cubicBezTo>
                  <a:pt x="115" y="28"/>
                  <a:pt x="141" y="49"/>
                  <a:pt x="158" y="80"/>
                </a:cubicBezTo>
                <a:cubicBezTo>
                  <a:pt x="152" y="75"/>
                  <a:pt x="146" y="70"/>
                  <a:pt x="140" y="65"/>
                </a:cubicBezTo>
                <a:cubicBezTo>
                  <a:pt x="138" y="63"/>
                  <a:pt x="135" y="61"/>
                  <a:pt x="133" y="59"/>
                </a:cubicBezTo>
                <a:cubicBezTo>
                  <a:pt x="130" y="57"/>
                  <a:pt x="127" y="57"/>
                  <a:pt x="125" y="60"/>
                </a:cubicBezTo>
                <a:cubicBezTo>
                  <a:pt x="123" y="62"/>
                  <a:pt x="124" y="65"/>
                  <a:pt x="127" y="67"/>
                </a:cubicBezTo>
                <a:cubicBezTo>
                  <a:pt x="138" y="76"/>
                  <a:pt x="149" y="86"/>
                  <a:pt x="159" y="97"/>
                </a:cubicBezTo>
                <a:cubicBezTo>
                  <a:pt x="162" y="101"/>
                  <a:pt x="165" y="106"/>
                  <a:pt x="169" y="111"/>
                </a:cubicBezTo>
                <a:cubicBezTo>
                  <a:pt x="162" y="111"/>
                  <a:pt x="157" y="112"/>
                  <a:pt x="151" y="108"/>
                </a:cubicBezTo>
                <a:close/>
                <a:moveTo>
                  <a:pt x="195" y="345"/>
                </a:moveTo>
                <a:cubicBezTo>
                  <a:pt x="195" y="345"/>
                  <a:pt x="194" y="346"/>
                  <a:pt x="193" y="346"/>
                </a:cubicBezTo>
                <a:cubicBezTo>
                  <a:pt x="183" y="347"/>
                  <a:pt x="172" y="347"/>
                  <a:pt x="162" y="347"/>
                </a:cubicBezTo>
                <a:cubicBezTo>
                  <a:pt x="160" y="347"/>
                  <a:pt x="159" y="346"/>
                  <a:pt x="159" y="344"/>
                </a:cubicBezTo>
                <a:cubicBezTo>
                  <a:pt x="159" y="340"/>
                  <a:pt x="159" y="337"/>
                  <a:pt x="159" y="333"/>
                </a:cubicBezTo>
                <a:cubicBezTo>
                  <a:pt x="195" y="333"/>
                  <a:pt x="195" y="333"/>
                  <a:pt x="195" y="333"/>
                </a:cubicBezTo>
                <a:cubicBezTo>
                  <a:pt x="195" y="337"/>
                  <a:pt x="196" y="341"/>
                  <a:pt x="195" y="345"/>
                </a:cubicBezTo>
                <a:close/>
                <a:moveTo>
                  <a:pt x="195" y="310"/>
                </a:moveTo>
                <a:cubicBezTo>
                  <a:pt x="195" y="322"/>
                  <a:pt x="195" y="322"/>
                  <a:pt x="195" y="322"/>
                </a:cubicBezTo>
                <a:cubicBezTo>
                  <a:pt x="159" y="322"/>
                  <a:pt x="159" y="322"/>
                  <a:pt x="159" y="322"/>
                </a:cubicBezTo>
                <a:cubicBezTo>
                  <a:pt x="159" y="310"/>
                  <a:pt x="159" y="310"/>
                  <a:pt x="159" y="310"/>
                </a:cubicBezTo>
                <a:lnTo>
                  <a:pt x="195" y="310"/>
                </a:lnTo>
                <a:close/>
                <a:moveTo>
                  <a:pt x="159" y="299"/>
                </a:moveTo>
                <a:cubicBezTo>
                  <a:pt x="159" y="169"/>
                  <a:pt x="159" y="169"/>
                  <a:pt x="159" y="169"/>
                </a:cubicBezTo>
                <a:cubicBezTo>
                  <a:pt x="195" y="169"/>
                  <a:pt x="195" y="169"/>
                  <a:pt x="195" y="169"/>
                </a:cubicBezTo>
                <a:cubicBezTo>
                  <a:pt x="195" y="299"/>
                  <a:pt x="195" y="299"/>
                  <a:pt x="195" y="299"/>
                </a:cubicBezTo>
                <a:lnTo>
                  <a:pt x="159" y="299"/>
                </a:lnTo>
                <a:close/>
                <a:moveTo>
                  <a:pt x="195" y="158"/>
                </a:moveTo>
                <a:cubicBezTo>
                  <a:pt x="159" y="158"/>
                  <a:pt x="159" y="158"/>
                  <a:pt x="159" y="158"/>
                </a:cubicBezTo>
                <a:cubicBezTo>
                  <a:pt x="159" y="146"/>
                  <a:pt x="159" y="146"/>
                  <a:pt x="159" y="146"/>
                </a:cubicBezTo>
                <a:cubicBezTo>
                  <a:pt x="195" y="146"/>
                  <a:pt x="195" y="146"/>
                  <a:pt x="195" y="146"/>
                </a:cubicBezTo>
                <a:lnTo>
                  <a:pt x="195" y="158"/>
                </a:lnTo>
                <a:close/>
                <a:moveTo>
                  <a:pt x="196" y="135"/>
                </a:moveTo>
                <a:cubicBezTo>
                  <a:pt x="159" y="135"/>
                  <a:pt x="159" y="135"/>
                  <a:pt x="159" y="135"/>
                </a:cubicBezTo>
                <a:cubicBezTo>
                  <a:pt x="159" y="131"/>
                  <a:pt x="159" y="127"/>
                  <a:pt x="159" y="123"/>
                </a:cubicBezTo>
                <a:cubicBezTo>
                  <a:pt x="159" y="123"/>
                  <a:pt x="161" y="122"/>
                  <a:pt x="162" y="122"/>
                </a:cubicBezTo>
                <a:cubicBezTo>
                  <a:pt x="172" y="121"/>
                  <a:pt x="183" y="121"/>
                  <a:pt x="193" y="122"/>
                </a:cubicBezTo>
                <a:cubicBezTo>
                  <a:pt x="194" y="122"/>
                  <a:pt x="195" y="123"/>
                  <a:pt x="195" y="124"/>
                </a:cubicBezTo>
                <a:cubicBezTo>
                  <a:pt x="196" y="128"/>
                  <a:pt x="196" y="131"/>
                  <a:pt x="196" y="135"/>
                </a:cubicBezTo>
                <a:close/>
                <a:moveTo>
                  <a:pt x="186" y="111"/>
                </a:moveTo>
                <a:cubicBezTo>
                  <a:pt x="189" y="107"/>
                  <a:pt x="191" y="103"/>
                  <a:pt x="194" y="100"/>
                </a:cubicBezTo>
                <a:cubicBezTo>
                  <a:pt x="213" y="77"/>
                  <a:pt x="236" y="60"/>
                  <a:pt x="262" y="47"/>
                </a:cubicBezTo>
                <a:cubicBezTo>
                  <a:pt x="277" y="40"/>
                  <a:pt x="292" y="34"/>
                  <a:pt x="308" y="29"/>
                </a:cubicBezTo>
                <a:cubicBezTo>
                  <a:pt x="310" y="29"/>
                  <a:pt x="311" y="29"/>
                  <a:pt x="313" y="30"/>
                </a:cubicBezTo>
                <a:cubicBezTo>
                  <a:pt x="316" y="34"/>
                  <a:pt x="320" y="37"/>
                  <a:pt x="324" y="41"/>
                </a:cubicBezTo>
                <a:cubicBezTo>
                  <a:pt x="319" y="44"/>
                  <a:pt x="315" y="46"/>
                  <a:pt x="311" y="48"/>
                </a:cubicBezTo>
                <a:cubicBezTo>
                  <a:pt x="276" y="68"/>
                  <a:pt x="241" y="87"/>
                  <a:pt x="206" y="107"/>
                </a:cubicBezTo>
                <a:cubicBezTo>
                  <a:pt x="200" y="111"/>
                  <a:pt x="193" y="112"/>
                  <a:pt x="186" y="111"/>
                </a:cubicBezTo>
                <a:close/>
                <a:moveTo>
                  <a:pt x="221" y="184"/>
                </a:moveTo>
                <a:cubicBezTo>
                  <a:pt x="221" y="190"/>
                  <a:pt x="225" y="192"/>
                  <a:pt x="231" y="189"/>
                </a:cubicBezTo>
                <a:cubicBezTo>
                  <a:pt x="240" y="184"/>
                  <a:pt x="249" y="179"/>
                  <a:pt x="258" y="174"/>
                </a:cubicBezTo>
                <a:cubicBezTo>
                  <a:pt x="280" y="161"/>
                  <a:pt x="302" y="148"/>
                  <a:pt x="325" y="135"/>
                </a:cubicBezTo>
                <a:cubicBezTo>
                  <a:pt x="327" y="134"/>
                  <a:pt x="329" y="132"/>
                  <a:pt x="329" y="129"/>
                </a:cubicBezTo>
                <a:cubicBezTo>
                  <a:pt x="329" y="118"/>
                  <a:pt x="329" y="108"/>
                  <a:pt x="329" y="97"/>
                </a:cubicBezTo>
                <a:cubicBezTo>
                  <a:pt x="329" y="92"/>
                  <a:pt x="325" y="89"/>
                  <a:pt x="320" y="92"/>
                </a:cubicBezTo>
                <a:cubicBezTo>
                  <a:pt x="314" y="96"/>
                  <a:pt x="308" y="99"/>
                  <a:pt x="301" y="103"/>
                </a:cubicBezTo>
                <a:cubicBezTo>
                  <a:pt x="276" y="117"/>
                  <a:pt x="251" y="132"/>
                  <a:pt x="226" y="146"/>
                </a:cubicBezTo>
                <a:cubicBezTo>
                  <a:pt x="222" y="148"/>
                  <a:pt x="221" y="150"/>
                  <a:pt x="221" y="154"/>
                </a:cubicBezTo>
                <a:cubicBezTo>
                  <a:pt x="221" y="159"/>
                  <a:pt x="221" y="164"/>
                  <a:pt x="221" y="169"/>
                </a:cubicBezTo>
                <a:cubicBezTo>
                  <a:pt x="221" y="174"/>
                  <a:pt x="221" y="179"/>
                  <a:pt x="221" y="184"/>
                </a:cubicBezTo>
                <a:close/>
                <a:moveTo>
                  <a:pt x="238" y="151"/>
                </a:moveTo>
                <a:cubicBezTo>
                  <a:pt x="264" y="137"/>
                  <a:pt x="289" y="122"/>
                  <a:pt x="315" y="107"/>
                </a:cubicBezTo>
                <a:cubicBezTo>
                  <a:pt x="316" y="107"/>
                  <a:pt x="317" y="106"/>
                  <a:pt x="319" y="105"/>
                </a:cubicBezTo>
                <a:cubicBezTo>
                  <a:pt x="319" y="112"/>
                  <a:pt x="319" y="119"/>
                  <a:pt x="319" y="125"/>
                </a:cubicBezTo>
                <a:cubicBezTo>
                  <a:pt x="318" y="126"/>
                  <a:pt x="317" y="128"/>
                  <a:pt x="316" y="128"/>
                </a:cubicBezTo>
                <a:cubicBezTo>
                  <a:pt x="296" y="140"/>
                  <a:pt x="275" y="152"/>
                  <a:pt x="255" y="163"/>
                </a:cubicBezTo>
                <a:cubicBezTo>
                  <a:pt x="247" y="167"/>
                  <a:pt x="240" y="172"/>
                  <a:pt x="232" y="176"/>
                </a:cubicBezTo>
                <a:cubicBezTo>
                  <a:pt x="232" y="171"/>
                  <a:pt x="232" y="166"/>
                  <a:pt x="232" y="162"/>
                </a:cubicBezTo>
                <a:cubicBezTo>
                  <a:pt x="231" y="157"/>
                  <a:pt x="233" y="154"/>
                  <a:pt x="238" y="151"/>
                </a:cubicBezTo>
                <a:close/>
                <a:moveTo>
                  <a:pt x="182" y="201"/>
                </a:moveTo>
                <a:cubicBezTo>
                  <a:pt x="181" y="199"/>
                  <a:pt x="180" y="198"/>
                  <a:pt x="178" y="198"/>
                </a:cubicBezTo>
                <a:cubicBezTo>
                  <a:pt x="176" y="198"/>
                  <a:pt x="174" y="199"/>
                  <a:pt x="173" y="200"/>
                </a:cubicBezTo>
                <a:cubicBezTo>
                  <a:pt x="172" y="201"/>
                  <a:pt x="172" y="203"/>
                  <a:pt x="172" y="204"/>
                </a:cubicBezTo>
                <a:cubicBezTo>
                  <a:pt x="172" y="214"/>
                  <a:pt x="172" y="224"/>
                  <a:pt x="172" y="234"/>
                </a:cubicBezTo>
                <a:cubicBezTo>
                  <a:pt x="172" y="238"/>
                  <a:pt x="172" y="241"/>
                  <a:pt x="172" y="245"/>
                </a:cubicBezTo>
                <a:cubicBezTo>
                  <a:pt x="172" y="252"/>
                  <a:pt x="172" y="258"/>
                  <a:pt x="172" y="265"/>
                </a:cubicBezTo>
                <a:cubicBezTo>
                  <a:pt x="172" y="268"/>
                  <a:pt x="174" y="271"/>
                  <a:pt x="177" y="271"/>
                </a:cubicBezTo>
                <a:cubicBezTo>
                  <a:pt x="180" y="270"/>
                  <a:pt x="182" y="268"/>
                  <a:pt x="183" y="265"/>
                </a:cubicBezTo>
                <a:cubicBezTo>
                  <a:pt x="183" y="264"/>
                  <a:pt x="183" y="263"/>
                  <a:pt x="183" y="263"/>
                </a:cubicBezTo>
                <a:cubicBezTo>
                  <a:pt x="183" y="244"/>
                  <a:pt x="183" y="224"/>
                  <a:pt x="183" y="205"/>
                </a:cubicBezTo>
                <a:cubicBezTo>
                  <a:pt x="183" y="204"/>
                  <a:pt x="183" y="202"/>
                  <a:pt x="182" y="20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TextBox 88">
            <a:extLst>
              <a:ext uri="{FF2B5EF4-FFF2-40B4-BE49-F238E27FC236}">
                <a16:creationId xmlns:a16="http://schemas.microsoft.com/office/drawing/2014/main" id="{7D838033-40F2-84C9-98D7-E542B938EFC3}"/>
              </a:ext>
            </a:extLst>
          </p:cNvPr>
          <p:cNvSpPr txBox="1"/>
          <p:nvPr/>
        </p:nvSpPr>
        <p:spPr>
          <a:xfrm>
            <a:off x="1040108" y="5307782"/>
            <a:ext cx="2947145" cy="656590"/>
          </a:xfrm>
          <a:prstGeom prst="rect">
            <a:avLst/>
          </a:prstGeom>
          <a:noFill/>
        </p:spPr>
        <p:txBody>
          <a:bodyPr wrap="square" rtlCol="0">
            <a:spAutoFit/>
          </a:bodyPr>
          <a:lstStyle/>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Whether you’re sending big files</a:t>
            </a:r>
          </a:p>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delivering work for clients</a:t>
            </a:r>
            <a:r>
              <a:rPr lang="en-US" sz="1100" dirty="0">
                <a:latin typeface="Epilogue" pitchFamily="2" charset="0"/>
                <a:ea typeface="Arimo" panose="020B0604020202020204" pitchFamily="34" charset="0"/>
                <a:cs typeface="Arimo" panose="020B0604020202020204" pitchFamily="34" charset="0"/>
              </a:rPr>
              <a:t> </a:t>
            </a:r>
            <a:r>
              <a:rPr lang="en-US" sz="1100" b="0" i="0" dirty="0">
                <a:effectLst/>
                <a:latin typeface="Epilogue" pitchFamily="2" charset="0"/>
                <a:ea typeface="Arimo" panose="020B0604020202020204" pitchFamily="34" charset="0"/>
                <a:cs typeface="Arimo" panose="020B0604020202020204" pitchFamily="34" charset="0"/>
              </a:rPr>
              <a:t>creative projects moving good.</a:t>
            </a:r>
            <a:endParaRPr lang="en-US" sz="1100" dirty="0">
              <a:latin typeface="Epilogue" pitchFamily="2" charset="0"/>
              <a:ea typeface="Arimo" panose="020B0604020202020204" pitchFamily="34" charset="0"/>
              <a:cs typeface="Arimo" panose="020B0604020202020204" pitchFamily="34" charset="0"/>
            </a:endParaRPr>
          </a:p>
        </p:txBody>
      </p:sp>
      <p:sp>
        <p:nvSpPr>
          <p:cNvPr id="90" name="TextBox 89">
            <a:extLst>
              <a:ext uri="{FF2B5EF4-FFF2-40B4-BE49-F238E27FC236}">
                <a16:creationId xmlns:a16="http://schemas.microsoft.com/office/drawing/2014/main" id="{2CEFDF41-1D65-0495-431E-692F5B5C2A23}"/>
              </a:ext>
            </a:extLst>
          </p:cNvPr>
          <p:cNvSpPr txBox="1"/>
          <p:nvPr/>
        </p:nvSpPr>
        <p:spPr>
          <a:xfrm>
            <a:off x="1040109" y="4928474"/>
            <a:ext cx="2416235" cy="400110"/>
          </a:xfrm>
          <a:prstGeom prst="rect">
            <a:avLst/>
          </a:prstGeom>
          <a:noFill/>
        </p:spPr>
        <p:txBody>
          <a:bodyPr wrap="square" rtlCol="0">
            <a:spAutoFit/>
          </a:bodyPr>
          <a:lstStyle/>
          <a:p>
            <a:r>
              <a:rPr lang="en-US" sz="2000"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91" name="TextBox 90">
            <a:extLst>
              <a:ext uri="{FF2B5EF4-FFF2-40B4-BE49-F238E27FC236}">
                <a16:creationId xmlns:a16="http://schemas.microsoft.com/office/drawing/2014/main" id="{82634BB9-8A43-3519-1480-57A5040DE844}"/>
              </a:ext>
            </a:extLst>
          </p:cNvPr>
          <p:cNvSpPr txBox="1"/>
          <p:nvPr/>
        </p:nvSpPr>
        <p:spPr>
          <a:xfrm>
            <a:off x="4622426" y="5307782"/>
            <a:ext cx="2947145" cy="656590"/>
          </a:xfrm>
          <a:prstGeom prst="rect">
            <a:avLst/>
          </a:prstGeom>
          <a:noFill/>
        </p:spPr>
        <p:txBody>
          <a:bodyPr wrap="square" rtlCol="0">
            <a:spAutoFit/>
          </a:bodyPr>
          <a:lstStyle/>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Whether you’re sending big files</a:t>
            </a:r>
          </a:p>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delivering work for clients</a:t>
            </a:r>
            <a:r>
              <a:rPr lang="en-US" sz="1100" dirty="0">
                <a:latin typeface="Epilogue" pitchFamily="2" charset="0"/>
                <a:ea typeface="Arimo" panose="020B0604020202020204" pitchFamily="34" charset="0"/>
                <a:cs typeface="Arimo" panose="020B0604020202020204" pitchFamily="34" charset="0"/>
              </a:rPr>
              <a:t> </a:t>
            </a:r>
            <a:r>
              <a:rPr lang="en-US" sz="1100" b="0" i="0" dirty="0">
                <a:effectLst/>
                <a:latin typeface="Epilogue" pitchFamily="2" charset="0"/>
                <a:ea typeface="Arimo" panose="020B0604020202020204" pitchFamily="34" charset="0"/>
                <a:cs typeface="Arimo" panose="020B0604020202020204" pitchFamily="34" charset="0"/>
              </a:rPr>
              <a:t>creative projects moving good.</a:t>
            </a:r>
            <a:endParaRPr lang="en-US" sz="1100" dirty="0">
              <a:latin typeface="Epilogue" pitchFamily="2" charset="0"/>
              <a:ea typeface="Arimo" panose="020B0604020202020204" pitchFamily="34" charset="0"/>
              <a:cs typeface="Arimo" panose="020B0604020202020204" pitchFamily="34" charset="0"/>
            </a:endParaRPr>
          </a:p>
        </p:txBody>
      </p:sp>
      <p:sp>
        <p:nvSpPr>
          <p:cNvPr id="92" name="TextBox 91">
            <a:extLst>
              <a:ext uri="{FF2B5EF4-FFF2-40B4-BE49-F238E27FC236}">
                <a16:creationId xmlns:a16="http://schemas.microsoft.com/office/drawing/2014/main" id="{1A77C60C-8F23-CA93-EBC7-304143C99605}"/>
              </a:ext>
            </a:extLst>
          </p:cNvPr>
          <p:cNvSpPr txBox="1"/>
          <p:nvPr/>
        </p:nvSpPr>
        <p:spPr>
          <a:xfrm>
            <a:off x="4622427" y="4928474"/>
            <a:ext cx="2416235" cy="400110"/>
          </a:xfrm>
          <a:prstGeom prst="rect">
            <a:avLst/>
          </a:prstGeom>
          <a:noFill/>
        </p:spPr>
        <p:txBody>
          <a:bodyPr wrap="square" rtlCol="0">
            <a:spAutoFit/>
          </a:bodyPr>
          <a:lstStyle/>
          <a:p>
            <a:r>
              <a:rPr lang="en-US" sz="2000"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93" name="TextBox 92">
            <a:extLst>
              <a:ext uri="{FF2B5EF4-FFF2-40B4-BE49-F238E27FC236}">
                <a16:creationId xmlns:a16="http://schemas.microsoft.com/office/drawing/2014/main" id="{800D11F0-95F1-E082-0AC2-4CBBD1D15651}"/>
              </a:ext>
            </a:extLst>
          </p:cNvPr>
          <p:cNvSpPr txBox="1"/>
          <p:nvPr/>
        </p:nvSpPr>
        <p:spPr>
          <a:xfrm>
            <a:off x="8204745" y="5307782"/>
            <a:ext cx="2947145" cy="656590"/>
          </a:xfrm>
          <a:prstGeom prst="rect">
            <a:avLst/>
          </a:prstGeom>
          <a:noFill/>
        </p:spPr>
        <p:txBody>
          <a:bodyPr wrap="square" rtlCol="0">
            <a:spAutoFit/>
          </a:bodyPr>
          <a:lstStyle/>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Whether you’re sending big files</a:t>
            </a:r>
          </a:p>
          <a:p>
            <a:pPr>
              <a:lnSpc>
                <a:spcPts val="1500"/>
              </a:lnSpc>
            </a:pPr>
            <a:r>
              <a:rPr lang="en-US" sz="1100" b="0" i="0" dirty="0">
                <a:effectLst/>
                <a:latin typeface="Epilogue" pitchFamily="2" charset="0"/>
                <a:ea typeface="Arimo" panose="020B0604020202020204" pitchFamily="34" charset="0"/>
                <a:cs typeface="Arimo" panose="020B0604020202020204" pitchFamily="34" charset="0"/>
              </a:rPr>
              <a:t>delivering work for clients</a:t>
            </a:r>
            <a:r>
              <a:rPr lang="en-US" sz="1100" dirty="0">
                <a:latin typeface="Epilogue" pitchFamily="2" charset="0"/>
                <a:ea typeface="Arimo" panose="020B0604020202020204" pitchFamily="34" charset="0"/>
                <a:cs typeface="Arimo" panose="020B0604020202020204" pitchFamily="34" charset="0"/>
              </a:rPr>
              <a:t> </a:t>
            </a:r>
            <a:r>
              <a:rPr lang="en-US" sz="1100" b="0" i="0" dirty="0">
                <a:effectLst/>
                <a:latin typeface="Epilogue" pitchFamily="2" charset="0"/>
                <a:ea typeface="Arimo" panose="020B0604020202020204" pitchFamily="34" charset="0"/>
                <a:cs typeface="Arimo" panose="020B0604020202020204" pitchFamily="34" charset="0"/>
              </a:rPr>
              <a:t>creative projects moving good.</a:t>
            </a:r>
            <a:endParaRPr lang="en-US" sz="1100" dirty="0">
              <a:latin typeface="Epilogue" pitchFamily="2" charset="0"/>
              <a:ea typeface="Arimo" panose="020B0604020202020204" pitchFamily="34" charset="0"/>
              <a:cs typeface="Arimo" panose="020B0604020202020204" pitchFamily="34" charset="0"/>
            </a:endParaRPr>
          </a:p>
        </p:txBody>
      </p:sp>
      <p:sp>
        <p:nvSpPr>
          <p:cNvPr id="94" name="TextBox 93">
            <a:extLst>
              <a:ext uri="{FF2B5EF4-FFF2-40B4-BE49-F238E27FC236}">
                <a16:creationId xmlns:a16="http://schemas.microsoft.com/office/drawing/2014/main" id="{F3B692C6-0D53-D7C3-2D5F-1E474296DF92}"/>
              </a:ext>
            </a:extLst>
          </p:cNvPr>
          <p:cNvSpPr txBox="1"/>
          <p:nvPr/>
        </p:nvSpPr>
        <p:spPr>
          <a:xfrm>
            <a:off x="8204746" y="4928474"/>
            <a:ext cx="2416235" cy="400110"/>
          </a:xfrm>
          <a:prstGeom prst="rect">
            <a:avLst/>
          </a:prstGeom>
          <a:noFill/>
        </p:spPr>
        <p:txBody>
          <a:bodyPr wrap="square" rtlCol="0">
            <a:spAutoFit/>
          </a:bodyPr>
          <a:lstStyle/>
          <a:p>
            <a:r>
              <a:rPr lang="en-US" sz="2000" dirty="0">
                <a:latin typeface="Otama.ep" panose="00000500000000000000" pitchFamily="50" charset="0"/>
                <a:ea typeface="Open Sans" panose="020B0606030504020204" pitchFamily="34" charset="0"/>
                <a:cs typeface="Poppins SemiBold" panose="00000700000000000000" pitchFamily="2" charset="0"/>
              </a:rPr>
              <a:t>Educated Title </a:t>
            </a:r>
          </a:p>
        </p:txBody>
      </p:sp>
      <p:sp>
        <p:nvSpPr>
          <p:cNvPr id="5" name="Picture Placeholder 4">
            <a:extLst>
              <a:ext uri="{FF2B5EF4-FFF2-40B4-BE49-F238E27FC236}">
                <a16:creationId xmlns:a16="http://schemas.microsoft.com/office/drawing/2014/main" id="{BD6187F1-016B-F266-7992-1EC58E11850E}"/>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47DA544-7E01-736D-697B-2B1E032646A5}"/>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1168D8F-73E5-9180-B194-32D5EF3DBAD7}"/>
              </a:ext>
            </a:extLst>
          </p:cNvPr>
          <p:cNvSpPr>
            <a:spLocks noGrp="1"/>
          </p:cNvSpPr>
          <p:nvPr>
            <p:ph type="pic" sz="quarter" idx="12"/>
          </p:nvPr>
        </p:nvSpPr>
        <p:spPr/>
      </p:sp>
    </p:spTree>
    <p:extLst>
      <p:ext uri="{BB962C8B-B14F-4D97-AF65-F5344CB8AC3E}">
        <p14:creationId xmlns:p14="http://schemas.microsoft.com/office/powerpoint/2010/main" val="40078816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animEffect transition="in" filter="wipe(left)">
                                      <p:cBhvr>
                                        <p:cTn id="7" dur="500"/>
                                        <p:tgtEl>
                                          <p:spTgt spid="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fill="hold"/>
                                        <p:tgtEl>
                                          <p:spTgt spid="85"/>
                                        </p:tgtEl>
                                        <p:attrNameLst>
                                          <p:attrName>ppt_w</p:attrName>
                                        </p:attrNameLst>
                                      </p:cBhvr>
                                      <p:tavLst>
                                        <p:tav tm="0">
                                          <p:val>
                                            <p:fltVal val="0"/>
                                          </p:val>
                                        </p:tav>
                                        <p:tav tm="100000">
                                          <p:val>
                                            <p:strVal val="#ppt_w"/>
                                          </p:val>
                                        </p:tav>
                                      </p:tavLst>
                                    </p:anim>
                                    <p:anim calcmode="lin" valueType="num">
                                      <p:cBhvr>
                                        <p:cTn id="13" dur="500" fill="hold"/>
                                        <p:tgtEl>
                                          <p:spTgt spid="85"/>
                                        </p:tgtEl>
                                        <p:attrNameLst>
                                          <p:attrName>ppt_h</p:attrName>
                                        </p:attrNameLst>
                                      </p:cBhvr>
                                      <p:tavLst>
                                        <p:tav tm="0">
                                          <p:val>
                                            <p:fltVal val="0"/>
                                          </p:val>
                                        </p:tav>
                                        <p:tav tm="100000">
                                          <p:val>
                                            <p:strVal val="#ppt_h"/>
                                          </p:val>
                                        </p:tav>
                                      </p:tavLst>
                                    </p:anim>
                                    <p:animEffect transition="in" filter="fade">
                                      <p:cBhvr>
                                        <p:cTn id="14" dur="500"/>
                                        <p:tgtEl>
                                          <p:spTgt spid="8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p:cTn id="17" dur="500" fill="hold"/>
                                        <p:tgtEl>
                                          <p:spTgt spid="83"/>
                                        </p:tgtEl>
                                        <p:attrNameLst>
                                          <p:attrName>ppt_w</p:attrName>
                                        </p:attrNameLst>
                                      </p:cBhvr>
                                      <p:tavLst>
                                        <p:tav tm="0">
                                          <p:val>
                                            <p:fltVal val="0"/>
                                          </p:val>
                                        </p:tav>
                                        <p:tav tm="100000">
                                          <p:val>
                                            <p:strVal val="#ppt_w"/>
                                          </p:val>
                                        </p:tav>
                                      </p:tavLst>
                                    </p:anim>
                                    <p:anim calcmode="lin" valueType="num">
                                      <p:cBhvr>
                                        <p:cTn id="18" dur="500" fill="hold"/>
                                        <p:tgtEl>
                                          <p:spTgt spid="83"/>
                                        </p:tgtEl>
                                        <p:attrNameLst>
                                          <p:attrName>ppt_h</p:attrName>
                                        </p:attrNameLst>
                                      </p:cBhvr>
                                      <p:tavLst>
                                        <p:tav tm="0">
                                          <p:val>
                                            <p:fltVal val="0"/>
                                          </p:val>
                                        </p:tav>
                                        <p:tav tm="100000">
                                          <p:val>
                                            <p:strVal val="#ppt_h"/>
                                          </p:val>
                                        </p:tav>
                                      </p:tavLst>
                                    </p:anim>
                                    <p:animEffect transition="in" filter="fade">
                                      <p:cBhvr>
                                        <p:cTn id="19" dur="500"/>
                                        <p:tgtEl>
                                          <p:spTgt spid="8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p:cTn id="22" dur="500" fill="hold"/>
                                        <p:tgtEl>
                                          <p:spTgt spid="86"/>
                                        </p:tgtEl>
                                        <p:attrNameLst>
                                          <p:attrName>ppt_w</p:attrName>
                                        </p:attrNameLst>
                                      </p:cBhvr>
                                      <p:tavLst>
                                        <p:tav tm="0">
                                          <p:val>
                                            <p:fltVal val="0"/>
                                          </p:val>
                                        </p:tav>
                                        <p:tav tm="100000">
                                          <p:val>
                                            <p:strVal val="#ppt_w"/>
                                          </p:val>
                                        </p:tav>
                                      </p:tavLst>
                                    </p:anim>
                                    <p:anim calcmode="lin" valueType="num">
                                      <p:cBhvr>
                                        <p:cTn id="23" dur="500" fill="hold"/>
                                        <p:tgtEl>
                                          <p:spTgt spid="86"/>
                                        </p:tgtEl>
                                        <p:attrNameLst>
                                          <p:attrName>ppt_h</p:attrName>
                                        </p:attrNameLst>
                                      </p:cBhvr>
                                      <p:tavLst>
                                        <p:tav tm="0">
                                          <p:val>
                                            <p:fltVal val="0"/>
                                          </p:val>
                                        </p:tav>
                                        <p:tav tm="100000">
                                          <p:val>
                                            <p:strVal val="#ppt_h"/>
                                          </p:val>
                                        </p:tav>
                                      </p:tavLst>
                                    </p:anim>
                                    <p:animEffect transition="in" filter="fade">
                                      <p:cBhvr>
                                        <p:cTn id="24" dur="500"/>
                                        <p:tgtEl>
                                          <p:spTgt spid="8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p:cTn id="27" dur="500" fill="hold"/>
                                        <p:tgtEl>
                                          <p:spTgt spid="82"/>
                                        </p:tgtEl>
                                        <p:attrNameLst>
                                          <p:attrName>ppt_w</p:attrName>
                                        </p:attrNameLst>
                                      </p:cBhvr>
                                      <p:tavLst>
                                        <p:tav tm="0">
                                          <p:val>
                                            <p:fltVal val="0"/>
                                          </p:val>
                                        </p:tav>
                                        <p:tav tm="100000">
                                          <p:val>
                                            <p:strVal val="#ppt_w"/>
                                          </p:val>
                                        </p:tav>
                                      </p:tavLst>
                                    </p:anim>
                                    <p:anim calcmode="lin" valueType="num">
                                      <p:cBhvr>
                                        <p:cTn id="28" dur="500" fill="hold"/>
                                        <p:tgtEl>
                                          <p:spTgt spid="82"/>
                                        </p:tgtEl>
                                        <p:attrNameLst>
                                          <p:attrName>ppt_h</p:attrName>
                                        </p:attrNameLst>
                                      </p:cBhvr>
                                      <p:tavLst>
                                        <p:tav tm="0">
                                          <p:val>
                                            <p:fltVal val="0"/>
                                          </p:val>
                                        </p:tav>
                                        <p:tav tm="100000">
                                          <p:val>
                                            <p:strVal val="#ppt_h"/>
                                          </p:val>
                                        </p:tav>
                                      </p:tavLst>
                                    </p:anim>
                                    <p:animEffect transition="in" filter="fade">
                                      <p:cBhvr>
                                        <p:cTn id="29" dur="500"/>
                                        <p:tgtEl>
                                          <p:spTgt spid="8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89"/>
                                        </p:tgtEl>
                                        <p:attrNameLst>
                                          <p:attrName>style.visibility</p:attrName>
                                        </p:attrNameLst>
                                      </p:cBhvr>
                                      <p:to>
                                        <p:strVal val="visible"/>
                                      </p:to>
                                    </p:set>
                                    <p:animEffect transition="in" filter="wipe(left)">
                                      <p:cBhvr>
                                        <p:cTn id="44" dur="500"/>
                                        <p:tgtEl>
                                          <p:spTgt spid="8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left)">
                                      <p:cBhvr>
                                        <p:cTn id="47" dur="500"/>
                                        <p:tgtEl>
                                          <p:spTgt spid="9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left)">
                                      <p:cBhvr>
                                        <p:cTn id="50" dur="500"/>
                                        <p:tgtEl>
                                          <p:spTgt spid="9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wipe(left)">
                                      <p:cBhvr>
                                        <p:cTn id="53" dur="500"/>
                                        <p:tgtEl>
                                          <p:spTgt spid="9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wipe(left)">
                                      <p:cBhvr>
                                        <p:cTn id="56" dur="500"/>
                                        <p:tgtEl>
                                          <p:spTgt spid="9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left)">
                                      <p:cBhvr>
                                        <p:cTn id="59" dur="500"/>
                                        <p:tgtEl>
                                          <p:spTgt spid="94"/>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3"/>
                                        </p:tgtEl>
                                        <p:attrNameLst>
                                          <p:attrName>style.visibility</p:attrName>
                                        </p:attrNameLst>
                                      </p:cBhvr>
                                      <p:to>
                                        <p:strVal val="visible"/>
                                      </p:to>
                                    </p:set>
                                    <p:anim calcmode="lin" valueType="num">
                                      <p:cBhvr>
                                        <p:cTn id="64" dur="500" fill="hold"/>
                                        <p:tgtEl>
                                          <p:spTgt spid="3"/>
                                        </p:tgtEl>
                                        <p:attrNameLst>
                                          <p:attrName>ppt_w</p:attrName>
                                        </p:attrNameLst>
                                      </p:cBhvr>
                                      <p:tavLst>
                                        <p:tav tm="0">
                                          <p:val>
                                            <p:fltVal val="0"/>
                                          </p:val>
                                        </p:tav>
                                        <p:tav tm="100000">
                                          <p:val>
                                            <p:strVal val="#ppt_w"/>
                                          </p:val>
                                        </p:tav>
                                      </p:tavLst>
                                    </p:anim>
                                    <p:anim calcmode="lin" valueType="num">
                                      <p:cBhvr>
                                        <p:cTn id="65" dur="500" fill="hold"/>
                                        <p:tgtEl>
                                          <p:spTgt spid="3"/>
                                        </p:tgtEl>
                                        <p:attrNameLst>
                                          <p:attrName>ppt_h</p:attrName>
                                        </p:attrNameLst>
                                      </p:cBhvr>
                                      <p:tavLst>
                                        <p:tav tm="0">
                                          <p:val>
                                            <p:fltVal val="0"/>
                                          </p:val>
                                        </p:tav>
                                        <p:tav tm="100000">
                                          <p:val>
                                            <p:strVal val="#ppt_h"/>
                                          </p:val>
                                        </p:tav>
                                      </p:tavLst>
                                    </p:anim>
                                    <p:animEffect transition="in" filter="fade">
                                      <p:cBhvr>
                                        <p:cTn id="66" dur="500"/>
                                        <p:tgtEl>
                                          <p:spTgt spid="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500" fill="hold"/>
                                        <p:tgtEl>
                                          <p:spTgt spid="4"/>
                                        </p:tgtEl>
                                        <p:attrNameLst>
                                          <p:attrName>ppt_w</p:attrName>
                                        </p:attrNameLst>
                                      </p:cBhvr>
                                      <p:tavLst>
                                        <p:tav tm="0">
                                          <p:val>
                                            <p:fltVal val="0"/>
                                          </p:val>
                                        </p:tav>
                                        <p:tav tm="100000">
                                          <p:val>
                                            <p:strVal val="#ppt_w"/>
                                          </p:val>
                                        </p:tav>
                                      </p:tavLst>
                                    </p:anim>
                                    <p:anim calcmode="lin" valueType="num">
                                      <p:cBhvr>
                                        <p:cTn id="70" dur="500" fill="hold"/>
                                        <p:tgtEl>
                                          <p:spTgt spid="4"/>
                                        </p:tgtEl>
                                        <p:attrNameLst>
                                          <p:attrName>ppt_h</p:attrName>
                                        </p:attrNameLst>
                                      </p:cBhvr>
                                      <p:tavLst>
                                        <p:tav tm="0">
                                          <p:val>
                                            <p:fltVal val="0"/>
                                          </p:val>
                                        </p:tav>
                                        <p:tav tm="100000">
                                          <p:val>
                                            <p:strVal val="#ppt_h"/>
                                          </p:val>
                                        </p:tav>
                                      </p:tavLst>
                                    </p:anim>
                                    <p:animEffect transition="in" filter="fade">
                                      <p:cBhvr>
                                        <p:cTn id="7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5" grpId="0" animBg="1"/>
      <p:bldP spid="83" grpId="0" animBg="1"/>
      <p:bldP spid="86" grpId="0" animBg="1"/>
      <p:bldP spid="82" grpId="0" animBg="1"/>
      <p:bldP spid="87" grpId="0" animBg="1"/>
      <p:bldP spid="84" grpId="0" animBg="1"/>
      <p:bldP spid="89" grpId="0"/>
      <p:bldP spid="90" grpId="0"/>
      <p:bldP spid="91" grpId="0"/>
      <p:bldP spid="92" grpId="0"/>
      <p:bldP spid="93" grpId="0"/>
      <p:bldP spid="94" grpId="0"/>
    </p:bldLst>
  </p:timing>
</p:sld>
</file>

<file path=ppt/theme/theme1.xml><?xml version="1.0" encoding="utf-8"?>
<a:theme xmlns:a="http://schemas.openxmlformats.org/drawingml/2006/main" name="Office Theme">
  <a:themeElements>
    <a:clrScheme name="Custom 57">
      <a:dk1>
        <a:srgbClr val="000000"/>
      </a:dk1>
      <a:lt1>
        <a:srgbClr val="FFFFFF"/>
      </a:lt1>
      <a:dk2>
        <a:srgbClr val="0F1215"/>
      </a:dk2>
      <a:lt2>
        <a:srgbClr val="F6F9FB"/>
      </a:lt2>
      <a:accent1>
        <a:srgbClr val="363636"/>
      </a:accent1>
      <a:accent2>
        <a:srgbClr val="FEAE46"/>
      </a:accent2>
      <a:accent3>
        <a:srgbClr val="244D62"/>
      </a:accent3>
      <a:accent4>
        <a:srgbClr val="FFFFFF"/>
      </a:accent4>
      <a:accent5>
        <a:srgbClr val="FFFFFF"/>
      </a:accent5>
      <a:accent6>
        <a:srgbClr val="FFFFFF"/>
      </a:accent6>
      <a:hlink>
        <a:srgbClr val="1E78FF"/>
      </a:hlink>
      <a:folHlink>
        <a:srgbClr val="C83C8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22153</TotalTime>
  <Words>2116</Words>
  <Application>Microsoft Office PowerPoint</Application>
  <PresentationFormat>Widescreen</PresentationFormat>
  <Paragraphs>318</Paragraphs>
  <Slides>32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Arial</vt:lpstr>
      <vt:lpstr>Arimo</vt:lpstr>
      <vt:lpstr>Calibri</vt:lpstr>
      <vt:lpstr>Caros Bold</vt:lpstr>
      <vt:lpstr>Epilogue</vt:lpstr>
      <vt:lpstr>Epilogue Bold</vt:lpstr>
      <vt:lpstr>Epilogue Light</vt:lpstr>
      <vt:lpstr>Epilogue Medium</vt:lpstr>
      <vt:lpstr>Inter</vt:lpstr>
      <vt:lpstr>Otama.ep</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982</cp:revision>
  <dcterms:created xsi:type="dcterms:W3CDTF">2022-05-15T05:53:51Z</dcterms:created>
  <dcterms:modified xsi:type="dcterms:W3CDTF">2022-11-17T04:51:05Z</dcterms:modified>
</cp:coreProperties>
</file>