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8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7469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orient="horz" pos="4110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B04"/>
    <a:srgbClr val="9A2028"/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60" y="918"/>
      </p:cViewPr>
      <p:guideLst>
        <p:guide orient="horz" pos="210"/>
        <p:guide pos="7469"/>
        <p:guide pos="211"/>
        <p:guide orient="horz" pos="4110"/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0F4E2E-3A2D-45DD-706F-D07701FFC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2270" y="1000454"/>
            <a:ext cx="4774297" cy="5190464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307930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FEE2AF9-13F1-2D54-488B-88005D37BE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5039" y="1137156"/>
            <a:ext cx="3994476" cy="3101534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15483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854F58E-BFE8-7DA1-C6DF-7F01A9BA47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14902" y="1536700"/>
            <a:ext cx="6357619" cy="4140200"/>
          </a:xfrm>
          <a:prstGeom prst="rect">
            <a:avLst/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530727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7FC59F-2F3A-C394-4F30-2062CF2007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6605" y="1241426"/>
            <a:ext cx="2284095" cy="4876800"/>
          </a:xfrm>
          <a:prstGeom prst="roundRect">
            <a:avLst>
              <a:gd name="adj" fmla="val 10971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8D396EE-B41D-F26E-EAE6-2B18338D81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0377" y="1241426"/>
            <a:ext cx="2284095" cy="4876800"/>
          </a:xfrm>
          <a:prstGeom prst="roundRect">
            <a:avLst>
              <a:gd name="adj" fmla="val 10971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39451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67793F3-9069-BC6C-DE72-61F8620980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68168" y="1797695"/>
            <a:ext cx="4221518" cy="3843630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22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07098FD-EF9A-3DCF-9C8A-5E5BE4CD88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4962" y="783343"/>
            <a:ext cx="11522075" cy="4179182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57435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A036D78-66EA-5F60-E21C-F63B7F53FC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85610" y="1207031"/>
            <a:ext cx="4867618" cy="222196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3103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472ECA-FCE1-E8D2-99F1-F29A3D4A92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965" y="979653"/>
            <a:ext cx="2286868" cy="5232068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6A58E071-C149-BA2C-9F3B-BFD6A288EF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83655" y="3534759"/>
            <a:ext cx="3547107" cy="2676962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7974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26BA3F9-12CC-DBB5-74CD-E5D040E917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579" y="979653"/>
            <a:ext cx="2605816" cy="5232068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2B1B477F-25FE-5FB1-EE05-850E155142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87759" y="979653"/>
            <a:ext cx="2605816" cy="5232068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468000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7CF23AB-33CA-3E7E-7C74-9ABB38F3CA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32270" y="1032180"/>
            <a:ext cx="4774297" cy="6422407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335818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61CE09A8-210D-F2B2-0AAD-9AA960718E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9851" y="2229205"/>
            <a:ext cx="2313960" cy="226904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61195B60-917A-76C7-AECD-D82CD501E5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2630" y="2229205"/>
            <a:ext cx="2313960" cy="226904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9E641E38-6A94-1454-4315-11D7D63B25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95409" y="2229205"/>
            <a:ext cx="2313960" cy="226904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D0CCEF0E-6AD9-2647-58CB-64CC35FA0B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08188" y="2229205"/>
            <a:ext cx="2313960" cy="226904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34495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BCC9BF7-3164-EAFE-731A-85ED89F42D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2768" y="951461"/>
            <a:ext cx="11326462" cy="3925320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37667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ceholder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6986EC8-6799-B84E-45B6-85B7D18BEC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2768" y="3172444"/>
            <a:ext cx="5663231" cy="3249509"/>
          </a:xfrm>
          <a:prstGeom prst="roundRect">
            <a:avLst>
              <a:gd name="adj" fmla="val 7357"/>
            </a:avLst>
          </a:prstGeom>
          <a:pattFill prst="pct5">
            <a:fgClr>
              <a:srgbClr val="D1D1D1"/>
            </a:fgClr>
            <a:bgClr>
              <a:schemeClr val="bg1"/>
            </a:bgClr>
          </a:pattFill>
        </p:spPr>
        <p:txBody>
          <a:bodyPr/>
          <a:lstStyle>
            <a:lvl1pPr>
              <a:defRPr sz="14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764722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E43F7DC-2425-8A03-4D3D-E8A153F75E6F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13" t="15671" r="9313" b="1567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4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svg"/><Relationship Id="rId7" Type="http://schemas.openxmlformats.org/officeDocument/2006/relationships/image" Target="../media/image9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9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DCDE7D69-92EF-E516-C41F-D1C487D3C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EF1112-7CEC-872D-128A-28955D9123C4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8790C83-A209-8681-A576-8021C38A96BC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2C77A2-CA4C-8496-0C09-B2F4F836CFEC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119CB4-3432-5919-3575-EDF3A9AC685F}"/>
              </a:ext>
            </a:extLst>
          </p:cNvPr>
          <p:cNvSpPr txBox="1"/>
          <p:nvPr/>
        </p:nvSpPr>
        <p:spPr>
          <a:xfrm>
            <a:off x="2671178" y="1721703"/>
            <a:ext cx="68496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The Future of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B1F9B4-B97E-232C-FDB1-359EC77EED24}"/>
              </a:ext>
            </a:extLst>
          </p:cNvPr>
          <p:cNvSpPr txBox="1"/>
          <p:nvPr/>
        </p:nvSpPr>
        <p:spPr>
          <a:xfrm>
            <a:off x="3052178" y="2598003"/>
            <a:ext cx="608764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AI in Satisfy.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DBFDD2D-B71A-4A01-3473-E2E6A230A6CF}"/>
              </a:ext>
            </a:extLst>
          </p:cNvPr>
          <p:cNvSpPr/>
          <p:nvPr/>
        </p:nvSpPr>
        <p:spPr>
          <a:xfrm>
            <a:off x="3425177" y="3839091"/>
            <a:ext cx="5280674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430F1D3-2882-8AA6-9CAC-94144711D04B}"/>
              </a:ext>
            </a:extLst>
          </p:cNvPr>
          <p:cNvSpPr/>
          <p:nvPr/>
        </p:nvSpPr>
        <p:spPr>
          <a:xfrm>
            <a:off x="4211637" y="4644093"/>
            <a:ext cx="3768726" cy="492204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3C73E4-9B5A-A54E-B6DD-0EA5205EF375}"/>
              </a:ext>
            </a:extLst>
          </p:cNvPr>
          <p:cNvSpPr txBox="1"/>
          <p:nvPr/>
        </p:nvSpPr>
        <p:spPr>
          <a:xfrm>
            <a:off x="4340447" y="4797683"/>
            <a:ext cx="192519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www.satisfy.com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E0F37D-28E6-8577-2E0C-98459F743502}"/>
              </a:ext>
            </a:extLst>
          </p:cNvPr>
          <p:cNvSpPr/>
          <p:nvPr/>
        </p:nvSpPr>
        <p:spPr>
          <a:xfrm>
            <a:off x="6394449" y="4672397"/>
            <a:ext cx="1562102" cy="435596"/>
          </a:xfrm>
          <a:prstGeom prst="roundRect">
            <a:avLst/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FAD824-CD47-7A28-A9B3-2D933CB9514B}"/>
              </a:ext>
            </a:extLst>
          </p:cNvPr>
          <p:cNvSpPr txBox="1"/>
          <p:nvPr/>
        </p:nvSpPr>
        <p:spPr>
          <a:xfrm>
            <a:off x="6579772" y="4797683"/>
            <a:ext cx="11914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Let’s Begin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65F871-7880-285B-1F81-EB3A03E958DB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pic>
        <p:nvPicPr>
          <p:cNvPr id="41" name="Graphic 40" descr="Cursor">
            <a:extLst>
              <a:ext uri="{FF2B5EF4-FFF2-40B4-BE49-F238E27FC236}">
                <a16:creationId xmlns:a16="http://schemas.microsoft.com/office/drawing/2014/main" id="{5CC4D2A4-292C-BEBA-5FB2-225E2AAFA6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70845" y="4890789"/>
            <a:ext cx="419035" cy="41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09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52864-947E-5232-8633-22136D084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580B1B8-E681-4326-7F67-87A3CB697BBD}"/>
              </a:ext>
            </a:extLst>
          </p:cNvPr>
          <p:cNvSpPr/>
          <p:nvPr/>
        </p:nvSpPr>
        <p:spPr>
          <a:xfrm>
            <a:off x="334963" y="3069771"/>
            <a:ext cx="11522072" cy="3454854"/>
          </a:xfrm>
          <a:prstGeom prst="roundRect">
            <a:avLst>
              <a:gd name="adj" fmla="val 688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51449D9-2E75-322C-FE3C-2EB978DF2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F745F0-4855-0510-8322-88D7651BF0C9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A2F977-2381-7853-8413-778536C9F884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D0E35DE-5830-2970-397D-56B7CDC79D15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78841D-EBD6-52B8-2C0A-B04A128E0030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8AA6F8-3F07-4C4B-A322-EF17043B22D4}"/>
              </a:ext>
            </a:extLst>
          </p:cNvPr>
          <p:cNvSpPr txBox="1"/>
          <p:nvPr/>
        </p:nvSpPr>
        <p:spPr>
          <a:xfrm>
            <a:off x="2479627" y="1249108"/>
            <a:ext cx="723274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cs typeface="Space Grotesk SemiBold" pitchFamily="2" charset="0"/>
              </a:rPr>
              <a:t>Digital Transformation</a:t>
            </a:r>
            <a:endParaRPr lang="en-ID" sz="4800" dirty="0">
              <a:solidFill>
                <a:schemeClr val="bg1"/>
              </a:solidFill>
              <a:latin typeface="Space Grotesk SemiBold" pitchFamily="2" charset="0"/>
              <a:cs typeface="Space Grotesk SemiBol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3DFC93-1491-C53E-18E0-77400E1A55BA}"/>
              </a:ext>
            </a:extLst>
          </p:cNvPr>
          <p:cNvSpPr/>
          <p:nvPr/>
        </p:nvSpPr>
        <p:spPr>
          <a:xfrm>
            <a:off x="1358795" y="2137368"/>
            <a:ext cx="9474411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sollicitudin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bibendum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molestie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non maximus.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laoreet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felis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velit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suscipit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pharetra.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AF4235-2495-74FA-306E-8F9DCA67F47B}"/>
              </a:ext>
            </a:extLst>
          </p:cNvPr>
          <p:cNvSpPr/>
          <p:nvPr/>
        </p:nvSpPr>
        <p:spPr>
          <a:xfrm>
            <a:off x="6734332" y="3966706"/>
            <a:ext cx="448437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/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/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924D9F-77B9-2809-A543-5CE2911F3A6D}"/>
              </a:ext>
            </a:extLst>
          </p:cNvPr>
          <p:cNvSpPr txBox="1"/>
          <p:nvPr/>
        </p:nvSpPr>
        <p:spPr>
          <a:xfrm>
            <a:off x="6734331" y="3674158"/>
            <a:ext cx="264424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dirty="0">
                <a:solidFill>
                  <a:srgbClr val="FE3B04"/>
                </a:solidFill>
                <a:latin typeface="Space Grotesk SemiBold" pitchFamily="2" charset="0"/>
                <a:cs typeface="Space Grotesk SemiBold" pitchFamily="2" charset="0"/>
              </a:rPr>
              <a:t>Artificial Intelligence Ethics</a:t>
            </a:r>
            <a:endParaRPr lang="en-US" sz="1400" dirty="0">
              <a:solidFill>
                <a:srgbClr val="FE3B04"/>
              </a:solidFill>
              <a:latin typeface="Space Grotesk SemiBold" pitchFamily="2" charset="0"/>
              <a:ea typeface="Urbanist Medium" panose="020B0A04040200000203" pitchFamily="34" charset="0"/>
              <a:cs typeface="Space Grotesk SemiBold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D7727D-AB9E-353F-B253-597637F5AAB2}"/>
              </a:ext>
            </a:extLst>
          </p:cNvPr>
          <p:cNvSpPr/>
          <p:nvPr/>
        </p:nvSpPr>
        <p:spPr>
          <a:xfrm>
            <a:off x="6739095" y="4995393"/>
            <a:ext cx="591775" cy="591774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 descr="Server">
            <a:extLst>
              <a:ext uri="{FF2B5EF4-FFF2-40B4-BE49-F238E27FC236}">
                <a16:creationId xmlns:a16="http://schemas.microsoft.com/office/drawing/2014/main" id="{421AD844-1AD0-CF18-2B10-D61DBD472C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7279" y="5075323"/>
            <a:ext cx="435414" cy="4354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FD0B2E9-0B89-6021-3B9B-20D4CDF0D397}"/>
              </a:ext>
            </a:extLst>
          </p:cNvPr>
          <p:cNvSpPr/>
          <p:nvPr/>
        </p:nvSpPr>
        <p:spPr>
          <a:xfrm>
            <a:off x="7659370" y="5254095"/>
            <a:ext cx="3451699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Questrial" pitchFamily="2" charset="0"/>
              </a:rPr>
              <a:t>tempor</a:t>
            </a:r>
            <a:r>
              <a:rPr lang="en-ID" sz="1000" dirty="0">
                <a:solidFill>
                  <a:schemeClr val="bg1"/>
                </a:solidFill>
                <a:latin typeface="Questrial" pitchFamily="2" charset="0"/>
              </a:rPr>
              <a:t>.</a:t>
            </a:r>
            <a:endParaRPr lang="en-US" sz="1000" dirty="0">
              <a:solidFill>
                <a:schemeClr val="bg1"/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5D4C4C-7216-89D9-1E39-F09ADEF2C35D}"/>
              </a:ext>
            </a:extLst>
          </p:cNvPr>
          <p:cNvSpPr txBox="1"/>
          <p:nvPr/>
        </p:nvSpPr>
        <p:spPr>
          <a:xfrm>
            <a:off x="7659370" y="4995393"/>
            <a:ext cx="20417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dirty="0">
                <a:solidFill>
                  <a:srgbClr val="FE3B04"/>
                </a:solidFill>
                <a:latin typeface="Space Grotesk SemiBold" pitchFamily="2" charset="0"/>
                <a:cs typeface="Space Grotesk SemiBold" pitchFamily="2" charset="0"/>
              </a:rPr>
              <a:t>Machine Learning</a:t>
            </a:r>
            <a:endParaRPr lang="en-US" sz="1400" dirty="0">
              <a:solidFill>
                <a:srgbClr val="FE3B04"/>
              </a:solidFill>
              <a:latin typeface="Space Grotesk SemiBold" pitchFamily="2" charset="0"/>
              <a:ea typeface="Urbanist Medium" panose="020B0A04040200000203" pitchFamily="34" charset="0"/>
              <a:cs typeface="Space Grotesk SemiBold" pitchFamily="2" charset="0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B3ABA56-DA70-E532-4C4D-7ED65EE4FB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2664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606FB-4620-B694-2ADA-9692FB8C5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A3D859A-DBBE-4995-BC82-FC4838107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428C3C-34E1-1B25-67BE-43A442EB46D8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C54D106-A3CC-C76F-0F5E-70A98427CCDB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6CBFC48-D36E-CCE0-42A2-C963DD115FA1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582B79-4AEA-7C6A-A223-AE6F2D3FEC9F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E4D435-102F-4436-0D77-5A4D70FEE600}"/>
              </a:ext>
            </a:extLst>
          </p:cNvPr>
          <p:cNvSpPr/>
          <p:nvPr/>
        </p:nvSpPr>
        <p:spPr>
          <a:xfrm>
            <a:off x="7487612" y="5171059"/>
            <a:ext cx="3660461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A1241B0-693C-8DC7-0424-908B7CE5A960}"/>
              </a:ext>
            </a:extLst>
          </p:cNvPr>
          <p:cNvSpPr/>
          <p:nvPr/>
        </p:nvSpPr>
        <p:spPr>
          <a:xfrm>
            <a:off x="9074263" y="4527966"/>
            <a:ext cx="476028" cy="476028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B346D6E-B973-74E4-598D-029B367404E3}"/>
              </a:ext>
            </a:extLst>
          </p:cNvPr>
          <p:cNvSpPr/>
          <p:nvPr/>
        </p:nvSpPr>
        <p:spPr>
          <a:xfrm>
            <a:off x="8492536" y="4527966"/>
            <a:ext cx="476028" cy="476028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Processor">
            <a:extLst>
              <a:ext uri="{FF2B5EF4-FFF2-40B4-BE49-F238E27FC236}">
                <a16:creationId xmlns:a16="http://schemas.microsoft.com/office/drawing/2014/main" id="{74FD0702-07DF-9483-A035-E2AFADB311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55427" y="4590855"/>
            <a:ext cx="350250" cy="350251"/>
          </a:xfrm>
          <a:prstGeom prst="rect">
            <a:avLst/>
          </a:prstGeom>
        </p:spPr>
      </p:pic>
      <p:pic>
        <p:nvPicPr>
          <p:cNvPr id="12" name="Graphic 11" descr="Server">
            <a:extLst>
              <a:ext uri="{FF2B5EF4-FFF2-40B4-BE49-F238E27FC236}">
                <a16:creationId xmlns:a16="http://schemas.microsoft.com/office/drawing/2014/main" id="{E5AAFA46-A791-DCCE-86E7-FD394DC494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37154" y="4592262"/>
            <a:ext cx="350250" cy="350251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A708471-B944-FA08-97B6-AC7BF19571E8}"/>
              </a:ext>
            </a:extLst>
          </p:cNvPr>
          <p:cNvSpPr/>
          <p:nvPr/>
        </p:nvSpPr>
        <p:spPr>
          <a:xfrm>
            <a:off x="9655990" y="4527966"/>
            <a:ext cx="476028" cy="476028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Fingerprint">
            <a:extLst>
              <a:ext uri="{FF2B5EF4-FFF2-40B4-BE49-F238E27FC236}">
                <a16:creationId xmlns:a16="http://schemas.microsoft.com/office/drawing/2014/main" id="{297BF6CA-83FB-6088-1AD2-6303298055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21420" y="4590855"/>
            <a:ext cx="345168" cy="3451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4A3D531-F155-AE01-3DB9-3F5C16A596F0}"/>
              </a:ext>
            </a:extLst>
          </p:cNvPr>
          <p:cNvSpPr txBox="1"/>
          <p:nvPr/>
        </p:nvSpPr>
        <p:spPr>
          <a:xfrm>
            <a:off x="665606" y="2316216"/>
            <a:ext cx="51827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Driving Toward 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C60166-9992-0A98-2FFF-42B6A28ED1F7}"/>
              </a:ext>
            </a:extLst>
          </p:cNvPr>
          <p:cNvSpPr txBox="1"/>
          <p:nvPr/>
        </p:nvSpPr>
        <p:spPr>
          <a:xfrm>
            <a:off x="665609" y="2907232"/>
            <a:ext cx="567804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Self Driving Future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56B8D0-461F-F6B8-DC98-8B02981DB251}"/>
              </a:ext>
            </a:extLst>
          </p:cNvPr>
          <p:cNvSpPr/>
          <p:nvPr/>
        </p:nvSpPr>
        <p:spPr>
          <a:xfrm>
            <a:off x="665607" y="4467904"/>
            <a:ext cx="4906518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EA382A-EE81-366F-4375-D7D1C596F72B}"/>
              </a:ext>
            </a:extLst>
          </p:cNvPr>
          <p:cNvSpPr txBox="1"/>
          <p:nvPr/>
        </p:nvSpPr>
        <p:spPr>
          <a:xfrm>
            <a:off x="665606" y="4175356"/>
            <a:ext cx="22967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FE3B04"/>
                </a:solidFill>
                <a:latin typeface="Space Grotesk SemiBold" pitchFamily="2" charset="0"/>
                <a:ea typeface="Urbanist Medium" panose="020B0A04040200000203" pitchFamily="34" charset="0"/>
                <a:cs typeface="Space Grotesk SemiBold" pitchFamily="2" charset="0"/>
              </a:rPr>
              <a:t>AI and Machine Learning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EE59530-28C9-083E-CDB9-9DDC078C96CB}"/>
              </a:ext>
            </a:extLst>
          </p:cNvPr>
          <p:cNvSpPr/>
          <p:nvPr/>
        </p:nvSpPr>
        <p:spPr>
          <a:xfrm>
            <a:off x="7229476" y="1057275"/>
            <a:ext cx="4165602" cy="5069205"/>
          </a:xfrm>
          <a:prstGeom prst="roundRect">
            <a:avLst>
              <a:gd name="adj" fmla="val 692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3D2768D-04FC-301D-C20B-4FC395C61F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14299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7575B-0CE4-6C7B-827B-45E481370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D54AEFF-2972-6BDD-FE90-7BEAD884A6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9C6704-256F-EC0F-B551-910F68DDBB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2739" y="1378711"/>
            <a:ext cx="7353297" cy="4627387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C0335FD3-2CF8-60C4-6D61-57717C55EA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00B255-DC0A-A935-1EB0-49A9914F7543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ED6D66-4BA9-189C-9762-3C7E15717AD1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80669DB-49FB-E20B-AFA0-D751DC920607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EBA2A8-C389-0B68-267B-ABD7E98A8CF4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3418DC-2560-537E-2FA6-C05D98C1F5A3}"/>
              </a:ext>
            </a:extLst>
          </p:cNvPr>
          <p:cNvSpPr/>
          <p:nvPr/>
        </p:nvSpPr>
        <p:spPr>
          <a:xfrm>
            <a:off x="7521648" y="3880192"/>
            <a:ext cx="3452811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B4CF5D-1C3B-8B0F-2CD8-A544E735BF47}"/>
              </a:ext>
            </a:extLst>
          </p:cNvPr>
          <p:cNvSpPr/>
          <p:nvPr/>
        </p:nvSpPr>
        <p:spPr>
          <a:xfrm>
            <a:off x="7521647" y="4720911"/>
            <a:ext cx="3452811" cy="8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sollicitudin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Bibendum.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B54141-EBF9-E129-8D4D-450FA11F24CA}"/>
              </a:ext>
            </a:extLst>
          </p:cNvPr>
          <p:cNvSpPr txBox="1"/>
          <p:nvPr/>
        </p:nvSpPr>
        <p:spPr>
          <a:xfrm>
            <a:off x="7521647" y="1731359"/>
            <a:ext cx="28924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Balancing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AD4D1-D25C-C101-1939-BACD7F42F1F5}"/>
              </a:ext>
            </a:extLst>
          </p:cNvPr>
          <p:cNvSpPr txBox="1"/>
          <p:nvPr/>
        </p:nvSpPr>
        <p:spPr>
          <a:xfrm>
            <a:off x="7521650" y="2227561"/>
            <a:ext cx="41321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Innovation 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9E651-49A7-8B3F-5EEB-AA19996BCD5F}"/>
              </a:ext>
            </a:extLst>
          </p:cNvPr>
          <p:cNvSpPr txBox="1"/>
          <p:nvPr/>
        </p:nvSpPr>
        <p:spPr>
          <a:xfrm>
            <a:off x="7521650" y="2727653"/>
            <a:ext cx="384496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Responsibility</a:t>
            </a:r>
          </a:p>
        </p:txBody>
      </p:sp>
    </p:spTree>
    <p:extLst>
      <p:ext uri="{BB962C8B-B14F-4D97-AF65-F5344CB8AC3E}">
        <p14:creationId xmlns:p14="http://schemas.microsoft.com/office/powerpoint/2010/main" val="74833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B7AEB-D800-563A-77F7-58B06FF73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507CE6B5-247D-01A4-C5A4-EECCFA83DC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E22BCF7B-7B98-6D44-6ABF-7259780E54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5FF93AF-F4EC-6B64-BA1F-8C5B56BFBA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80" y="1143001"/>
            <a:ext cx="2506090" cy="5067300"/>
          </a:xfrm>
          <a:prstGeom prst="rect">
            <a:avLst/>
          </a:prstGeom>
          <a:effectLst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4D8BC17-F247-664A-36B0-6B1EA234F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07" y="1143001"/>
            <a:ext cx="2506090" cy="5067300"/>
          </a:xfrm>
          <a:prstGeom prst="rect">
            <a:avLst/>
          </a:prstGeom>
          <a:effectLst/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8953A4B-ADCA-D3BF-EAD4-E384FEF5B85D}"/>
              </a:ext>
            </a:extLst>
          </p:cNvPr>
          <p:cNvSpPr/>
          <p:nvPr/>
        </p:nvSpPr>
        <p:spPr>
          <a:xfrm>
            <a:off x="6654441" y="5185847"/>
            <a:ext cx="3407805" cy="410091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C8AC7C9-4AD1-E3D6-AA69-6801118577A1}"/>
              </a:ext>
            </a:extLst>
          </p:cNvPr>
          <p:cNvSpPr/>
          <p:nvPr/>
        </p:nvSpPr>
        <p:spPr>
          <a:xfrm>
            <a:off x="8958081" y="5209429"/>
            <a:ext cx="1080550" cy="362926"/>
          </a:xfrm>
          <a:prstGeom prst="roundRect">
            <a:avLst/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303FE3F-5E82-9D4D-4CB6-8682565C9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BF5264-4586-EA7F-98D7-DBD4624B7FF8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F90C57-E1FA-9E61-2364-56CCF62B3109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87F07FB-C519-0919-7224-9688CCD7EF42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862187-9293-ACC6-248C-A8D8FF09D1C2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C39556-C509-0EEA-5DF5-2A8D5C4D6C5A}"/>
              </a:ext>
            </a:extLst>
          </p:cNvPr>
          <p:cNvSpPr/>
          <p:nvPr/>
        </p:nvSpPr>
        <p:spPr>
          <a:xfrm>
            <a:off x="6654440" y="3894636"/>
            <a:ext cx="4871953" cy="8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pulvinar.</a:t>
            </a:r>
            <a:r>
              <a:rPr lang="en-US" sz="1000" u="none" strike="noStrike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1F552-2EDE-3693-09A5-1708416E4455}"/>
              </a:ext>
            </a:extLst>
          </p:cNvPr>
          <p:cNvSpPr txBox="1"/>
          <p:nvPr/>
        </p:nvSpPr>
        <p:spPr>
          <a:xfrm>
            <a:off x="6860484" y="5298559"/>
            <a:ext cx="18389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ID" sz="1200" dirty="0">
                <a:solidFill>
                  <a:schemeClr val="bg1">
                    <a:lumMod val="75000"/>
                  </a:schemeClr>
                </a:solidFill>
                <a:latin typeface="Space Grotesk Light" pitchFamily="2" charset="0"/>
                <a:cs typeface="Space Grotesk Light" pitchFamily="2" charset="0"/>
              </a:rPr>
              <a:t>www.xelotech.com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Space Grotesk Light" pitchFamily="2" charset="0"/>
              <a:ea typeface="Urbanist Medium" panose="020B0A04040200000203" pitchFamily="34" charset="0"/>
              <a:cs typeface="Space Grotesk Light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EFA31A-E55E-53D1-F00A-C8C07DA912B9}"/>
              </a:ext>
            </a:extLst>
          </p:cNvPr>
          <p:cNvSpPr txBox="1"/>
          <p:nvPr/>
        </p:nvSpPr>
        <p:spPr>
          <a:xfrm>
            <a:off x="6654440" y="1738211"/>
            <a:ext cx="447247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How Technology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2B818B-4EA7-A3E0-C9AD-24FF651689ED}"/>
              </a:ext>
            </a:extLst>
          </p:cNvPr>
          <p:cNvSpPr txBox="1"/>
          <p:nvPr/>
        </p:nvSpPr>
        <p:spPr>
          <a:xfrm>
            <a:off x="6654442" y="2234413"/>
            <a:ext cx="466390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Is Driving Positive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78754B-168D-03E5-D9B0-B5B14ABB0490}"/>
              </a:ext>
            </a:extLst>
          </p:cNvPr>
          <p:cNvSpPr txBox="1"/>
          <p:nvPr/>
        </p:nvSpPr>
        <p:spPr>
          <a:xfrm>
            <a:off x="6654443" y="2734505"/>
            <a:ext cx="2251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Change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C77C84-60A6-45DC-83D7-3454D7ADEFFB}"/>
              </a:ext>
            </a:extLst>
          </p:cNvPr>
          <p:cNvSpPr txBox="1"/>
          <p:nvPr/>
        </p:nvSpPr>
        <p:spPr>
          <a:xfrm>
            <a:off x="9041398" y="5298559"/>
            <a:ext cx="91391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Get More</a:t>
            </a:r>
          </a:p>
        </p:txBody>
      </p:sp>
      <p:pic>
        <p:nvPicPr>
          <p:cNvPr id="20" name="Graphic 19" descr="Cursor">
            <a:extLst>
              <a:ext uri="{FF2B5EF4-FFF2-40B4-BE49-F238E27FC236}">
                <a16:creationId xmlns:a16="http://schemas.microsoft.com/office/drawing/2014/main" id="{B83B7D40-3001-0A0C-80CA-189C8D5692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29113" y="5374629"/>
            <a:ext cx="419035" cy="41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61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A52C7-1505-45C7-5B43-ECB109536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6DB6577-F90B-A71A-046F-B80CA5E8154A}"/>
              </a:ext>
            </a:extLst>
          </p:cNvPr>
          <p:cNvSpPr/>
          <p:nvPr/>
        </p:nvSpPr>
        <p:spPr>
          <a:xfrm>
            <a:off x="7298571" y="1115014"/>
            <a:ext cx="3544495" cy="4823176"/>
          </a:xfrm>
          <a:custGeom>
            <a:avLst/>
            <a:gdLst/>
            <a:ahLst/>
            <a:cxnLst/>
            <a:rect l="l" t="t" r="r" b="b"/>
            <a:pathLst>
              <a:path w="270081" h="367513">
                <a:moveTo>
                  <a:pt x="131759" y="0"/>
                </a:moveTo>
                <a:cubicBezTo>
                  <a:pt x="156664" y="0"/>
                  <a:pt x="178876" y="4207"/>
                  <a:pt x="198396" y="12621"/>
                </a:cubicBezTo>
                <a:cubicBezTo>
                  <a:pt x="217916" y="21034"/>
                  <a:pt x="233313" y="33655"/>
                  <a:pt x="244587" y="50483"/>
                </a:cubicBezTo>
                <a:cubicBezTo>
                  <a:pt x="255862" y="67310"/>
                  <a:pt x="261499" y="88344"/>
                  <a:pt x="261499" y="113586"/>
                </a:cubicBezTo>
                <a:lnTo>
                  <a:pt x="261499" y="130245"/>
                </a:lnTo>
                <a:lnTo>
                  <a:pt x="201425" y="130245"/>
                </a:lnTo>
                <a:lnTo>
                  <a:pt x="201425" y="113586"/>
                </a:lnTo>
                <a:cubicBezTo>
                  <a:pt x="201425" y="99114"/>
                  <a:pt x="198564" y="87503"/>
                  <a:pt x="192843" y="78753"/>
                </a:cubicBezTo>
                <a:cubicBezTo>
                  <a:pt x="187122" y="70002"/>
                  <a:pt x="179044" y="63608"/>
                  <a:pt x="168611" y="59569"/>
                </a:cubicBezTo>
                <a:cubicBezTo>
                  <a:pt x="158178" y="55531"/>
                  <a:pt x="145894" y="53512"/>
                  <a:pt x="131759" y="53512"/>
                </a:cubicBezTo>
                <a:cubicBezTo>
                  <a:pt x="110893" y="53512"/>
                  <a:pt x="95075" y="57550"/>
                  <a:pt x="84306" y="65627"/>
                </a:cubicBezTo>
                <a:cubicBezTo>
                  <a:pt x="73536" y="73705"/>
                  <a:pt x="68151" y="85147"/>
                  <a:pt x="68151" y="99955"/>
                </a:cubicBezTo>
                <a:cubicBezTo>
                  <a:pt x="68151" y="109379"/>
                  <a:pt x="70591" y="117372"/>
                  <a:pt x="75471" y="123935"/>
                </a:cubicBezTo>
                <a:cubicBezTo>
                  <a:pt x="80351" y="130497"/>
                  <a:pt x="87587" y="135882"/>
                  <a:pt x="97179" y="140089"/>
                </a:cubicBezTo>
                <a:cubicBezTo>
                  <a:pt x="106770" y="144296"/>
                  <a:pt x="118802" y="147914"/>
                  <a:pt x="133274" y="150943"/>
                </a:cubicBezTo>
                <a:lnTo>
                  <a:pt x="148418" y="154477"/>
                </a:lnTo>
                <a:cubicBezTo>
                  <a:pt x="172650" y="159861"/>
                  <a:pt x="193853" y="166676"/>
                  <a:pt x="212026" y="174922"/>
                </a:cubicBezTo>
                <a:cubicBezTo>
                  <a:pt x="230200" y="183167"/>
                  <a:pt x="244419" y="194021"/>
                  <a:pt x="254684" y="207483"/>
                </a:cubicBezTo>
                <a:cubicBezTo>
                  <a:pt x="264949" y="220945"/>
                  <a:pt x="270081" y="238446"/>
                  <a:pt x="270081" y="259985"/>
                </a:cubicBezTo>
                <a:cubicBezTo>
                  <a:pt x="270081" y="281188"/>
                  <a:pt x="264612" y="299866"/>
                  <a:pt x="253674" y="316021"/>
                </a:cubicBezTo>
                <a:cubicBezTo>
                  <a:pt x="242736" y="332175"/>
                  <a:pt x="227423" y="344796"/>
                  <a:pt x="207735" y="353882"/>
                </a:cubicBezTo>
                <a:cubicBezTo>
                  <a:pt x="188047" y="362969"/>
                  <a:pt x="164741" y="367513"/>
                  <a:pt x="137817" y="367513"/>
                </a:cubicBezTo>
                <a:cubicBezTo>
                  <a:pt x="110893" y="367513"/>
                  <a:pt x="87082" y="362717"/>
                  <a:pt x="66384" y="353125"/>
                </a:cubicBezTo>
                <a:cubicBezTo>
                  <a:pt x="45686" y="343533"/>
                  <a:pt x="29448" y="329651"/>
                  <a:pt x="17669" y="311477"/>
                </a:cubicBezTo>
                <a:cubicBezTo>
                  <a:pt x="5889" y="293303"/>
                  <a:pt x="0" y="271091"/>
                  <a:pt x="0" y="244840"/>
                </a:cubicBezTo>
                <a:lnTo>
                  <a:pt x="0" y="231715"/>
                </a:lnTo>
                <a:lnTo>
                  <a:pt x="60074" y="231715"/>
                </a:lnTo>
                <a:lnTo>
                  <a:pt x="60074" y="244840"/>
                </a:lnTo>
                <a:cubicBezTo>
                  <a:pt x="60074" y="268062"/>
                  <a:pt x="67141" y="285394"/>
                  <a:pt x="81277" y="296837"/>
                </a:cubicBezTo>
                <a:cubicBezTo>
                  <a:pt x="95412" y="308280"/>
                  <a:pt x="114258" y="314001"/>
                  <a:pt x="137817" y="314001"/>
                </a:cubicBezTo>
                <a:cubicBezTo>
                  <a:pt x="161712" y="314001"/>
                  <a:pt x="179717" y="309121"/>
                  <a:pt x="191833" y="299361"/>
                </a:cubicBezTo>
                <a:cubicBezTo>
                  <a:pt x="203949" y="289601"/>
                  <a:pt x="210007" y="276981"/>
                  <a:pt x="210007" y="261499"/>
                </a:cubicBezTo>
                <a:cubicBezTo>
                  <a:pt x="210007" y="251066"/>
                  <a:pt x="207146" y="242569"/>
                  <a:pt x="201425" y="236006"/>
                </a:cubicBezTo>
                <a:cubicBezTo>
                  <a:pt x="195704" y="229443"/>
                  <a:pt x="187374" y="224142"/>
                  <a:pt x="176436" y="220104"/>
                </a:cubicBezTo>
                <a:cubicBezTo>
                  <a:pt x="165498" y="216065"/>
                  <a:pt x="152289" y="212195"/>
                  <a:pt x="136807" y="208493"/>
                </a:cubicBezTo>
                <a:lnTo>
                  <a:pt x="121663" y="205464"/>
                </a:lnTo>
                <a:cubicBezTo>
                  <a:pt x="98441" y="200079"/>
                  <a:pt x="78332" y="193264"/>
                  <a:pt x="61336" y="185018"/>
                </a:cubicBezTo>
                <a:cubicBezTo>
                  <a:pt x="44340" y="176773"/>
                  <a:pt x="31299" y="166088"/>
                  <a:pt x="22212" y="152962"/>
                </a:cubicBezTo>
                <a:cubicBezTo>
                  <a:pt x="13125" y="139837"/>
                  <a:pt x="8582" y="122673"/>
                  <a:pt x="8582" y="101470"/>
                </a:cubicBezTo>
                <a:cubicBezTo>
                  <a:pt x="8582" y="80267"/>
                  <a:pt x="13630" y="62094"/>
                  <a:pt x="23727" y="46949"/>
                </a:cubicBezTo>
                <a:cubicBezTo>
                  <a:pt x="33823" y="31804"/>
                  <a:pt x="48126" y="20193"/>
                  <a:pt x="66637" y="12116"/>
                </a:cubicBezTo>
                <a:cubicBezTo>
                  <a:pt x="85147" y="4039"/>
                  <a:pt x="106854" y="0"/>
                  <a:pt x="131759" y="0"/>
                </a:cubicBezTo>
                <a:close/>
              </a:path>
            </a:pathLst>
          </a:cu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D014678-3386-9447-EBCF-189CB4AB8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EA7B09-5E97-71B2-F12F-5BDE639464E5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6619769-3E17-345B-5709-182F5009D7AE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B534E9-0900-6B2F-0585-FAD7690347F6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A7D387-6238-4912-4453-3CAD6DF039BB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3AEDC1-4873-2F45-8E7B-4AE218C4FCCB}"/>
              </a:ext>
            </a:extLst>
          </p:cNvPr>
          <p:cNvSpPr/>
          <p:nvPr/>
        </p:nvSpPr>
        <p:spPr>
          <a:xfrm>
            <a:off x="665607" y="3353199"/>
            <a:ext cx="483984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F16D434-2547-D4D1-8DE4-B6A540EDC872}"/>
              </a:ext>
            </a:extLst>
          </p:cNvPr>
          <p:cNvSpPr/>
          <p:nvPr/>
        </p:nvSpPr>
        <p:spPr>
          <a:xfrm>
            <a:off x="665607" y="4794400"/>
            <a:ext cx="4314825" cy="173149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Questrial" pitchFamily="2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59C5CD2-6F4A-6476-7080-557238DF15AF}"/>
              </a:ext>
            </a:extLst>
          </p:cNvPr>
          <p:cNvSpPr/>
          <p:nvPr/>
        </p:nvSpPr>
        <p:spPr>
          <a:xfrm>
            <a:off x="665608" y="4794401"/>
            <a:ext cx="3867149" cy="173149"/>
          </a:xfrm>
          <a:prstGeom prst="roundRect">
            <a:avLst>
              <a:gd name="adj" fmla="val 50000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Questrial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55DF50-D360-8C00-29E2-CF3A593C98E8}"/>
              </a:ext>
            </a:extLst>
          </p:cNvPr>
          <p:cNvSpPr txBox="1"/>
          <p:nvPr/>
        </p:nvSpPr>
        <p:spPr>
          <a:xfrm>
            <a:off x="667988" y="4537909"/>
            <a:ext cx="18763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a-DK" sz="110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Poppins" panose="00000500000000000000" pitchFamily="2" charset="0"/>
                <a:sym typeface="Rubik"/>
              </a:rPr>
              <a:t>Lorem ipsum dolor sit amet</a:t>
            </a:r>
            <a:endParaRPr lang="da-DK" sz="110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AB2E0A-525C-0B79-812F-F52A2A49F527}"/>
              </a:ext>
            </a:extLst>
          </p:cNvPr>
          <p:cNvSpPr txBox="1"/>
          <p:nvPr/>
        </p:nvSpPr>
        <p:spPr>
          <a:xfrm>
            <a:off x="4489895" y="4539449"/>
            <a:ext cx="4905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a-DK" sz="110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Poppins" panose="00000500000000000000" pitchFamily="2" charset="0"/>
                <a:sym typeface="Rubik"/>
              </a:rPr>
              <a:t>90%</a:t>
            </a:r>
            <a:endParaRPr lang="da-DK" sz="110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BC40581-9DA7-BA03-9611-CB50A8BC861B}"/>
              </a:ext>
            </a:extLst>
          </p:cNvPr>
          <p:cNvSpPr/>
          <p:nvPr/>
        </p:nvSpPr>
        <p:spPr>
          <a:xfrm>
            <a:off x="665607" y="5494488"/>
            <a:ext cx="4314825" cy="173149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0392E7D-EC9C-8C1B-3831-A82AAAC562F9}"/>
              </a:ext>
            </a:extLst>
          </p:cNvPr>
          <p:cNvSpPr/>
          <p:nvPr/>
        </p:nvSpPr>
        <p:spPr>
          <a:xfrm>
            <a:off x="665608" y="5494489"/>
            <a:ext cx="3544495" cy="173149"/>
          </a:xfrm>
          <a:prstGeom prst="roundRect">
            <a:avLst>
              <a:gd name="adj" fmla="val 50000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26FCBC-38E3-C5F5-59FC-8512BCC3BF0A}"/>
              </a:ext>
            </a:extLst>
          </p:cNvPr>
          <p:cNvSpPr txBox="1"/>
          <p:nvPr/>
        </p:nvSpPr>
        <p:spPr>
          <a:xfrm>
            <a:off x="667988" y="5237997"/>
            <a:ext cx="187633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a-DK" sz="110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Poppins" panose="00000500000000000000" pitchFamily="2" charset="0"/>
                <a:sym typeface="Rubik"/>
              </a:rPr>
              <a:t>Lorem ipsum dolor sit amet</a:t>
            </a:r>
            <a:endParaRPr lang="da-DK" sz="110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C43F83-50F2-1687-FA45-4A41D8FC3E52}"/>
              </a:ext>
            </a:extLst>
          </p:cNvPr>
          <p:cNvSpPr txBox="1"/>
          <p:nvPr/>
        </p:nvSpPr>
        <p:spPr>
          <a:xfrm>
            <a:off x="4489895" y="5239537"/>
            <a:ext cx="4905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a-DK" sz="110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Poppins" panose="00000500000000000000" pitchFamily="2" charset="0"/>
                <a:sym typeface="Rubik"/>
              </a:rPr>
              <a:t>86%</a:t>
            </a:r>
            <a:endParaRPr lang="da-DK" sz="110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9F76AC-24A4-4972-B8A3-F41836E36FC8}"/>
              </a:ext>
            </a:extLst>
          </p:cNvPr>
          <p:cNvSpPr txBox="1"/>
          <p:nvPr/>
        </p:nvSpPr>
        <p:spPr>
          <a:xfrm>
            <a:off x="665607" y="1722878"/>
            <a:ext cx="45687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Satisfy Strengths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05D319-4D6E-DB7E-C594-4CA6E7CAD9DA}"/>
              </a:ext>
            </a:extLst>
          </p:cNvPr>
          <p:cNvSpPr txBox="1"/>
          <p:nvPr/>
        </p:nvSpPr>
        <p:spPr>
          <a:xfrm>
            <a:off x="665610" y="2219080"/>
            <a:ext cx="41321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Analysis System</a:t>
            </a:r>
          </a:p>
        </p:txBody>
      </p:sp>
    </p:spTree>
    <p:extLst>
      <p:ext uri="{BB962C8B-B14F-4D97-AF65-F5344CB8AC3E}">
        <p14:creationId xmlns:p14="http://schemas.microsoft.com/office/powerpoint/2010/main" val="1897203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E54F2-7384-8397-98B7-939DC0B79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96350104-F9A8-5B37-9953-D3C0016AF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38376B-4983-736D-5123-45E413073AF9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2160B66-34A2-4E7B-90FF-61B6A345D9F5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EB99A51-6078-2616-2C03-794F81FC7D46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BF915-4672-DB17-832A-FB399E877954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54E97D-0834-4383-749D-232FAA4623C0}"/>
              </a:ext>
            </a:extLst>
          </p:cNvPr>
          <p:cNvSpPr/>
          <p:nvPr/>
        </p:nvSpPr>
        <p:spPr>
          <a:xfrm>
            <a:off x="6599682" y="3353199"/>
            <a:ext cx="483984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28880A-4D09-5936-9AE8-9AE14499BF40}"/>
              </a:ext>
            </a:extLst>
          </p:cNvPr>
          <p:cNvSpPr txBox="1"/>
          <p:nvPr/>
        </p:nvSpPr>
        <p:spPr>
          <a:xfrm>
            <a:off x="6599682" y="1722878"/>
            <a:ext cx="4725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Satisfy Weakness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59748E-0EF1-F417-9254-7D5D2245DCD0}"/>
              </a:ext>
            </a:extLst>
          </p:cNvPr>
          <p:cNvSpPr txBox="1"/>
          <p:nvPr/>
        </p:nvSpPr>
        <p:spPr>
          <a:xfrm>
            <a:off x="6599685" y="2219080"/>
            <a:ext cx="41321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Analysis System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ECA525-A88B-F626-072D-B8055B347213}"/>
              </a:ext>
            </a:extLst>
          </p:cNvPr>
          <p:cNvSpPr/>
          <p:nvPr/>
        </p:nvSpPr>
        <p:spPr>
          <a:xfrm>
            <a:off x="6599682" y="4622553"/>
            <a:ext cx="4725543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E3B04"/>
              </a:buClr>
              <a:buSzPct val="130000"/>
              <a:buFont typeface="Arial" panose="020B0604020202020204" pitchFamily="34" charset="0"/>
              <a:buChar char="•"/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CBA625-92FA-E7AC-E9FE-66D23549256B}"/>
              </a:ext>
            </a:extLst>
          </p:cNvPr>
          <p:cNvSpPr/>
          <p:nvPr/>
        </p:nvSpPr>
        <p:spPr>
          <a:xfrm>
            <a:off x="6604446" y="5211913"/>
            <a:ext cx="493507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 indent="-171450">
              <a:buClr>
                <a:srgbClr val="FE3B04"/>
              </a:buClr>
              <a:buSzPct val="130000"/>
              <a:buFont typeface="Arial" panose="020B0604020202020204" pitchFamily="34" charset="0"/>
              <a:buChar char="•"/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4B21CB9-DF15-0F80-7080-F42F9D14B54D}"/>
              </a:ext>
            </a:extLst>
          </p:cNvPr>
          <p:cNvSpPr/>
          <p:nvPr/>
        </p:nvSpPr>
        <p:spPr>
          <a:xfrm>
            <a:off x="6604446" y="5519849"/>
            <a:ext cx="4935072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 indent="-171450">
              <a:buClr>
                <a:srgbClr val="FE3B04"/>
              </a:buClr>
              <a:buSzPct val="130000"/>
              <a:buFont typeface="Arial" panose="020B0604020202020204" pitchFamily="34" charset="0"/>
              <a:buChar char="•"/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406483-24D4-4CCA-BC33-572C4E8E79F6}"/>
              </a:ext>
            </a:extLst>
          </p:cNvPr>
          <p:cNvSpPr txBox="1"/>
          <p:nvPr/>
        </p:nvSpPr>
        <p:spPr>
          <a:xfrm>
            <a:off x="866775" y="1861564"/>
            <a:ext cx="4350465" cy="3673487"/>
          </a:xfrm>
          <a:custGeom>
            <a:avLst/>
            <a:gdLst/>
            <a:ahLst/>
            <a:cxnLst/>
            <a:rect l="l" t="t" r="r" b="b"/>
            <a:pathLst>
              <a:path w="418500" h="353377">
                <a:moveTo>
                  <a:pt x="0" y="0"/>
                </a:moveTo>
                <a:lnTo>
                  <a:pt x="60075" y="0"/>
                </a:lnTo>
                <a:lnTo>
                  <a:pt x="98441" y="311477"/>
                </a:lnTo>
                <a:lnTo>
                  <a:pt x="107023" y="311477"/>
                </a:lnTo>
                <a:lnTo>
                  <a:pt x="156496" y="0"/>
                </a:lnTo>
                <a:lnTo>
                  <a:pt x="262005" y="0"/>
                </a:lnTo>
                <a:lnTo>
                  <a:pt x="311477" y="311477"/>
                </a:lnTo>
                <a:lnTo>
                  <a:pt x="320060" y="311477"/>
                </a:lnTo>
                <a:lnTo>
                  <a:pt x="357921" y="0"/>
                </a:lnTo>
                <a:lnTo>
                  <a:pt x="418500" y="0"/>
                </a:lnTo>
                <a:lnTo>
                  <a:pt x="369028" y="353377"/>
                </a:lnTo>
                <a:lnTo>
                  <a:pt x="263519" y="353377"/>
                </a:lnTo>
                <a:lnTo>
                  <a:pt x="213541" y="35842"/>
                </a:lnTo>
                <a:lnTo>
                  <a:pt x="204959" y="35842"/>
                </a:lnTo>
                <a:lnTo>
                  <a:pt x="154477" y="353377"/>
                </a:lnTo>
                <a:lnTo>
                  <a:pt x="48968" y="353377"/>
                </a:lnTo>
                <a:close/>
              </a:path>
            </a:pathLst>
          </a:custGeom>
          <a:solidFill>
            <a:srgbClr val="FE3B0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4000" dirty="0">
              <a:solidFill>
                <a:schemeClr val="bg1"/>
              </a:solidFill>
              <a:latin typeface="Space Grotesk SemiBold" pitchFamily="2" charset="0"/>
              <a:ea typeface="Roboto Medium" panose="02000000000000000000" pitchFamily="2" charset="0"/>
              <a:cs typeface="Space Grotesk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863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473C4-9D37-BE99-0A5B-B8B22F04D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9AE9968-F09F-AEC9-1414-0B6E43645264}"/>
              </a:ext>
            </a:extLst>
          </p:cNvPr>
          <p:cNvSpPr/>
          <p:nvPr/>
        </p:nvSpPr>
        <p:spPr>
          <a:xfrm>
            <a:off x="7197924" y="1105299"/>
            <a:ext cx="3838083" cy="4901983"/>
          </a:xfrm>
          <a:custGeom>
            <a:avLst/>
            <a:gdLst/>
            <a:ahLst/>
            <a:cxnLst/>
            <a:rect l="l" t="t" r="r" b="b"/>
            <a:pathLst>
              <a:path w="287750" h="367513">
                <a:moveTo>
                  <a:pt x="143875" y="54521"/>
                </a:moveTo>
                <a:cubicBezTo>
                  <a:pt x="117961" y="54521"/>
                  <a:pt x="97684" y="62178"/>
                  <a:pt x="83044" y="77491"/>
                </a:cubicBezTo>
                <a:cubicBezTo>
                  <a:pt x="68404" y="92804"/>
                  <a:pt x="61084" y="113586"/>
                  <a:pt x="61084" y="139837"/>
                </a:cubicBezTo>
                <a:lnTo>
                  <a:pt x="61084" y="227676"/>
                </a:lnTo>
                <a:cubicBezTo>
                  <a:pt x="61084" y="253927"/>
                  <a:pt x="68404" y="274709"/>
                  <a:pt x="83044" y="290022"/>
                </a:cubicBezTo>
                <a:cubicBezTo>
                  <a:pt x="97684" y="305335"/>
                  <a:pt x="117961" y="312992"/>
                  <a:pt x="143875" y="312992"/>
                </a:cubicBezTo>
                <a:cubicBezTo>
                  <a:pt x="170126" y="312992"/>
                  <a:pt x="190571" y="305335"/>
                  <a:pt x="205211" y="290022"/>
                </a:cubicBezTo>
                <a:cubicBezTo>
                  <a:pt x="219851" y="274709"/>
                  <a:pt x="227171" y="253927"/>
                  <a:pt x="227171" y="227676"/>
                </a:cubicBezTo>
                <a:lnTo>
                  <a:pt x="227171" y="139837"/>
                </a:lnTo>
                <a:cubicBezTo>
                  <a:pt x="227171" y="113586"/>
                  <a:pt x="219851" y="92804"/>
                  <a:pt x="205211" y="77491"/>
                </a:cubicBezTo>
                <a:cubicBezTo>
                  <a:pt x="190571" y="62178"/>
                  <a:pt x="170126" y="54521"/>
                  <a:pt x="143875" y="54521"/>
                </a:cubicBezTo>
                <a:close/>
                <a:moveTo>
                  <a:pt x="143875" y="0"/>
                </a:moveTo>
                <a:cubicBezTo>
                  <a:pt x="187963" y="0"/>
                  <a:pt x="222964" y="12200"/>
                  <a:pt x="248879" y="36600"/>
                </a:cubicBezTo>
                <a:cubicBezTo>
                  <a:pt x="274793" y="61000"/>
                  <a:pt x="287750" y="96085"/>
                  <a:pt x="287750" y="141856"/>
                </a:cubicBezTo>
                <a:lnTo>
                  <a:pt x="287750" y="225657"/>
                </a:lnTo>
                <a:cubicBezTo>
                  <a:pt x="287750" y="271428"/>
                  <a:pt x="274793" y="306513"/>
                  <a:pt x="248879" y="330913"/>
                </a:cubicBezTo>
                <a:cubicBezTo>
                  <a:pt x="222964" y="355313"/>
                  <a:pt x="187963" y="367513"/>
                  <a:pt x="143875" y="367513"/>
                </a:cubicBezTo>
                <a:cubicBezTo>
                  <a:pt x="100124" y="367513"/>
                  <a:pt x="65206" y="355313"/>
                  <a:pt x="39124" y="330913"/>
                </a:cubicBezTo>
                <a:cubicBezTo>
                  <a:pt x="13041" y="306513"/>
                  <a:pt x="0" y="271428"/>
                  <a:pt x="0" y="225657"/>
                </a:cubicBezTo>
                <a:lnTo>
                  <a:pt x="0" y="141856"/>
                </a:lnTo>
                <a:cubicBezTo>
                  <a:pt x="0" y="96085"/>
                  <a:pt x="13041" y="61000"/>
                  <a:pt x="39124" y="36600"/>
                </a:cubicBezTo>
                <a:cubicBezTo>
                  <a:pt x="65206" y="12200"/>
                  <a:pt x="100124" y="0"/>
                  <a:pt x="143875" y="0"/>
                </a:cubicBezTo>
                <a:close/>
              </a:path>
            </a:pathLst>
          </a:cu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CDF69A1-C824-60AD-A472-E9906437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E9A86C-7FF5-D1BC-AD1D-5F34C048769E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8726464-F9BA-F550-D3D2-7BE64B0D2DD2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4B0ADCA-FFCC-970A-6BDD-2D943176C8D0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0A7071-6D54-3418-6FC7-6CC06E30968A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DE7C2C-E235-6AEE-E9C0-136B88CDD4FC}"/>
              </a:ext>
            </a:extLst>
          </p:cNvPr>
          <p:cNvSpPr/>
          <p:nvPr/>
        </p:nvSpPr>
        <p:spPr>
          <a:xfrm>
            <a:off x="665607" y="3181749"/>
            <a:ext cx="483984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7640C5-429F-214B-0822-53A1456A05F4}"/>
              </a:ext>
            </a:extLst>
          </p:cNvPr>
          <p:cNvSpPr txBox="1"/>
          <p:nvPr/>
        </p:nvSpPr>
        <p:spPr>
          <a:xfrm>
            <a:off x="665607" y="1551428"/>
            <a:ext cx="559231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Satisfy Opportunities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5ED992-D59E-521D-CD9C-1607FB1648CD}"/>
              </a:ext>
            </a:extLst>
          </p:cNvPr>
          <p:cNvSpPr txBox="1"/>
          <p:nvPr/>
        </p:nvSpPr>
        <p:spPr>
          <a:xfrm>
            <a:off x="665610" y="2047630"/>
            <a:ext cx="41321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Analysis System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6DBA19-00BC-7044-1C09-B5D17E0B225E}"/>
              </a:ext>
            </a:extLst>
          </p:cNvPr>
          <p:cNvSpPr/>
          <p:nvPr/>
        </p:nvSpPr>
        <p:spPr>
          <a:xfrm>
            <a:off x="665607" y="4222503"/>
            <a:ext cx="5048249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E3B04"/>
              </a:buClr>
              <a:buSzPct val="130000"/>
              <a:buFont typeface="Arial" panose="020B0604020202020204" pitchFamily="34" charset="0"/>
              <a:buChar char="•"/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51426A-D270-F2D5-C635-27698C0D204B}"/>
              </a:ext>
            </a:extLst>
          </p:cNvPr>
          <p:cNvSpPr/>
          <p:nvPr/>
        </p:nvSpPr>
        <p:spPr>
          <a:xfrm>
            <a:off x="670370" y="4811863"/>
            <a:ext cx="527208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1450" indent="-171450">
              <a:buClr>
                <a:srgbClr val="FE3B04"/>
              </a:buClr>
              <a:buSzPct val="130000"/>
              <a:buFont typeface="Arial" panose="020B0604020202020204" pitchFamily="34" charset="0"/>
              <a:buChar char="•"/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2" name="Google Shape;69;p1">
            <a:extLst>
              <a:ext uri="{FF2B5EF4-FFF2-40B4-BE49-F238E27FC236}">
                <a16:creationId xmlns:a16="http://schemas.microsoft.com/office/drawing/2014/main" id="{012C5730-9FF3-1A48-5A85-0F473684BEA1}"/>
              </a:ext>
            </a:extLst>
          </p:cNvPr>
          <p:cNvSpPr txBox="1"/>
          <p:nvPr/>
        </p:nvSpPr>
        <p:spPr>
          <a:xfrm>
            <a:off x="665607" y="5348596"/>
            <a:ext cx="10126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976+</a:t>
            </a:r>
            <a:endParaRPr sz="3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3" name="Google Shape;70;p1">
            <a:extLst>
              <a:ext uri="{FF2B5EF4-FFF2-40B4-BE49-F238E27FC236}">
                <a16:creationId xmlns:a16="http://schemas.microsoft.com/office/drawing/2014/main" id="{290A2CCE-E146-53DE-4E5E-81717132B914}"/>
              </a:ext>
            </a:extLst>
          </p:cNvPr>
          <p:cNvSpPr txBox="1"/>
          <p:nvPr/>
        </p:nvSpPr>
        <p:spPr>
          <a:xfrm>
            <a:off x="665607" y="5856656"/>
            <a:ext cx="101262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Poppins SemiBold"/>
                <a:cs typeface="Poppins" panose="00000500000000000000" pitchFamily="2" charset="0"/>
                <a:sym typeface="Poppins SemiBold"/>
              </a:rPr>
              <a:t>Your Title Here</a:t>
            </a:r>
            <a:endParaRPr sz="1100" b="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4" name="Google Shape;69;p1">
            <a:extLst>
              <a:ext uri="{FF2B5EF4-FFF2-40B4-BE49-F238E27FC236}">
                <a16:creationId xmlns:a16="http://schemas.microsoft.com/office/drawing/2014/main" id="{AADB51BA-C0CD-AC27-69BE-20D143CE7FBF}"/>
              </a:ext>
            </a:extLst>
          </p:cNvPr>
          <p:cNvSpPr txBox="1"/>
          <p:nvPr/>
        </p:nvSpPr>
        <p:spPr>
          <a:xfrm>
            <a:off x="2333082" y="5348596"/>
            <a:ext cx="1037623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2400</a:t>
            </a:r>
            <a:endParaRPr sz="3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5" name="Google Shape;70;p1">
            <a:extLst>
              <a:ext uri="{FF2B5EF4-FFF2-40B4-BE49-F238E27FC236}">
                <a16:creationId xmlns:a16="http://schemas.microsoft.com/office/drawing/2014/main" id="{2DC9B65D-21C6-5A45-E277-5B016F89FFBD}"/>
              </a:ext>
            </a:extLst>
          </p:cNvPr>
          <p:cNvSpPr txBox="1"/>
          <p:nvPr/>
        </p:nvSpPr>
        <p:spPr>
          <a:xfrm>
            <a:off x="2333082" y="5856656"/>
            <a:ext cx="1037618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Poppins SemiBold"/>
                <a:cs typeface="Poppins" panose="00000500000000000000" pitchFamily="2" charset="0"/>
                <a:sym typeface="Poppins SemiBold"/>
              </a:rPr>
              <a:t>Your Title Here</a:t>
            </a:r>
            <a:endParaRPr lang="en-ID" sz="1100" b="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sp>
        <p:nvSpPr>
          <p:cNvPr id="16" name="Google Shape;69;p1">
            <a:extLst>
              <a:ext uri="{FF2B5EF4-FFF2-40B4-BE49-F238E27FC236}">
                <a16:creationId xmlns:a16="http://schemas.microsoft.com/office/drawing/2014/main" id="{71DCB3C8-5E56-FB4C-308E-3D6C1DB1058A}"/>
              </a:ext>
            </a:extLst>
          </p:cNvPr>
          <p:cNvSpPr txBox="1"/>
          <p:nvPr/>
        </p:nvSpPr>
        <p:spPr>
          <a:xfrm>
            <a:off x="4025557" y="5348596"/>
            <a:ext cx="1060729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2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20B+</a:t>
            </a:r>
            <a:endParaRPr sz="3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7" name="Google Shape;70;p1">
            <a:extLst>
              <a:ext uri="{FF2B5EF4-FFF2-40B4-BE49-F238E27FC236}">
                <a16:creationId xmlns:a16="http://schemas.microsoft.com/office/drawing/2014/main" id="{B93240FE-1189-74D5-203C-EAA555EC9C7C}"/>
              </a:ext>
            </a:extLst>
          </p:cNvPr>
          <p:cNvSpPr txBox="1"/>
          <p:nvPr/>
        </p:nvSpPr>
        <p:spPr>
          <a:xfrm>
            <a:off x="4025557" y="5856656"/>
            <a:ext cx="1060732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Poppins SemiBold"/>
                <a:cs typeface="Poppins" panose="00000500000000000000" pitchFamily="2" charset="0"/>
                <a:sym typeface="Poppins SemiBold"/>
              </a:rPr>
              <a:t>Your Title Here</a:t>
            </a:r>
            <a:endParaRPr lang="en-ID" sz="1100" b="0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" panose="00000500000000000000" pitchFamily="2" charset="0"/>
              <a:sym typeface="Poppins SemiBold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FB5314-F958-1076-F092-2EFB481212A1}"/>
              </a:ext>
            </a:extLst>
          </p:cNvPr>
          <p:cNvCxnSpPr/>
          <p:nvPr/>
        </p:nvCxnSpPr>
        <p:spPr>
          <a:xfrm>
            <a:off x="1986690" y="5348596"/>
            <a:ext cx="0" cy="677337"/>
          </a:xfrm>
          <a:prstGeom prst="line">
            <a:avLst/>
          </a:prstGeom>
          <a:ln>
            <a:solidFill>
              <a:srgbClr val="FE3B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E2552C3-7DBB-287F-B765-D9D62951DEF4}"/>
              </a:ext>
            </a:extLst>
          </p:cNvPr>
          <p:cNvCxnSpPr/>
          <p:nvPr/>
        </p:nvCxnSpPr>
        <p:spPr>
          <a:xfrm>
            <a:off x="3679165" y="5348596"/>
            <a:ext cx="0" cy="677337"/>
          </a:xfrm>
          <a:prstGeom prst="line">
            <a:avLst/>
          </a:prstGeom>
          <a:ln>
            <a:solidFill>
              <a:srgbClr val="FE3B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142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BF877-FA14-EB60-8D50-2EC65BB5D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359424F-7112-B5FA-CD0D-6A215BECF4CA}"/>
              </a:ext>
            </a:extLst>
          </p:cNvPr>
          <p:cNvSpPr/>
          <p:nvPr/>
        </p:nvSpPr>
        <p:spPr>
          <a:xfrm>
            <a:off x="1460127" y="1615676"/>
            <a:ext cx="3346448" cy="4354107"/>
          </a:xfrm>
          <a:custGeom>
            <a:avLst/>
            <a:gdLst/>
            <a:ahLst/>
            <a:cxnLst/>
            <a:rect l="l" t="t" r="r" b="b"/>
            <a:pathLst>
              <a:path w="271596" h="353377">
                <a:moveTo>
                  <a:pt x="0" y="0"/>
                </a:moveTo>
                <a:lnTo>
                  <a:pt x="271596" y="0"/>
                </a:lnTo>
                <a:lnTo>
                  <a:pt x="271596" y="55026"/>
                </a:lnTo>
                <a:lnTo>
                  <a:pt x="166087" y="55026"/>
                </a:lnTo>
                <a:lnTo>
                  <a:pt x="166087" y="353377"/>
                </a:lnTo>
                <a:lnTo>
                  <a:pt x="105508" y="353377"/>
                </a:lnTo>
                <a:lnTo>
                  <a:pt x="105508" y="55026"/>
                </a:lnTo>
                <a:lnTo>
                  <a:pt x="0" y="55026"/>
                </a:lnTo>
                <a:close/>
              </a:path>
            </a:pathLst>
          </a:cu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61D2684-39FB-B151-A95E-30ED0D217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EA83A8-AB35-74F2-4138-E4221D6ED9A0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F974599-85E8-BA0D-743C-6A30AF42BA23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838AFB-9552-8D44-3832-85BFD58CED8D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36DEC8-7348-3DB6-28C4-758D3FA65EFA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D6D23B-A52B-4717-7C38-FEAD53D3A15C}"/>
              </a:ext>
            </a:extLst>
          </p:cNvPr>
          <p:cNvSpPr/>
          <p:nvPr/>
        </p:nvSpPr>
        <p:spPr>
          <a:xfrm>
            <a:off x="6599682" y="3524649"/>
            <a:ext cx="483984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716BC2-481C-9885-5C8C-FADB4E6188EA}"/>
              </a:ext>
            </a:extLst>
          </p:cNvPr>
          <p:cNvSpPr txBox="1"/>
          <p:nvPr/>
        </p:nvSpPr>
        <p:spPr>
          <a:xfrm>
            <a:off x="6599682" y="1894328"/>
            <a:ext cx="43445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Satisfy Threats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4C0CC-DA4F-25D2-C45F-668EF4DB1C32}"/>
              </a:ext>
            </a:extLst>
          </p:cNvPr>
          <p:cNvSpPr txBox="1"/>
          <p:nvPr/>
        </p:nvSpPr>
        <p:spPr>
          <a:xfrm>
            <a:off x="6599685" y="2390530"/>
            <a:ext cx="413218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Analysis System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5E960C-70DB-2CE7-98D0-DAE602B1D207}"/>
              </a:ext>
            </a:extLst>
          </p:cNvPr>
          <p:cNvSpPr/>
          <p:nvPr/>
        </p:nvSpPr>
        <p:spPr>
          <a:xfrm>
            <a:off x="6599683" y="4894185"/>
            <a:ext cx="4843852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FEA033-B9A7-0AB3-8134-6CD6E3691799}"/>
              </a:ext>
            </a:extLst>
          </p:cNvPr>
          <p:cNvSpPr txBox="1"/>
          <p:nvPr/>
        </p:nvSpPr>
        <p:spPr>
          <a:xfrm>
            <a:off x="6599682" y="4601637"/>
            <a:ext cx="13858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b="1" dirty="0">
                <a:solidFill>
                  <a:srgbClr val="FE3B04"/>
                </a:solidFill>
                <a:latin typeface="Questrial" pitchFamily="2" charset="0"/>
              </a:rPr>
              <a:t>Tech for Good</a:t>
            </a:r>
            <a:endParaRPr lang="en-US" sz="1400" b="1" dirty="0">
              <a:solidFill>
                <a:srgbClr val="FE3B04"/>
              </a:solidFill>
              <a:latin typeface="Questrial" pitchFamily="2" charset="0"/>
              <a:ea typeface="Urbanist Medium" panose="020B0A04040200000203" pitchFamily="34" charset="0"/>
              <a:cs typeface="Urbanist Medium" panose="020B0A040402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62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181AE-9CB2-84E9-E72A-F4F6877B2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A916888F-D237-690C-BF51-178383174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C5DD4B-BA04-7C2F-371B-4DB92091A683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C65AE24-BD41-7B1D-24ED-9B7BA69746F6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155D66-EA51-0752-4787-F0BAAC5D0DA2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B62064-D4BD-3B0F-539D-1F48E83DCCDB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0CA746-E354-217D-B826-E904CCAC4CAF}"/>
              </a:ext>
            </a:extLst>
          </p:cNvPr>
          <p:cNvSpPr txBox="1"/>
          <p:nvPr/>
        </p:nvSpPr>
        <p:spPr>
          <a:xfrm>
            <a:off x="2348394" y="1021690"/>
            <a:ext cx="749521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cs typeface="Space Grotesk SemiBold" pitchFamily="2" charset="0"/>
              </a:rPr>
              <a:t>Satisfy Pricing Plan</a:t>
            </a:r>
            <a:endParaRPr lang="en-ID" sz="4800" dirty="0">
              <a:solidFill>
                <a:schemeClr val="bg1"/>
              </a:solidFill>
              <a:latin typeface="Space Grotesk SemiBold" pitchFamily="2" charset="0"/>
              <a:cs typeface="Space Grotesk SemiBol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F31BBC-6E10-EC4B-D201-82D1AF5B6C9A}"/>
              </a:ext>
            </a:extLst>
          </p:cNvPr>
          <p:cNvSpPr/>
          <p:nvPr/>
        </p:nvSpPr>
        <p:spPr>
          <a:xfrm>
            <a:off x="1200891" y="1909950"/>
            <a:ext cx="979021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B47633-C569-2343-EA87-2063CA44400B}"/>
              </a:ext>
            </a:extLst>
          </p:cNvPr>
          <p:cNvSpPr/>
          <p:nvPr/>
        </p:nvSpPr>
        <p:spPr>
          <a:xfrm>
            <a:off x="636290" y="2389495"/>
            <a:ext cx="2479356" cy="4083049"/>
          </a:xfrm>
          <a:prstGeom prst="roundRect">
            <a:avLst>
              <a:gd name="adj" fmla="val 11546"/>
            </a:avLst>
          </a:prstGeom>
          <a:solidFill>
            <a:schemeClr val="bg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estrial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0DF24CE-4EC2-127B-5FDE-179E28F0CCBF}"/>
              </a:ext>
            </a:extLst>
          </p:cNvPr>
          <p:cNvSpPr/>
          <p:nvPr/>
        </p:nvSpPr>
        <p:spPr>
          <a:xfrm>
            <a:off x="3449645" y="2389495"/>
            <a:ext cx="2479356" cy="4083049"/>
          </a:xfrm>
          <a:prstGeom prst="roundRect">
            <a:avLst>
              <a:gd name="adj" fmla="val 11546"/>
            </a:avLst>
          </a:prstGeom>
          <a:solidFill>
            <a:schemeClr val="bg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estrial" pitchFamily="2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C01F41DB-7514-4053-C9E1-6F134E599D26}"/>
              </a:ext>
            </a:extLst>
          </p:cNvPr>
          <p:cNvSpPr/>
          <p:nvPr/>
        </p:nvSpPr>
        <p:spPr>
          <a:xfrm>
            <a:off x="6263000" y="2389495"/>
            <a:ext cx="2479356" cy="4083049"/>
          </a:xfrm>
          <a:prstGeom prst="roundRect">
            <a:avLst>
              <a:gd name="adj" fmla="val 11546"/>
            </a:avLst>
          </a:prstGeom>
          <a:solidFill>
            <a:schemeClr val="bg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estrial" pitchFamily="2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41A1A30-ECF8-7220-A04F-8C7C1DF53589}"/>
              </a:ext>
            </a:extLst>
          </p:cNvPr>
          <p:cNvSpPr/>
          <p:nvPr/>
        </p:nvSpPr>
        <p:spPr>
          <a:xfrm>
            <a:off x="9076354" y="2389495"/>
            <a:ext cx="2479356" cy="4083049"/>
          </a:xfrm>
          <a:prstGeom prst="roundRect">
            <a:avLst>
              <a:gd name="adj" fmla="val 11546"/>
            </a:avLst>
          </a:prstGeom>
          <a:solidFill>
            <a:schemeClr val="bg1">
              <a:alpha val="1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Questrial" pitchFamily="2" charset="0"/>
            </a:endParaRPr>
          </a:p>
        </p:txBody>
      </p:sp>
      <p:sp>
        <p:nvSpPr>
          <p:cNvPr id="10" name="Google Shape;70;p1">
            <a:extLst>
              <a:ext uri="{FF2B5EF4-FFF2-40B4-BE49-F238E27FC236}">
                <a16:creationId xmlns:a16="http://schemas.microsoft.com/office/drawing/2014/main" id="{A10179FC-5B1C-8CFE-C31B-6905A3A4036B}"/>
              </a:ext>
            </a:extLst>
          </p:cNvPr>
          <p:cNvSpPr txBox="1"/>
          <p:nvPr/>
        </p:nvSpPr>
        <p:spPr>
          <a:xfrm>
            <a:off x="867652" y="2614395"/>
            <a:ext cx="73230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Basic</a:t>
            </a:r>
            <a:endParaRPr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1" name="Google Shape;71;p1">
            <a:extLst>
              <a:ext uri="{FF2B5EF4-FFF2-40B4-BE49-F238E27FC236}">
                <a16:creationId xmlns:a16="http://schemas.microsoft.com/office/drawing/2014/main" id="{93138446-9EC4-E35B-39CB-C05BF12F9D33}"/>
              </a:ext>
            </a:extLst>
          </p:cNvPr>
          <p:cNvSpPr/>
          <p:nvPr/>
        </p:nvSpPr>
        <p:spPr>
          <a:xfrm>
            <a:off x="867652" y="3909243"/>
            <a:ext cx="20828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,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consectetur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adipiscing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elit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Vivamus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lectus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eros</a:t>
            </a:r>
            <a:r>
              <a:rPr lang="en-ID" sz="800" i="1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  <a:endParaRPr lang="en-ID" sz="800" b="0" i="1" u="none" strike="noStrike" cap="none" dirty="0">
              <a:solidFill>
                <a:schemeClr val="bg1"/>
              </a:solidFill>
              <a:latin typeface="Questrial" pitchFamily="2" charset="0"/>
              <a:ea typeface="Rubik"/>
              <a:cs typeface="Rubik"/>
              <a:sym typeface="Rubik"/>
            </a:endParaRPr>
          </a:p>
        </p:txBody>
      </p:sp>
      <p:sp>
        <p:nvSpPr>
          <p:cNvPr id="12" name="Google Shape;70;p1">
            <a:extLst>
              <a:ext uri="{FF2B5EF4-FFF2-40B4-BE49-F238E27FC236}">
                <a16:creationId xmlns:a16="http://schemas.microsoft.com/office/drawing/2014/main" id="{B8AE0EBF-4D34-D2AF-528C-2D7F4430D861}"/>
              </a:ext>
            </a:extLst>
          </p:cNvPr>
          <p:cNvSpPr txBox="1"/>
          <p:nvPr/>
        </p:nvSpPr>
        <p:spPr>
          <a:xfrm>
            <a:off x="1040209" y="2981925"/>
            <a:ext cx="193533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129</a:t>
            </a:r>
            <a:r>
              <a:rPr lang="en-US" sz="12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/Month</a:t>
            </a:r>
            <a:endParaRPr sz="1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3" name="Google Shape;70;p1">
            <a:extLst>
              <a:ext uri="{FF2B5EF4-FFF2-40B4-BE49-F238E27FC236}">
                <a16:creationId xmlns:a16="http://schemas.microsoft.com/office/drawing/2014/main" id="{09D793C4-744A-100C-0866-0433F269C87A}"/>
              </a:ext>
            </a:extLst>
          </p:cNvPr>
          <p:cNvSpPr txBox="1"/>
          <p:nvPr/>
        </p:nvSpPr>
        <p:spPr>
          <a:xfrm>
            <a:off x="867653" y="3072459"/>
            <a:ext cx="1913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$</a:t>
            </a:r>
            <a:endParaRPr sz="20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FD02B5C-4A5B-1C4A-E6E6-B34BDFE5F724}"/>
              </a:ext>
            </a:extLst>
          </p:cNvPr>
          <p:cNvSpPr/>
          <p:nvPr/>
        </p:nvSpPr>
        <p:spPr>
          <a:xfrm>
            <a:off x="834521" y="4380668"/>
            <a:ext cx="2082894" cy="264533"/>
          </a:xfrm>
          <a:prstGeom prst="roundRect">
            <a:avLst>
              <a:gd name="adj" fmla="val 13566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Questrial" pitchFamily="2" charset="0"/>
                <a:cs typeface="Poppins" panose="00000500000000000000" pitchFamily="2" charset="0"/>
              </a:rPr>
              <a:t>Get Started</a:t>
            </a:r>
          </a:p>
        </p:txBody>
      </p:sp>
      <p:sp>
        <p:nvSpPr>
          <p:cNvPr id="28" name="Google Shape;70;p1">
            <a:extLst>
              <a:ext uri="{FF2B5EF4-FFF2-40B4-BE49-F238E27FC236}">
                <a16:creationId xmlns:a16="http://schemas.microsoft.com/office/drawing/2014/main" id="{D1FAD91B-C713-91AC-523F-49C860F7F539}"/>
              </a:ext>
            </a:extLst>
          </p:cNvPr>
          <p:cNvSpPr txBox="1"/>
          <p:nvPr/>
        </p:nvSpPr>
        <p:spPr>
          <a:xfrm>
            <a:off x="3681213" y="2614396"/>
            <a:ext cx="130105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Premium</a:t>
            </a:r>
            <a:endParaRPr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29" name="Google Shape;71;p1">
            <a:extLst>
              <a:ext uri="{FF2B5EF4-FFF2-40B4-BE49-F238E27FC236}">
                <a16:creationId xmlns:a16="http://schemas.microsoft.com/office/drawing/2014/main" id="{95C9F59E-C90D-90C8-DBC4-5551E6B560FF}"/>
              </a:ext>
            </a:extLst>
          </p:cNvPr>
          <p:cNvSpPr/>
          <p:nvPr/>
        </p:nvSpPr>
        <p:spPr>
          <a:xfrm>
            <a:off x="3681213" y="3909244"/>
            <a:ext cx="20828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,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consectetur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adipiscing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elit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Vivamus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lectus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eros</a:t>
            </a:r>
            <a:r>
              <a:rPr lang="en-ID" sz="800" i="1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  <a:endParaRPr lang="en-ID" sz="800" b="0" i="1" u="none" strike="noStrike" cap="none" dirty="0">
              <a:solidFill>
                <a:schemeClr val="bg1"/>
              </a:solidFill>
              <a:latin typeface="Questrial" pitchFamily="2" charset="0"/>
              <a:ea typeface="Rubik"/>
              <a:cs typeface="Rubik"/>
              <a:sym typeface="Rubik"/>
            </a:endParaRPr>
          </a:p>
        </p:txBody>
      </p:sp>
      <p:sp>
        <p:nvSpPr>
          <p:cNvPr id="30" name="Google Shape;70;p1">
            <a:extLst>
              <a:ext uri="{FF2B5EF4-FFF2-40B4-BE49-F238E27FC236}">
                <a16:creationId xmlns:a16="http://schemas.microsoft.com/office/drawing/2014/main" id="{CCF8875D-1DBA-CFCD-816C-EF59AFD820CC}"/>
              </a:ext>
            </a:extLst>
          </p:cNvPr>
          <p:cNvSpPr txBox="1"/>
          <p:nvPr/>
        </p:nvSpPr>
        <p:spPr>
          <a:xfrm>
            <a:off x="3853771" y="2981927"/>
            <a:ext cx="191033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179</a:t>
            </a:r>
            <a:r>
              <a:rPr lang="en-US" sz="12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/Month</a:t>
            </a:r>
            <a:endParaRPr sz="1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31" name="Google Shape;70;p1">
            <a:extLst>
              <a:ext uri="{FF2B5EF4-FFF2-40B4-BE49-F238E27FC236}">
                <a16:creationId xmlns:a16="http://schemas.microsoft.com/office/drawing/2014/main" id="{43330084-03CC-674E-C34B-9CBC6820E1AD}"/>
              </a:ext>
            </a:extLst>
          </p:cNvPr>
          <p:cNvSpPr txBox="1"/>
          <p:nvPr/>
        </p:nvSpPr>
        <p:spPr>
          <a:xfrm>
            <a:off x="3681214" y="3072460"/>
            <a:ext cx="1913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$</a:t>
            </a:r>
            <a:endParaRPr sz="20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1F8A23F-1584-8C9B-B37C-1E92AE62DE65}"/>
              </a:ext>
            </a:extLst>
          </p:cNvPr>
          <p:cNvSpPr/>
          <p:nvPr/>
        </p:nvSpPr>
        <p:spPr>
          <a:xfrm>
            <a:off x="3648082" y="4380669"/>
            <a:ext cx="2082894" cy="264533"/>
          </a:xfrm>
          <a:prstGeom prst="roundRect">
            <a:avLst>
              <a:gd name="adj" fmla="val 13566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Questrial" pitchFamily="2" charset="0"/>
                <a:cs typeface="Poppins" panose="00000500000000000000" pitchFamily="2" charset="0"/>
              </a:rPr>
              <a:t>Get Started</a:t>
            </a:r>
          </a:p>
        </p:txBody>
      </p:sp>
      <p:sp>
        <p:nvSpPr>
          <p:cNvPr id="46" name="Google Shape;70;p1">
            <a:extLst>
              <a:ext uri="{FF2B5EF4-FFF2-40B4-BE49-F238E27FC236}">
                <a16:creationId xmlns:a16="http://schemas.microsoft.com/office/drawing/2014/main" id="{5EFA12B1-917D-E8FC-CA08-826AE0F16EBA}"/>
              </a:ext>
            </a:extLst>
          </p:cNvPr>
          <p:cNvSpPr txBox="1"/>
          <p:nvPr/>
        </p:nvSpPr>
        <p:spPr>
          <a:xfrm>
            <a:off x="6494568" y="2614395"/>
            <a:ext cx="130105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Enterprise</a:t>
            </a:r>
            <a:endParaRPr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47" name="Google Shape;71;p1">
            <a:extLst>
              <a:ext uri="{FF2B5EF4-FFF2-40B4-BE49-F238E27FC236}">
                <a16:creationId xmlns:a16="http://schemas.microsoft.com/office/drawing/2014/main" id="{F8F46E4E-0D9D-2147-0BF5-8A1C391BFA65}"/>
              </a:ext>
            </a:extLst>
          </p:cNvPr>
          <p:cNvSpPr/>
          <p:nvPr/>
        </p:nvSpPr>
        <p:spPr>
          <a:xfrm>
            <a:off x="6494568" y="3909243"/>
            <a:ext cx="20828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,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consectetur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adipiscing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elit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Vivamus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lectus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eros</a:t>
            </a:r>
            <a:r>
              <a:rPr lang="en-ID" sz="800" i="1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  <a:endParaRPr lang="en-ID" sz="800" b="0" i="1" u="none" strike="noStrike" cap="none" dirty="0">
              <a:solidFill>
                <a:schemeClr val="bg1"/>
              </a:solidFill>
              <a:latin typeface="Questrial" pitchFamily="2" charset="0"/>
              <a:ea typeface="Rubik"/>
              <a:cs typeface="Rubik"/>
              <a:sym typeface="Rubik"/>
            </a:endParaRPr>
          </a:p>
        </p:txBody>
      </p:sp>
      <p:sp>
        <p:nvSpPr>
          <p:cNvPr id="48" name="Google Shape;70;p1">
            <a:extLst>
              <a:ext uri="{FF2B5EF4-FFF2-40B4-BE49-F238E27FC236}">
                <a16:creationId xmlns:a16="http://schemas.microsoft.com/office/drawing/2014/main" id="{FA2D9D6C-55DE-B720-DD51-BFBE461E9262}"/>
              </a:ext>
            </a:extLst>
          </p:cNvPr>
          <p:cNvSpPr txBox="1"/>
          <p:nvPr/>
        </p:nvSpPr>
        <p:spPr>
          <a:xfrm>
            <a:off x="6667125" y="2981926"/>
            <a:ext cx="193002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199</a:t>
            </a:r>
            <a:r>
              <a:rPr lang="en-US" sz="12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/Month</a:t>
            </a:r>
            <a:endParaRPr sz="1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49" name="Google Shape;70;p1">
            <a:extLst>
              <a:ext uri="{FF2B5EF4-FFF2-40B4-BE49-F238E27FC236}">
                <a16:creationId xmlns:a16="http://schemas.microsoft.com/office/drawing/2014/main" id="{361E56D8-B0E6-78B9-1579-C5338CF94E1D}"/>
              </a:ext>
            </a:extLst>
          </p:cNvPr>
          <p:cNvSpPr txBox="1"/>
          <p:nvPr/>
        </p:nvSpPr>
        <p:spPr>
          <a:xfrm>
            <a:off x="6494569" y="3072459"/>
            <a:ext cx="1913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$</a:t>
            </a:r>
            <a:endParaRPr sz="20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0F3C13D-B76B-DC08-1255-3717CAFE95BB}"/>
              </a:ext>
            </a:extLst>
          </p:cNvPr>
          <p:cNvSpPr/>
          <p:nvPr/>
        </p:nvSpPr>
        <p:spPr>
          <a:xfrm>
            <a:off x="6461437" y="4380668"/>
            <a:ext cx="2082894" cy="264533"/>
          </a:xfrm>
          <a:prstGeom prst="roundRect">
            <a:avLst>
              <a:gd name="adj" fmla="val 13566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Questrial" pitchFamily="2" charset="0"/>
                <a:cs typeface="Poppins" panose="00000500000000000000" pitchFamily="2" charset="0"/>
              </a:rPr>
              <a:t>Get Started</a:t>
            </a:r>
          </a:p>
        </p:txBody>
      </p:sp>
      <p:sp>
        <p:nvSpPr>
          <p:cNvPr id="64" name="Google Shape;70;p1">
            <a:extLst>
              <a:ext uri="{FF2B5EF4-FFF2-40B4-BE49-F238E27FC236}">
                <a16:creationId xmlns:a16="http://schemas.microsoft.com/office/drawing/2014/main" id="{491FF392-52AC-F1FB-8C2C-8D2B8E1EA3EA}"/>
              </a:ext>
            </a:extLst>
          </p:cNvPr>
          <p:cNvSpPr txBox="1"/>
          <p:nvPr/>
        </p:nvSpPr>
        <p:spPr>
          <a:xfrm>
            <a:off x="9307716" y="2614395"/>
            <a:ext cx="130105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Platinum</a:t>
            </a:r>
            <a:endParaRPr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65" name="Google Shape;71;p1">
            <a:extLst>
              <a:ext uri="{FF2B5EF4-FFF2-40B4-BE49-F238E27FC236}">
                <a16:creationId xmlns:a16="http://schemas.microsoft.com/office/drawing/2014/main" id="{B2055F74-4C88-9106-47D6-982A6590CE11}"/>
              </a:ext>
            </a:extLst>
          </p:cNvPr>
          <p:cNvSpPr/>
          <p:nvPr/>
        </p:nvSpPr>
        <p:spPr>
          <a:xfrm>
            <a:off x="9307716" y="3909243"/>
            <a:ext cx="20828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,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consectetur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adipiscing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elit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Vivamus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</a:t>
            </a:r>
            <a:r>
              <a:rPr lang="en-ID" sz="800" b="0" i="1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lectus</a:t>
            </a:r>
            <a:r>
              <a:rPr lang="en-ID" sz="8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eros</a:t>
            </a:r>
            <a:r>
              <a:rPr lang="en-ID" sz="800" i="1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  <a:endParaRPr lang="en-ID" sz="800" b="0" i="1" u="none" strike="noStrike" cap="none" dirty="0">
              <a:solidFill>
                <a:schemeClr val="bg1"/>
              </a:solidFill>
              <a:latin typeface="Questrial" pitchFamily="2" charset="0"/>
              <a:ea typeface="Rubik"/>
              <a:cs typeface="Rubik"/>
              <a:sym typeface="Rubik"/>
            </a:endParaRPr>
          </a:p>
        </p:txBody>
      </p:sp>
      <p:sp>
        <p:nvSpPr>
          <p:cNvPr id="66" name="Google Shape;70;p1">
            <a:extLst>
              <a:ext uri="{FF2B5EF4-FFF2-40B4-BE49-F238E27FC236}">
                <a16:creationId xmlns:a16="http://schemas.microsoft.com/office/drawing/2014/main" id="{97DFFD0B-E2EB-63F0-EA90-6C42F58C78EE}"/>
              </a:ext>
            </a:extLst>
          </p:cNvPr>
          <p:cNvSpPr txBox="1"/>
          <p:nvPr/>
        </p:nvSpPr>
        <p:spPr>
          <a:xfrm>
            <a:off x="9480273" y="2981926"/>
            <a:ext cx="193002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24</a:t>
            </a:r>
            <a:r>
              <a:rPr lang="en-US" sz="5400" b="1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9</a:t>
            </a:r>
            <a:r>
              <a:rPr lang="en-US" sz="12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/Month</a:t>
            </a:r>
            <a:endParaRPr sz="12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67" name="Google Shape;70;p1">
            <a:extLst>
              <a:ext uri="{FF2B5EF4-FFF2-40B4-BE49-F238E27FC236}">
                <a16:creationId xmlns:a16="http://schemas.microsoft.com/office/drawing/2014/main" id="{64188458-1B4A-8C85-8516-62774C1314D3}"/>
              </a:ext>
            </a:extLst>
          </p:cNvPr>
          <p:cNvSpPr txBox="1"/>
          <p:nvPr/>
        </p:nvSpPr>
        <p:spPr>
          <a:xfrm>
            <a:off x="9307717" y="3072459"/>
            <a:ext cx="1913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FE3B04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$</a:t>
            </a:r>
            <a:endParaRPr sz="2000" b="1" i="0" u="none" strike="noStrike" cap="none" dirty="0">
              <a:solidFill>
                <a:srgbClr val="FE3B04"/>
              </a:solidFill>
              <a:latin typeface="Space Grotesk SemiBold" pitchFamily="2" charset="0"/>
              <a:ea typeface="Poppins SemiBold"/>
              <a:cs typeface="Space Grotesk SemiBold" pitchFamily="2" charset="0"/>
              <a:sym typeface="Poppins SemiBold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DB8BE37-425D-C6B6-CF1A-0A8FB9FF4AC2}"/>
              </a:ext>
            </a:extLst>
          </p:cNvPr>
          <p:cNvSpPr/>
          <p:nvPr/>
        </p:nvSpPr>
        <p:spPr>
          <a:xfrm>
            <a:off x="9274585" y="4380668"/>
            <a:ext cx="2082894" cy="264533"/>
          </a:xfrm>
          <a:prstGeom prst="roundRect">
            <a:avLst>
              <a:gd name="adj" fmla="val 13566"/>
            </a:avLst>
          </a:prstGeom>
          <a:solidFill>
            <a:srgbClr val="FE3B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Questrial" pitchFamily="2" charset="0"/>
                <a:cs typeface="Poppins" panose="00000500000000000000" pitchFamily="2" charset="0"/>
              </a:rPr>
              <a:t>Get Started</a:t>
            </a:r>
          </a:p>
        </p:txBody>
      </p:sp>
      <p:sp>
        <p:nvSpPr>
          <p:cNvPr id="15" name="Google Shape;71;p1">
            <a:extLst>
              <a:ext uri="{FF2B5EF4-FFF2-40B4-BE49-F238E27FC236}">
                <a16:creationId xmlns:a16="http://schemas.microsoft.com/office/drawing/2014/main" id="{9B09523E-D688-C08D-4A46-92B2048A56C4}"/>
              </a:ext>
            </a:extLst>
          </p:cNvPr>
          <p:cNvSpPr/>
          <p:nvPr/>
        </p:nvSpPr>
        <p:spPr>
          <a:xfrm>
            <a:off x="1183793" y="4899481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353AEF-EA6A-5FB5-1393-6D677CE6B94A}"/>
              </a:ext>
            </a:extLst>
          </p:cNvPr>
          <p:cNvSpPr/>
          <p:nvPr/>
        </p:nvSpPr>
        <p:spPr>
          <a:xfrm>
            <a:off x="834315" y="4854115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22" name="Graphic 21" descr="Checkmark">
            <a:extLst>
              <a:ext uri="{FF2B5EF4-FFF2-40B4-BE49-F238E27FC236}">
                <a16:creationId xmlns:a16="http://schemas.microsoft.com/office/drawing/2014/main" id="{060BE054-E410-237B-383E-7AB14C104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454" y="4898254"/>
            <a:ext cx="148234" cy="148234"/>
          </a:xfrm>
          <a:prstGeom prst="rect">
            <a:avLst/>
          </a:prstGeom>
        </p:spPr>
      </p:pic>
      <p:sp>
        <p:nvSpPr>
          <p:cNvPr id="33" name="Google Shape;71;p1">
            <a:extLst>
              <a:ext uri="{FF2B5EF4-FFF2-40B4-BE49-F238E27FC236}">
                <a16:creationId xmlns:a16="http://schemas.microsoft.com/office/drawing/2014/main" id="{CB77ECA4-4C26-3AEB-4379-10E5911B2DD3}"/>
              </a:ext>
            </a:extLst>
          </p:cNvPr>
          <p:cNvSpPr/>
          <p:nvPr/>
        </p:nvSpPr>
        <p:spPr>
          <a:xfrm>
            <a:off x="3997354" y="4899481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03C5093-C3EC-306F-9EA3-682BB0DA16DD}"/>
              </a:ext>
            </a:extLst>
          </p:cNvPr>
          <p:cNvSpPr/>
          <p:nvPr/>
        </p:nvSpPr>
        <p:spPr>
          <a:xfrm>
            <a:off x="3658400" y="4850338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40" name="Graphic 39" descr="Checkmark">
            <a:extLst>
              <a:ext uri="{FF2B5EF4-FFF2-40B4-BE49-F238E27FC236}">
                <a16:creationId xmlns:a16="http://schemas.microsoft.com/office/drawing/2014/main" id="{A5309912-8DE6-3526-64CA-7615088C92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02539" y="4894477"/>
            <a:ext cx="148234" cy="148234"/>
          </a:xfrm>
          <a:prstGeom prst="rect">
            <a:avLst/>
          </a:prstGeom>
        </p:spPr>
      </p:pic>
      <p:sp>
        <p:nvSpPr>
          <p:cNvPr id="51" name="Google Shape;71;p1">
            <a:extLst>
              <a:ext uri="{FF2B5EF4-FFF2-40B4-BE49-F238E27FC236}">
                <a16:creationId xmlns:a16="http://schemas.microsoft.com/office/drawing/2014/main" id="{C1392D96-5186-DFD6-1716-AA3868211F9E}"/>
              </a:ext>
            </a:extLst>
          </p:cNvPr>
          <p:cNvSpPr/>
          <p:nvPr/>
        </p:nvSpPr>
        <p:spPr>
          <a:xfrm>
            <a:off x="6810709" y="4899481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1B5B615-FEA2-D656-FDED-A31B0BF20B9F}"/>
              </a:ext>
            </a:extLst>
          </p:cNvPr>
          <p:cNvSpPr/>
          <p:nvPr/>
        </p:nvSpPr>
        <p:spPr>
          <a:xfrm>
            <a:off x="6471755" y="4850338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58" name="Graphic 57" descr="Checkmark">
            <a:extLst>
              <a:ext uri="{FF2B5EF4-FFF2-40B4-BE49-F238E27FC236}">
                <a16:creationId xmlns:a16="http://schemas.microsoft.com/office/drawing/2014/main" id="{5B2C1B1A-D580-1279-CBDB-AB8BCDB0D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5894" y="4894477"/>
            <a:ext cx="148234" cy="148234"/>
          </a:xfrm>
          <a:prstGeom prst="rect">
            <a:avLst/>
          </a:prstGeom>
        </p:spPr>
      </p:pic>
      <p:sp>
        <p:nvSpPr>
          <p:cNvPr id="69" name="Google Shape;71;p1">
            <a:extLst>
              <a:ext uri="{FF2B5EF4-FFF2-40B4-BE49-F238E27FC236}">
                <a16:creationId xmlns:a16="http://schemas.microsoft.com/office/drawing/2014/main" id="{7BE3F9B6-81B8-E6AD-0FA0-DADD1DEC9DC4}"/>
              </a:ext>
            </a:extLst>
          </p:cNvPr>
          <p:cNvSpPr/>
          <p:nvPr/>
        </p:nvSpPr>
        <p:spPr>
          <a:xfrm>
            <a:off x="9623857" y="4899481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56C74BC-E031-BAB5-0B98-94170D723919}"/>
              </a:ext>
            </a:extLst>
          </p:cNvPr>
          <p:cNvSpPr/>
          <p:nvPr/>
        </p:nvSpPr>
        <p:spPr>
          <a:xfrm>
            <a:off x="9282995" y="4849717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76" name="Graphic 75" descr="Checkmark">
            <a:extLst>
              <a:ext uri="{FF2B5EF4-FFF2-40B4-BE49-F238E27FC236}">
                <a16:creationId xmlns:a16="http://schemas.microsoft.com/office/drawing/2014/main" id="{5CA0CD34-4EFB-8F93-0F0D-550679A8B7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27134" y="4893856"/>
            <a:ext cx="148234" cy="148234"/>
          </a:xfrm>
          <a:prstGeom prst="rect">
            <a:avLst/>
          </a:prstGeom>
        </p:spPr>
      </p:pic>
      <p:sp>
        <p:nvSpPr>
          <p:cNvPr id="17" name="Google Shape;71;p1">
            <a:extLst>
              <a:ext uri="{FF2B5EF4-FFF2-40B4-BE49-F238E27FC236}">
                <a16:creationId xmlns:a16="http://schemas.microsoft.com/office/drawing/2014/main" id="{36DC3051-83E7-A6F2-0588-138B1D7FF4FB}"/>
              </a:ext>
            </a:extLst>
          </p:cNvPr>
          <p:cNvSpPr/>
          <p:nvPr/>
        </p:nvSpPr>
        <p:spPr>
          <a:xfrm>
            <a:off x="1183587" y="5281392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9D6B9B3-3353-D1A2-63C8-0ECBFE1FA91F}"/>
              </a:ext>
            </a:extLst>
          </p:cNvPr>
          <p:cNvSpPr/>
          <p:nvPr/>
        </p:nvSpPr>
        <p:spPr>
          <a:xfrm>
            <a:off x="829040" y="5239788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24" name="Graphic 23" descr="Checkmark">
            <a:extLst>
              <a:ext uri="{FF2B5EF4-FFF2-40B4-BE49-F238E27FC236}">
                <a16:creationId xmlns:a16="http://schemas.microsoft.com/office/drawing/2014/main" id="{2B18CCD7-280C-604E-B275-D20CD391D1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3179" y="5283927"/>
            <a:ext cx="148234" cy="148234"/>
          </a:xfrm>
          <a:prstGeom prst="rect">
            <a:avLst/>
          </a:prstGeom>
        </p:spPr>
      </p:pic>
      <p:sp>
        <p:nvSpPr>
          <p:cNvPr id="35" name="Google Shape;71;p1">
            <a:extLst>
              <a:ext uri="{FF2B5EF4-FFF2-40B4-BE49-F238E27FC236}">
                <a16:creationId xmlns:a16="http://schemas.microsoft.com/office/drawing/2014/main" id="{A027C2D8-CD84-6C17-2C7C-102182247413}"/>
              </a:ext>
            </a:extLst>
          </p:cNvPr>
          <p:cNvSpPr/>
          <p:nvPr/>
        </p:nvSpPr>
        <p:spPr>
          <a:xfrm>
            <a:off x="3997148" y="5281392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58EF331-DD1E-F166-1D2D-1C6BE89B55E7}"/>
              </a:ext>
            </a:extLst>
          </p:cNvPr>
          <p:cNvSpPr/>
          <p:nvPr/>
        </p:nvSpPr>
        <p:spPr>
          <a:xfrm>
            <a:off x="3653125" y="5236011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42" name="Graphic 41" descr="Checkmark">
            <a:extLst>
              <a:ext uri="{FF2B5EF4-FFF2-40B4-BE49-F238E27FC236}">
                <a16:creationId xmlns:a16="http://schemas.microsoft.com/office/drawing/2014/main" id="{81F3285E-8E5A-C283-41AC-E8B93AC300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7264" y="5280150"/>
            <a:ext cx="148234" cy="148234"/>
          </a:xfrm>
          <a:prstGeom prst="rect">
            <a:avLst/>
          </a:prstGeom>
        </p:spPr>
      </p:pic>
      <p:sp>
        <p:nvSpPr>
          <p:cNvPr id="53" name="Google Shape;71;p1">
            <a:extLst>
              <a:ext uri="{FF2B5EF4-FFF2-40B4-BE49-F238E27FC236}">
                <a16:creationId xmlns:a16="http://schemas.microsoft.com/office/drawing/2014/main" id="{E72BCF1B-D33D-FE99-5DD1-C876E0A2C6A0}"/>
              </a:ext>
            </a:extLst>
          </p:cNvPr>
          <p:cNvSpPr/>
          <p:nvPr/>
        </p:nvSpPr>
        <p:spPr>
          <a:xfrm>
            <a:off x="6810503" y="5281392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943E2F8-1AF4-E196-E987-7AEC8FA31E95}"/>
              </a:ext>
            </a:extLst>
          </p:cNvPr>
          <p:cNvSpPr/>
          <p:nvPr/>
        </p:nvSpPr>
        <p:spPr>
          <a:xfrm>
            <a:off x="6466480" y="5236011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60" name="Graphic 59" descr="Checkmark">
            <a:extLst>
              <a:ext uri="{FF2B5EF4-FFF2-40B4-BE49-F238E27FC236}">
                <a16:creationId xmlns:a16="http://schemas.microsoft.com/office/drawing/2014/main" id="{80E0AE6B-8031-1CA7-3E4D-B47B6A506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10619" y="5280150"/>
            <a:ext cx="148234" cy="148234"/>
          </a:xfrm>
          <a:prstGeom prst="rect">
            <a:avLst/>
          </a:prstGeom>
        </p:spPr>
      </p:pic>
      <p:sp>
        <p:nvSpPr>
          <p:cNvPr id="71" name="Google Shape;71;p1">
            <a:extLst>
              <a:ext uri="{FF2B5EF4-FFF2-40B4-BE49-F238E27FC236}">
                <a16:creationId xmlns:a16="http://schemas.microsoft.com/office/drawing/2014/main" id="{826401EB-9D0B-3B18-05DE-4C2F316D29CC}"/>
              </a:ext>
            </a:extLst>
          </p:cNvPr>
          <p:cNvSpPr/>
          <p:nvPr/>
        </p:nvSpPr>
        <p:spPr>
          <a:xfrm>
            <a:off x="9623651" y="5281392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140A2F1-C61E-CB37-3DD3-FECB01F4F239}"/>
              </a:ext>
            </a:extLst>
          </p:cNvPr>
          <p:cNvSpPr/>
          <p:nvPr/>
        </p:nvSpPr>
        <p:spPr>
          <a:xfrm>
            <a:off x="9277720" y="5235390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78" name="Graphic 77" descr="Checkmark">
            <a:extLst>
              <a:ext uri="{FF2B5EF4-FFF2-40B4-BE49-F238E27FC236}">
                <a16:creationId xmlns:a16="http://schemas.microsoft.com/office/drawing/2014/main" id="{2A5B9D95-260E-6643-E225-B070F3BA4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21859" y="5279529"/>
            <a:ext cx="148234" cy="148234"/>
          </a:xfrm>
          <a:prstGeom prst="rect">
            <a:avLst/>
          </a:prstGeom>
        </p:spPr>
      </p:pic>
      <p:sp>
        <p:nvSpPr>
          <p:cNvPr id="19" name="Google Shape;71;p1">
            <a:extLst>
              <a:ext uri="{FF2B5EF4-FFF2-40B4-BE49-F238E27FC236}">
                <a16:creationId xmlns:a16="http://schemas.microsoft.com/office/drawing/2014/main" id="{436020B7-9918-ABD8-C4EB-AFD0BAC60BE5}"/>
              </a:ext>
            </a:extLst>
          </p:cNvPr>
          <p:cNvSpPr/>
          <p:nvPr/>
        </p:nvSpPr>
        <p:spPr>
          <a:xfrm>
            <a:off x="1183587" y="5666117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07C8BF-92A3-86EE-E238-B6674D9B9638}"/>
              </a:ext>
            </a:extLst>
          </p:cNvPr>
          <p:cNvSpPr/>
          <p:nvPr/>
        </p:nvSpPr>
        <p:spPr>
          <a:xfrm>
            <a:off x="827907" y="5625461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26" name="Graphic 25" descr="Checkmark">
            <a:extLst>
              <a:ext uri="{FF2B5EF4-FFF2-40B4-BE49-F238E27FC236}">
                <a16:creationId xmlns:a16="http://schemas.microsoft.com/office/drawing/2014/main" id="{944BB253-4D09-6B34-92FF-D45A4ACBAC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2046" y="5669600"/>
            <a:ext cx="148234" cy="148234"/>
          </a:xfrm>
          <a:prstGeom prst="rect">
            <a:avLst/>
          </a:prstGeom>
        </p:spPr>
      </p:pic>
      <p:sp>
        <p:nvSpPr>
          <p:cNvPr id="37" name="Google Shape;71;p1">
            <a:extLst>
              <a:ext uri="{FF2B5EF4-FFF2-40B4-BE49-F238E27FC236}">
                <a16:creationId xmlns:a16="http://schemas.microsoft.com/office/drawing/2014/main" id="{574A072D-B64A-38C9-BE46-DD90AFFD67B9}"/>
              </a:ext>
            </a:extLst>
          </p:cNvPr>
          <p:cNvSpPr/>
          <p:nvPr/>
        </p:nvSpPr>
        <p:spPr>
          <a:xfrm>
            <a:off x="3997148" y="5666117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1691059-AA95-2A59-889C-47854279D20A}"/>
              </a:ext>
            </a:extLst>
          </p:cNvPr>
          <p:cNvSpPr/>
          <p:nvPr/>
        </p:nvSpPr>
        <p:spPr>
          <a:xfrm>
            <a:off x="3651992" y="5621684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44" name="Graphic 43" descr="Checkmark">
            <a:extLst>
              <a:ext uri="{FF2B5EF4-FFF2-40B4-BE49-F238E27FC236}">
                <a16:creationId xmlns:a16="http://schemas.microsoft.com/office/drawing/2014/main" id="{AA249807-ACFB-2568-FBA6-1771F37429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6131" y="5665823"/>
            <a:ext cx="148234" cy="148234"/>
          </a:xfrm>
          <a:prstGeom prst="rect">
            <a:avLst/>
          </a:prstGeom>
        </p:spPr>
      </p:pic>
      <p:sp>
        <p:nvSpPr>
          <p:cNvPr id="55" name="Google Shape;71;p1">
            <a:extLst>
              <a:ext uri="{FF2B5EF4-FFF2-40B4-BE49-F238E27FC236}">
                <a16:creationId xmlns:a16="http://schemas.microsoft.com/office/drawing/2014/main" id="{938B042A-C2E4-801A-FC5A-B9989579B6FA}"/>
              </a:ext>
            </a:extLst>
          </p:cNvPr>
          <p:cNvSpPr/>
          <p:nvPr/>
        </p:nvSpPr>
        <p:spPr>
          <a:xfrm>
            <a:off x="6810503" y="5666117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EBACA3A-5BA8-E185-AF4D-24887C9E0681}"/>
              </a:ext>
            </a:extLst>
          </p:cNvPr>
          <p:cNvSpPr/>
          <p:nvPr/>
        </p:nvSpPr>
        <p:spPr>
          <a:xfrm>
            <a:off x="6465347" y="5621684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62" name="Graphic 61" descr="Checkmark">
            <a:extLst>
              <a:ext uri="{FF2B5EF4-FFF2-40B4-BE49-F238E27FC236}">
                <a16:creationId xmlns:a16="http://schemas.microsoft.com/office/drawing/2014/main" id="{EF71E598-EDB3-CC98-F440-FE7C1B94A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9486" y="5665823"/>
            <a:ext cx="148234" cy="148234"/>
          </a:xfrm>
          <a:prstGeom prst="rect">
            <a:avLst/>
          </a:prstGeom>
        </p:spPr>
      </p:pic>
      <p:sp>
        <p:nvSpPr>
          <p:cNvPr id="73" name="Google Shape;71;p1">
            <a:extLst>
              <a:ext uri="{FF2B5EF4-FFF2-40B4-BE49-F238E27FC236}">
                <a16:creationId xmlns:a16="http://schemas.microsoft.com/office/drawing/2014/main" id="{AA20E4A4-56DA-F31F-8E4F-1C6EEAB55658}"/>
              </a:ext>
            </a:extLst>
          </p:cNvPr>
          <p:cNvSpPr/>
          <p:nvPr/>
        </p:nvSpPr>
        <p:spPr>
          <a:xfrm>
            <a:off x="9623651" y="5666117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35D1083-6A7E-42DF-47B3-F8378E36A609}"/>
              </a:ext>
            </a:extLst>
          </p:cNvPr>
          <p:cNvSpPr/>
          <p:nvPr/>
        </p:nvSpPr>
        <p:spPr>
          <a:xfrm>
            <a:off x="9276587" y="5621063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80" name="Graphic 79" descr="Checkmark">
            <a:extLst>
              <a:ext uri="{FF2B5EF4-FFF2-40B4-BE49-F238E27FC236}">
                <a16:creationId xmlns:a16="http://schemas.microsoft.com/office/drawing/2014/main" id="{5DC9CE42-4FE0-CE16-5FFB-034C240107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20726" y="5665202"/>
            <a:ext cx="148234" cy="148234"/>
          </a:xfrm>
          <a:prstGeom prst="rect">
            <a:avLst/>
          </a:prstGeom>
        </p:spPr>
      </p:pic>
      <p:sp>
        <p:nvSpPr>
          <p:cNvPr id="85" name="Google Shape;71;p1">
            <a:extLst>
              <a:ext uri="{FF2B5EF4-FFF2-40B4-BE49-F238E27FC236}">
                <a16:creationId xmlns:a16="http://schemas.microsoft.com/office/drawing/2014/main" id="{2D684B19-BD56-0625-6A5D-405A68FB061E}"/>
              </a:ext>
            </a:extLst>
          </p:cNvPr>
          <p:cNvSpPr/>
          <p:nvPr/>
        </p:nvSpPr>
        <p:spPr>
          <a:xfrm>
            <a:off x="1183587" y="6051789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AAD9B770-FDD4-8552-FBB2-6675EF1BD701}"/>
              </a:ext>
            </a:extLst>
          </p:cNvPr>
          <p:cNvSpPr/>
          <p:nvPr/>
        </p:nvSpPr>
        <p:spPr>
          <a:xfrm>
            <a:off x="827907" y="6011133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87" name="Graphic 86" descr="Checkmark">
            <a:extLst>
              <a:ext uri="{FF2B5EF4-FFF2-40B4-BE49-F238E27FC236}">
                <a16:creationId xmlns:a16="http://schemas.microsoft.com/office/drawing/2014/main" id="{5752F791-7767-D280-6913-C9217CBAE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2046" y="6055272"/>
            <a:ext cx="148234" cy="148234"/>
          </a:xfrm>
          <a:prstGeom prst="rect">
            <a:avLst/>
          </a:prstGeom>
        </p:spPr>
      </p:pic>
      <p:sp>
        <p:nvSpPr>
          <p:cNvPr id="88" name="Google Shape;71;p1">
            <a:extLst>
              <a:ext uri="{FF2B5EF4-FFF2-40B4-BE49-F238E27FC236}">
                <a16:creationId xmlns:a16="http://schemas.microsoft.com/office/drawing/2014/main" id="{DFED6A3A-0498-AF70-B9AA-7CF36CCABB43}"/>
              </a:ext>
            </a:extLst>
          </p:cNvPr>
          <p:cNvSpPr/>
          <p:nvPr/>
        </p:nvSpPr>
        <p:spPr>
          <a:xfrm>
            <a:off x="3997148" y="6051789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615B31E-B45B-EA6D-B859-EEB5DACF636C}"/>
              </a:ext>
            </a:extLst>
          </p:cNvPr>
          <p:cNvSpPr/>
          <p:nvPr/>
        </p:nvSpPr>
        <p:spPr>
          <a:xfrm>
            <a:off x="3651992" y="6007356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90" name="Graphic 89" descr="Checkmark">
            <a:extLst>
              <a:ext uri="{FF2B5EF4-FFF2-40B4-BE49-F238E27FC236}">
                <a16:creationId xmlns:a16="http://schemas.microsoft.com/office/drawing/2014/main" id="{B3752052-2D44-F1BA-6F47-50B3C4993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6131" y="6051495"/>
            <a:ext cx="148234" cy="148234"/>
          </a:xfrm>
          <a:prstGeom prst="rect">
            <a:avLst/>
          </a:prstGeom>
        </p:spPr>
      </p:pic>
      <p:sp>
        <p:nvSpPr>
          <p:cNvPr id="91" name="Google Shape;71;p1">
            <a:extLst>
              <a:ext uri="{FF2B5EF4-FFF2-40B4-BE49-F238E27FC236}">
                <a16:creationId xmlns:a16="http://schemas.microsoft.com/office/drawing/2014/main" id="{50E634A1-9EB1-E9F0-C255-2526CE251846}"/>
              </a:ext>
            </a:extLst>
          </p:cNvPr>
          <p:cNvSpPr/>
          <p:nvPr/>
        </p:nvSpPr>
        <p:spPr>
          <a:xfrm>
            <a:off x="6810503" y="6051789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21A20101-8E3D-AC85-0731-A8C22F10E674}"/>
              </a:ext>
            </a:extLst>
          </p:cNvPr>
          <p:cNvSpPr/>
          <p:nvPr/>
        </p:nvSpPr>
        <p:spPr>
          <a:xfrm>
            <a:off x="6465347" y="6007356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93" name="Graphic 92" descr="Checkmark">
            <a:extLst>
              <a:ext uri="{FF2B5EF4-FFF2-40B4-BE49-F238E27FC236}">
                <a16:creationId xmlns:a16="http://schemas.microsoft.com/office/drawing/2014/main" id="{7C0BA50A-2216-0632-79DC-C599F496E1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9486" y="6051495"/>
            <a:ext cx="148234" cy="148234"/>
          </a:xfrm>
          <a:prstGeom prst="rect">
            <a:avLst/>
          </a:prstGeom>
        </p:spPr>
      </p:pic>
      <p:sp>
        <p:nvSpPr>
          <p:cNvPr id="94" name="Google Shape;71;p1">
            <a:extLst>
              <a:ext uri="{FF2B5EF4-FFF2-40B4-BE49-F238E27FC236}">
                <a16:creationId xmlns:a16="http://schemas.microsoft.com/office/drawing/2014/main" id="{BFD345A2-7F5A-1494-BF84-F884116D9267}"/>
              </a:ext>
            </a:extLst>
          </p:cNvPr>
          <p:cNvSpPr/>
          <p:nvPr/>
        </p:nvSpPr>
        <p:spPr>
          <a:xfrm>
            <a:off x="9623651" y="6051789"/>
            <a:ext cx="1649671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Lorem ipsum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dolor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 sit </a:t>
            </a:r>
            <a:r>
              <a:rPr lang="en-ID" sz="1000" b="0" i="0" u="none" strike="noStrike" cap="none" dirty="0" err="1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amet</a:t>
            </a:r>
            <a:r>
              <a:rPr lang="en-ID" sz="1000" b="0" i="0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.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9494D44-831E-D154-927A-AD9CC987D46F}"/>
              </a:ext>
            </a:extLst>
          </p:cNvPr>
          <p:cNvSpPr/>
          <p:nvPr/>
        </p:nvSpPr>
        <p:spPr>
          <a:xfrm>
            <a:off x="9276587" y="6006735"/>
            <a:ext cx="236511" cy="236511"/>
          </a:xfrm>
          <a:prstGeom prst="ellipse">
            <a:avLst/>
          </a:prstGeom>
          <a:noFill/>
          <a:ln w="12700">
            <a:solidFill>
              <a:srgbClr val="FE3B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pic>
        <p:nvPicPr>
          <p:cNvPr id="96" name="Graphic 95" descr="Checkmark">
            <a:extLst>
              <a:ext uri="{FF2B5EF4-FFF2-40B4-BE49-F238E27FC236}">
                <a16:creationId xmlns:a16="http://schemas.microsoft.com/office/drawing/2014/main" id="{33CE860A-F423-B388-9B8C-73725D868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20726" y="6050874"/>
            <a:ext cx="148234" cy="14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38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D80B2-8EB2-35F4-9C90-11E761E7D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04678BA-8A60-1B55-6E82-8A52B4D57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D0B9B2-D65C-46C5-B697-D6C90DC3F72A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7E9E5D7-8170-470A-34CE-C3CFBD0090E2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BC3528A-AB73-03D2-AA23-2AA4BDDED1B0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FD0923-3403-DF40-2E4A-FD90E2D23CF9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Google Shape;695;p29">
            <a:extLst>
              <a:ext uri="{FF2B5EF4-FFF2-40B4-BE49-F238E27FC236}">
                <a16:creationId xmlns:a16="http://schemas.microsoft.com/office/drawing/2014/main" id="{C31A421D-3184-B849-6AC0-716C03F91A1B}"/>
              </a:ext>
            </a:extLst>
          </p:cNvPr>
          <p:cNvSpPr txBox="1"/>
          <p:nvPr/>
        </p:nvSpPr>
        <p:spPr>
          <a:xfrm>
            <a:off x="668781" y="3740370"/>
            <a:ext cx="153803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b="1" i="0" u="none" strike="noStrike" cap="none" dirty="0">
                <a:solidFill>
                  <a:srgbClr val="FE3B04"/>
                </a:solidFill>
                <a:latin typeface="Questrial" pitchFamily="2" charset="0"/>
                <a:ea typeface="DM Sans Medium"/>
                <a:cs typeface="Poppins SemiBold" panose="00000700000000000000" pitchFamily="2" charset="0"/>
                <a:sym typeface="DM Sans Medium"/>
              </a:rPr>
              <a:t>Office Hours</a:t>
            </a:r>
            <a:endParaRPr b="1" dirty="0">
              <a:solidFill>
                <a:srgbClr val="FE3B04"/>
              </a:solidFill>
              <a:latin typeface="Questrial" pitchFamily="2" charset="0"/>
              <a:ea typeface="DM Sans Medium"/>
              <a:cs typeface="Poppins SemiBold" panose="00000700000000000000" pitchFamily="2" charset="0"/>
              <a:sym typeface="DM Sans Medium"/>
            </a:endParaRPr>
          </a:p>
        </p:txBody>
      </p:sp>
      <p:sp>
        <p:nvSpPr>
          <p:cNvPr id="8" name="Google Shape;696;p29">
            <a:extLst>
              <a:ext uri="{FF2B5EF4-FFF2-40B4-BE49-F238E27FC236}">
                <a16:creationId xmlns:a16="http://schemas.microsoft.com/office/drawing/2014/main" id="{C418741B-0C81-C70C-9C47-B5DE780F497C}"/>
              </a:ext>
            </a:extLst>
          </p:cNvPr>
          <p:cNvSpPr txBox="1"/>
          <p:nvPr/>
        </p:nvSpPr>
        <p:spPr>
          <a:xfrm>
            <a:off x="4160129" y="3780966"/>
            <a:ext cx="14732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Monday - Saturday</a:t>
            </a:r>
            <a:endParaRPr sz="1100" dirty="0">
              <a:solidFill>
                <a:schemeClr val="bg1"/>
              </a:solidFill>
              <a:latin typeface="Questrial" pitchFamily="2" charset="0"/>
              <a:ea typeface="DM Sans"/>
              <a:cs typeface="Rubik" pitchFamily="2" charset="-79"/>
              <a:sym typeface="DM Sans"/>
            </a:endParaRPr>
          </a:p>
        </p:txBody>
      </p:sp>
      <p:sp>
        <p:nvSpPr>
          <p:cNvPr id="9" name="Google Shape;695;p29">
            <a:extLst>
              <a:ext uri="{FF2B5EF4-FFF2-40B4-BE49-F238E27FC236}">
                <a16:creationId xmlns:a16="http://schemas.microsoft.com/office/drawing/2014/main" id="{AC5E26E1-8876-9570-7682-0CA35E21FEF6}"/>
              </a:ext>
            </a:extLst>
          </p:cNvPr>
          <p:cNvSpPr txBox="1"/>
          <p:nvPr/>
        </p:nvSpPr>
        <p:spPr>
          <a:xfrm>
            <a:off x="668781" y="4291738"/>
            <a:ext cx="153803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rgbClr val="FE3B04"/>
                </a:solidFill>
                <a:latin typeface="Questrial" pitchFamily="2" charset="0"/>
                <a:ea typeface="DM Sans Medium"/>
                <a:cs typeface="Poppins SemiBold" panose="00000700000000000000" pitchFamily="2" charset="0"/>
                <a:sym typeface="DM Sans Medium"/>
              </a:rPr>
              <a:t>Get In Touch</a:t>
            </a:r>
          </a:p>
        </p:txBody>
      </p:sp>
      <p:sp>
        <p:nvSpPr>
          <p:cNvPr id="10" name="Google Shape;696;p29">
            <a:extLst>
              <a:ext uri="{FF2B5EF4-FFF2-40B4-BE49-F238E27FC236}">
                <a16:creationId xmlns:a16="http://schemas.microsoft.com/office/drawing/2014/main" id="{3AAA0339-C09E-BA9F-9265-94C87CDA4576}"/>
              </a:ext>
            </a:extLst>
          </p:cNvPr>
          <p:cNvSpPr txBox="1"/>
          <p:nvPr/>
        </p:nvSpPr>
        <p:spPr>
          <a:xfrm>
            <a:off x="4160129" y="4332334"/>
            <a:ext cx="14732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+214-704-76532</a:t>
            </a:r>
          </a:p>
        </p:txBody>
      </p:sp>
      <p:sp>
        <p:nvSpPr>
          <p:cNvPr id="11" name="Google Shape;695;p29">
            <a:extLst>
              <a:ext uri="{FF2B5EF4-FFF2-40B4-BE49-F238E27FC236}">
                <a16:creationId xmlns:a16="http://schemas.microsoft.com/office/drawing/2014/main" id="{F36A4925-9349-5DD1-F481-65E84ECBA2F7}"/>
              </a:ext>
            </a:extLst>
          </p:cNvPr>
          <p:cNvSpPr txBox="1"/>
          <p:nvPr/>
        </p:nvSpPr>
        <p:spPr>
          <a:xfrm>
            <a:off x="668781" y="4843105"/>
            <a:ext cx="153803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rgbClr val="FE3B04"/>
                </a:solidFill>
                <a:latin typeface="Questrial" pitchFamily="2" charset="0"/>
                <a:ea typeface="DM Sans Medium"/>
                <a:cs typeface="Poppins SemiBold" panose="00000700000000000000" pitchFamily="2" charset="0"/>
                <a:sym typeface="DM Sans Medium"/>
              </a:rPr>
              <a:t>Follow Us</a:t>
            </a:r>
          </a:p>
        </p:txBody>
      </p:sp>
      <p:sp>
        <p:nvSpPr>
          <p:cNvPr id="12" name="Google Shape;696;p29">
            <a:extLst>
              <a:ext uri="{FF2B5EF4-FFF2-40B4-BE49-F238E27FC236}">
                <a16:creationId xmlns:a16="http://schemas.microsoft.com/office/drawing/2014/main" id="{3A22C1EB-5532-636C-DADE-4524EE4B7C1B}"/>
              </a:ext>
            </a:extLst>
          </p:cNvPr>
          <p:cNvSpPr txBox="1"/>
          <p:nvPr/>
        </p:nvSpPr>
        <p:spPr>
          <a:xfrm>
            <a:off x="3669768" y="4883701"/>
            <a:ext cx="1963561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www.companyinfo.com</a:t>
            </a:r>
          </a:p>
        </p:txBody>
      </p:sp>
      <p:sp>
        <p:nvSpPr>
          <p:cNvPr id="13" name="Google Shape;695;p29">
            <a:extLst>
              <a:ext uri="{FF2B5EF4-FFF2-40B4-BE49-F238E27FC236}">
                <a16:creationId xmlns:a16="http://schemas.microsoft.com/office/drawing/2014/main" id="{8417D142-4791-2CE6-A0BD-9E6291D3B60A}"/>
              </a:ext>
            </a:extLst>
          </p:cNvPr>
          <p:cNvSpPr txBox="1"/>
          <p:nvPr/>
        </p:nvSpPr>
        <p:spPr>
          <a:xfrm>
            <a:off x="668781" y="5430897"/>
            <a:ext cx="153803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b="1" dirty="0">
                <a:solidFill>
                  <a:srgbClr val="FE3B04"/>
                </a:solidFill>
                <a:latin typeface="Questrial" pitchFamily="2" charset="0"/>
                <a:ea typeface="DM Sans Medium"/>
                <a:cs typeface="Poppins SemiBold" panose="00000700000000000000" pitchFamily="2" charset="0"/>
                <a:sym typeface="DM Sans Medium"/>
              </a:rPr>
              <a:t>Our Address</a:t>
            </a:r>
          </a:p>
        </p:txBody>
      </p:sp>
      <p:sp>
        <p:nvSpPr>
          <p:cNvPr id="14" name="Google Shape;696;p29">
            <a:extLst>
              <a:ext uri="{FF2B5EF4-FFF2-40B4-BE49-F238E27FC236}">
                <a16:creationId xmlns:a16="http://schemas.microsoft.com/office/drawing/2014/main" id="{225BECE1-834B-DEDD-F27F-73CB0138B55B}"/>
              </a:ext>
            </a:extLst>
          </p:cNvPr>
          <p:cNvSpPr txBox="1"/>
          <p:nvPr/>
        </p:nvSpPr>
        <p:spPr>
          <a:xfrm>
            <a:off x="3669768" y="5471493"/>
            <a:ext cx="1963561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dirty="0" err="1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Koyambed</a:t>
            </a: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 – 1</a:t>
            </a:r>
            <a:r>
              <a:rPr lang="en-ID" sz="1100" baseline="300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st</a:t>
            </a:r>
            <a:r>
              <a:rPr lang="en-ID" sz="1100" dirty="0">
                <a:solidFill>
                  <a:schemeClr val="bg1"/>
                </a:solidFill>
                <a:latin typeface="Questrial" pitchFamily="2" charset="0"/>
                <a:ea typeface="DM Sans"/>
                <a:cs typeface="Rubik" pitchFamily="2" charset="-79"/>
                <a:sym typeface="DM Sans"/>
              </a:rPr>
              <a:t>  Street 019</a:t>
            </a:r>
          </a:p>
        </p:txBody>
      </p:sp>
      <p:cxnSp>
        <p:nvCxnSpPr>
          <p:cNvPr id="15" name="Google Shape;573;p26">
            <a:extLst>
              <a:ext uri="{FF2B5EF4-FFF2-40B4-BE49-F238E27FC236}">
                <a16:creationId xmlns:a16="http://schemas.microsoft.com/office/drawing/2014/main" id="{1657E8BB-9DA7-3313-030E-9702F2942906}"/>
              </a:ext>
            </a:extLst>
          </p:cNvPr>
          <p:cNvCxnSpPr>
            <a:cxnSpLocks/>
          </p:cNvCxnSpPr>
          <p:nvPr/>
        </p:nvCxnSpPr>
        <p:spPr>
          <a:xfrm>
            <a:off x="668782" y="4049795"/>
            <a:ext cx="4964548" cy="0"/>
          </a:xfrm>
          <a:prstGeom prst="straightConnector1">
            <a:avLst/>
          </a:prstGeom>
          <a:noFill/>
          <a:ln w="6350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" name="Google Shape;573;p26">
            <a:extLst>
              <a:ext uri="{FF2B5EF4-FFF2-40B4-BE49-F238E27FC236}">
                <a16:creationId xmlns:a16="http://schemas.microsoft.com/office/drawing/2014/main" id="{EAABF9E3-CC21-4A7F-C61C-CA540D300EA1}"/>
              </a:ext>
            </a:extLst>
          </p:cNvPr>
          <p:cNvCxnSpPr>
            <a:cxnSpLocks/>
          </p:cNvCxnSpPr>
          <p:nvPr/>
        </p:nvCxnSpPr>
        <p:spPr>
          <a:xfrm>
            <a:off x="668782" y="4601163"/>
            <a:ext cx="4964548" cy="0"/>
          </a:xfrm>
          <a:prstGeom prst="straightConnector1">
            <a:avLst/>
          </a:prstGeom>
          <a:noFill/>
          <a:ln w="6350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" name="Google Shape;573;p26">
            <a:extLst>
              <a:ext uri="{FF2B5EF4-FFF2-40B4-BE49-F238E27FC236}">
                <a16:creationId xmlns:a16="http://schemas.microsoft.com/office/drawing/2014/main" id="{4A836F97-221E-A7AC-D6AD-826C4D962481}"/>
              </a:ext>
            </a:extLst>
          </p:cNvPr>
          <p:cNvCxnSpPr>
            <a:cxnSpLocks/>
          </p:cNvCxnSpPr>
          <p:nvPr/>
        </p:nvCxnSpPr>
        <p:spPr>
          <a:xfrm>
            <a:off x="668782" y="5152530"/>
            <a:ext cx="4964548" cy="0"/>
          </a:xfrm>
          <a:prstGeom prst="straightConnector1">
            <a:avLst/>
          </a:prstGeom>
          <a:noFill/>
          <a:ln w="6350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" name="Google Shape;573;p26">
            <a:extLst>
              <a:ext uri="{FF2B5EF4-FFF2-40B4-BE49-F238E27FC236}">
                <a16:creationId xmlns:a16="http://schemas.microsoft.com/office/drawing/2014/main" id="{B6BCD800-00DD-3437-A49A-D23624642265}"/>
              </a:ext>
            </a:extLst>
          </p:cNvPr>
          <p:cNvCxnSpPr>
            <a:cxnSpLocks/>
          </p:cNvCxnSpPr>
          <p:nvPr/>
        </p:nvCxnSpPr>
        <p:spPr>
          <a:xfrm>
            <a:off x="668782" y="5740322"/>
            <a:ext cx="4964548" cy="0"/>
          </a:xfrm>
          <a:prstGeom prst="straightConnector1">
            <a:avLst/>
          </a:prstGeom>
          <a:noFill/>
          <a:ln w="6350" cap="flat" cmpd="sng">
            <a:solidFill>
              <a:schemeClr val="bg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3F47E9-A7AB-51F9-7C16-573BEEF8A73C}"/>
              </a:ext>
            </a:extLst>
          </p:cNvPr>
          <p:cNvSpPr txBox="1"/>
          <p:nvPr/>
        </p:nvSpPr>
        <p:spPr>
          <a:xfrm>
            <a:off x="668781" y="1698703"/>
            <a:ext cx="524624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Let’s Get in Touch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CAFC49-8318-491D-ABCF-29E4EFA3F834}"/>
              </a:ext>
            </a:extLst>
          </p:cNvPr>
          <p:cNvSpPr/>
          <p:nvPr/>
        </p:nvSpPr>
        <p:spPr>
          <a:xfrm>
            <a:off x="665607" y="2610170"/>
            <a:ext cx="5105400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3DDBD9D-67B1-DA72-45DC-2A88BEE5C80B}"/>
              </a:ext>
            </a:extLst>
          </p:cNvPr>
          <p:cNvSpPr/>
          <p:nvPr/>
        </p:nvSpPr>
        <p:spPr>
          <a:xfrm>
            <a:off x="6962776" y="1698703"/>
            <a:ext cx="4432302" cy="4041617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16A9B782-2138-BC7E-BEDB-4D0BEE68CC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7219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1A12179-C690-4FE3-85FE-1AEB542512F0}"/>
              </a:ext>
            </a:extLst>
          </p:cNvPr>
          <p:cNvSpPr/>
          <p:nvPr/>
        </p:nvSpPr>
        <p:spPr>
          <a:xfrm>
            <a:off x="6781801" y="866775"/>
            <a:ext cx="5075236" cy="5457824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FE217-F7CF-4AC5-8F8B-E95DE924322D}"/>
              </a:ext>
            </a:extLst>
          </p:cNvPr>
          <p:cNvSpPr txBox="1"/>
          <p:nvPr/>
        </p:nvSpPr>
        <p:spPr>
          <a:xfrm>
            <a:off x="665607" y="1660428"/>
            <a:ext cx="536733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The Future of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6040C4-8C1C-AE43-F04D-AD6648B76C28}"/>
              </a:ext>
            </a:extLst>
          </p:cNvPr>
          <p:cNvSpPr txBox="1"/>
          <p:nvPr/>
        </p:nvSpPr>
        <p:spPr>
          <a:xfrm>
            <a:off x="665608" y="2386392"/>
            <a:ext cx="440781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Innovation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A15A8E-68AE-0D07-7484-646D3283C13D}"/>
              </a:ext>
            </a:extLst>
          </p:cNvPr>
          <p:cNvSpPr/>
          <p:nvPr/>
        </p:nvSpPr>
        <p:spPr>
          <a:xfrm>
            <a:off x="665608" y="4274243"/>
            <a:ext cx="4915949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01417C-6858-EE18-6AC9-74C0AE2C738E}"/>
              </a:ext>
            </a:extLst>
          </p:cNvPr>
          <p:cNvSpPr txBox="1"/>
          <p:nvPr/>
        </p:nvSpPr>
        <p:spPr>
          <a:xfrm>
            <a:off x="665607" y="3981695"/>
            <a:ext cx="22967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E3B04"/>
                </a:solidFill>
                <a:latin typeface="Space Grotesk SemiBold" pitchFamily="2" charset="0"/>
                <a:ea typeface="Urbanist Medium" panose="020B0A04040200000203" pitchFamily="34" charset="0"/>
                <a:cs typeface="Space Grotesk SemiBold" pitchFamily="2" charset="0"/>
              </a:rPr>
              <a:t>AI and Machine Learning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A48C5A-80D7-DD8A-FF64-7846311A38B0}"/>
              </a:ext>
            </a:extLst>
          </p:cNvPr>
          <p:cNvSpPr/>
          <p:nvPr/>
        </p:nvSpPr>
        <p:spPr>
          <a:xfrm>
            <a:off x="665609" y="5197572"/>
            <a:ext cx="3992486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B669902-906E-D824-74D9-CBFBED76F7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C3C729-9CD1-BAA6-22E1-8DCC83FEC300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8AD6844-2100-17A8-A319-5BC0471A5D09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294BFE7-98B1-9DB8-3031-F309B1F6E846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A74DF9-286A-950A-C0AA-BA13B50FDBD2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3C920A4-EAC3-FEC2-5464-1AC7EC32C1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06751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F5C44-F29B-9D16-E08E-9E96485B6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E2CA4C9-CAA2-2109-4436-5F904F604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E62AEC-A3E1-7C70-2D3F-6C6AF9D054F1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2B5A12E-B547-45F6-B02E-64D29C29F0BD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F11DB0A-0A9B-A06F-82F8-AF7DF0F2CD5D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BB6C5-877C-B034-250C-8DBED5562B72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116DAF-C9ED-23FF-5956-2845C9CA624A}"/>
              </a:ext>
            </a:extLst>
          </p:cNvPr>
          <p:cNvSpPr txBox="1"/>
          <p:nvPr/>
        </p:nvSpPr>
        <p:spPr>
          <a:xfrm>
            <a:off x="1827212" y="2046705"/>
            <a:ext cx="8537576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5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Thank You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11A94F-FDAB-6F87-3D0F-54702DF9DCFA}"/>
              </a:ext>
            </a:extLst>
          </p:cNvPr>
          <p:cNvSpPr/>
          <p:nvPr/>
        </p:nvSpPr>
        <p:spPr>
          <a:xfrm>
            <a:off x="2893219" y="3794569"/>
            <a:ext cx="640556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AF6459A-5CC1-4462-1703-444967D85C2F}"/>
              </a:ext>
            </a:extLst>
          </p:cNvPr>
          <p:cNvSpPr/>
          <p:nvPr/>
        </p:nvSpPr>
        <p:spPr>
          <a:xfrm>
            <a:off x="5387899" y="4749800"/>
            <a:ext cx="1416202" cy="513600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7" name="Graphic 48">
            <a:extLst>
              <a:ext uri="{FF2B5EF4-FFF2-40B4-BE49-F238E27FC236}">
                <a16:creationId xmlns:a16="http://schemas.microsoft.com/office/drawing/2014/main" id="{F601E2B1-DB08-1845-F141-B99692AD23F0}"/>
              </a:ext>
            </a:extLst>
          </p:cNvPr>
          <p:cNvGrpSpPr/>
          <p:nvPr/>
        </p:nvGrpSpPr>
        <p:grpSpPr>
          <a:xfrm>
            <a:off x="6385997" y="4903823"/>
            <a:ext cx="205045" cy="205553"/>
            <a:chOff x="8131629" y="827315"/>
            <a:chExt cx="380061" cy="381000"/>
          </a:xfrm>
        </p:grpSpPr>
        <p:sp>
          <p:nvSpPr>
            <p:cNvPr id="18" name="Freeform: Shape 268">
              <a:extLst>
                <a:ext uri="{FF2B5EF4-FFF2-40B4-BE49-F238E27FC236}">
                  <a16:creationId xmlns:a16="http://schemas.microsoft.com/office/drawing/2014/main" id="{E2C99CD6-2A58-CDD7-3221-D3F0A2E1E78A}"/>
                </a:ext>
              </a:extLst>
            </p:cNvPr>
            <p:cNvSpPr/>
            <p:nvPr/>
          </p:nvSpPr>
          <p:spPr>
            <a:xfrm>
              <a:off x="8131629" y="827315"/>
              <a:ext cx="380061" cy="381000"/>
            </a:xfrm>
            <a:custGeom>
              <a:avLst/>
              <a:gdLst>
                <a:gd name="connsiteX0" fmla="*/ 278130 w 380061"/>
                <a:gd name="connsiteY0" fmla="*/ 381000 h 381000"/>
                <a:gd name="connsiteX1" fmla="*/ 102870 w 380061"/>
                <a:gd name="connsiteY1" fmla="*/ 381000 h 381000"/>
                <a:gd name="connsiteX2" fmla="*/ 0 w 380061"/>
                <a:gd name="connsiteY2" fmla="*/ 278130 h 381000"/>
                <a:gd name="connsiteX3" fmla="*/ 0 w 380061"/>
                <a:gd name="connsiteY3" fmla="*/ 102870 h 381000"/>
                <a:gd name="connsiteX4" fmla="*/ 102870 w 380061"/>
                <a:gd name="connsiteY4" fmla="*/ 0 h 381000"/>
                <a:gd name="connsiteX5" fmla="*/ 277178 w 380061"/>
                <a:gd name="connsiteY5" fmla="*/ 0 h 381000"/>
                <a:gd name="connsiteX6" fmla="*/ 380048 w 380061"/>
                <a:gd name="connsiteY6" fmla="*/ 102870 h 381000"/>
                <a:gd name="connsiteX7" fmla="*/ 380048 w 380061"/>
                <a:gd name="connsiteY7" fmla="*/ 277178 h 381000"/>
                <a:gd name="connsiteX8" fmla="*/ 278130 w 380061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061" h="381000">
                  <a:moveTo>
                    <a:pt x="278130" y="381000"/>
                  </a:moveTo>
                  <a:lnTo>
                    <a:pt x="102870" y="381000"/>
                  </a:lnTo>
                  <a:cubicBezTo>
                    <a:pt x="45720" y="381000"/>
                    <a:pt x="0" y="334328"/>
                    <a:pt x="0" y="278130"/>
                  </a:cubicBezTo>
                  <a:lnTo>
                    <a:pt x="0" y="102870"/>
                  </a:lnTo>
                  <a:cubicBezTo>
                    <a:pt x="0" y="45720"/>
                    <a:pt x="46672" y="0"/>
                    <a:pt x="102870" y="0"/>
                  </a:cubicBezTo>
                  <a:lnTo>
                    <a:pt x="277178" y="0"/>
                  </a:lnTo>
                  <a:cubicBezTo>
                    <a:pt x="334328" y="0"/>
                    <a:pt x="380048" y="46672"/>
                    <a:pt x="380048" y="102870"/>
                  </a:cubicBezTo>
                  <a:lnTo>
                    <a:pt x="380048" y="277178"/>
                  </a:lnTo>
                  <a:cubicBezTo>
                    <a:pt x="381000" y="334328"/>
                    <a:pt x="334328" y="381000"/>
                    <a:pt x="278130" y="381000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269">
              <a:extLst>
                <a:ext uri="{FF2B5EF4-FFF2-40B4-BE49-F238E27FC236}">
                  <a16:creationId xmlns:a16="http://schemas.microsoft.com/office/drawing/2014/main" id="{672CAB5E-CFC5-C084-3D9C-F4FAD2E0E6C6}"/>
                </a:ext>
              </a:extLst>
            </p:cNvPr>
            <p:cNvSpPr/>
            <p:nvPr/>
          </p:nvSpPr>
          <p:spPr>
            <a:xfrm>
              <a:off x="8233546" y="929232"/>
              <a:ext cx="177164" cy="177164"/>
            </a:xfrm>
            <a:custGeom>
              <a:avLst/>
              <a:gdLst>
                <a:gd name="connsiteX0" fmla="*/ 177165 w 177164"/>
                <a:gd name="connsiteY0" fmla="*/ 88583 h 177164"/>
                <a:gd name="connsiteX1" fmla="*/ 88583 w 177164"/>
                <a:gd name="connsiteY1" fmla="*/ 177165 h 177164"/>
                <a:gd name="connsiteX2" fmla="*/ 0 w 177164"/>
                <a:gd name="connsiteY2" fmla="*/ 88583 h 177164"/>
                <a:gd name="connsiteX3" fmla="*/ 88583 w 177164"/>
                <a:gd name="connsiteY3" fmla="*/ 0 h 177164"/>
                <a:gd name="connsiteX4" fmla="*/ 177165 w 177164"/>
                <a:gd name="connsiteY4" fmla="*/ 88583 h 17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64" h="177164">
                  <a:moveTo>
                    <a:pt x="177165" y="88583"/>
                  </a:moveTo>
                  <a:cubicBezTo>
                    <a:pt x="177165" y="137505"/>
                    <a:pt x="137505" y="177165"/>
                    <a:pt x="88583" y="177165"/>
                  </a:cubicBezTo>
                  <a:cubicBezTo>
                    <a:pt x="39660" y="177165"/>
                    <a:pt x="0" y="137505"/>
                    <a:pt x="0" y="88583"/>
                  </a:cubicBezTo>
                  <a:cubicBezTo>
                    <a:pt x="0" y="39660"/>
                    <a:pt x="39660" y="0"/>
                    <a:pt x="88583" y="0"/>
                  </a:cubicBezTo>
                  <a:cubicBezTo>
                    <a:pt x="137505" y="0"/>
                    <a:pt x="177165" y="39660"/>
                    <a:pt x="177165" y="88583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270">
              <a:extLst>
                <a:ext uri="{FF2B5EF4-FFF2-40B4-BE49-F238E27FC236}">
                  <a16:creationId xmlns:a16="http://schemas.microsoft.com/office/drawing/2014/main" id="{5ECD662A-E26B-EF8D-A909-05C74637A75C}"/>
                </a:ext>
              </a:extLst>
            </p:cNvPr>
            <p:cNvSpPr/>
            <p:nvPr/>
          </p:nvSpPr>
          <p:spPr>
            <a:xfrm>
              <a:off x="8417379" y="88446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1" name="Graphic 50">
            <a:extLst>
              <a:ext uri="{FF2B5EF4-FFF2-40B4-BE49-F238E27FC236}">
                <a16:creationId xmlns:a16="http://schemas.microsoft.com/office/drawing/2014/main" id="{545919AA-950B-75F4-F432-F32CC40CB706}"/>
              </a:ext>
            </a:extLst>
          </p:cNvPr>
          <p:cNvSpPr/>
          <p:nvPr/>
        </p:nvSpPr>
        <p:spPr>
          <a:xfrm>
            <a:off x="5600661" y="4922898"/>
            <a:ext cx="241840" cy="203180"/>
          </a:xfrm>
          <a:custGeom>
            <a:avLst/>
            <a:gdLst>
              <a:gd name="connsiteX0" fmla="*/ 213180 w 448262"/>
              <a:gd name="connsiteY0" fmla="*/ 115135 h 376600"/>
              <a:gd name="connsiteX1" fmla="*/ 26490 w 448262"/>
              <a:gd name="connsiteY1" fmla="*/ 18932 h 376600"/>
              <a:gd name="connsiteX2" fmla="*/ 22680 w 448262"/>
              <a:gd name="connsiteY2" fmla="*/ 18932 h 376600"/>
              <a:gd name="connsiteX3" fmla="*/ 49350 w 448262"/>
              <a:gd name="connsiteY3" fmla="*/ 140852 h 376600"/>
              <a:gd name="connsiteX4" fmla="*/ 47445 w 448262"/>
              <a:gd name="connsiteY4" fmla="*/ 145615 h 376600"/>
              <a:gd name="connsiteX5" fmla="*/ 13155 w 448262"/>
              <a:gd name="connsiteY5" fmla="*/ 135137 h 376600"/>
              <a:gd name="connsiteX6" fmla="*/ 9345 w 448262"/>
              <a:gd name="connsiteY6" fmla="*/ 137042 h 376600"/>
              <a:gd name="connsiteX7" fmla="*/ 74115 w 448262"/>
              <a:gd name="connsiteY7" fmla="*/ 224672 h 376600"/>
              <a:gd name="connsiteX8" fmla="*/ 73163 w 448262"/>
              <a:gd name="connsiteY8" fmla="*/ 229435 h 376600"/>
              <a:gd name="connsiteX9" fmla="*/ 51255 w 448262"/>
              <a:gd name="connsiteY9" fmla="*/ 229435 h 376600"/>
              <a:gd name="connsiteX10" fmla="*/ 48398 w 448262"/>
              <a:gd name="connsiteY10" fmla="*/ 233245 h 376600"/>
              <a:gd name="connsiteX11" fmla="*/ 126503 w 448262"/>
              <a:gd name="connsiteY11" fmla="*/ 291347 h 376600"/>
              <a:gd name="connsiteX12" fmla="*/ 128408 w 448262"/>
              <a:gd name="connsiteY12" fmla="*/ 295157 h 376600"/>
              <a:gd name="connsiteX13" fmla="*/ 2678 w 448262"/>
              <a:gd name="connsiteY13" fmla="*/ 337067 h 376600"/>
              <a:gd name="connsiteX14" fmla="*/ 1725 w 448262"/>
              <a:gd name="connsiteY14" fmla="*/ 341830 h 376600"/>
              <a:gd name="connsiteX15" fmla="*/ 284618 w 448262"/>
              <a:gd name="connsiteY15" fmla="*/ 333257 h 376600"/>
              <a:gd name="connsiteX16" fmla="*/ 369390 w 448262"/>
              <a:gd name="connsiteY16" fmla="*/ 241817 h 376600"/>
              <a:gd name="connsiteX17" fmla="*/ 407490 w 448262"/>
              <a:gd name="connsiteY17" fmla="*/ 94180 h 376600"/>
              <a:gd name="connsiteX18" fmla="*/ 408443 w 448262"/>
              <a:gd name="connsiteY18" fmla="*/ 92275 h 376600"/>
              <a:gd name="connsiteX19" fmla="*/ 447495 w 448262"/>
              <a:gd name="connsiteY19" fmla="*/ 55127 h 376600"/>
              <a:gd name="connsiteX20" fmla="*/ 444638 w 448262"/>
              <a:gd name="connsiteY20" fmla="*/ 51317 h 376600"/>
              <a:gd name="connsiteX21" fmla="*/ 408443 w 448262"/>
              <a:gd name="connsiteY21" fmla="*/ 61795 h 376600"/>
              <a:gd name="connsiteX22" fmla="*/ 405585 w 448262"/>
              <a:gd name="connsiteY22" fmla="*/ 57032 h 376600"/>
              <a:gd name="connsiteX23" fmla="*/ 439875 w 448262"/>
              <a:gd name="connsiteY23" fmla="*/ 17980 h 376600"/>
              <a:gd name="connsiteX24" fmla="*/ 437018 w 448262"/>
              <a:gd name="connsiteY24" fmla="*/ 14170 h 376600"/>
              <a:gd name="connsiteX25" fmla="*/ 384630 w 448262"/>
              <a:gd name="connsiteY25" fmla="*/ 32267 h 376600"/>
              <a:gd name="connsiteX26" fmla="*/ 384630 w 448262"/>
              <a:gd name="connsiteY26" fmla="*/ 32267 h 376600"/>
              <a:gd name="connsiteX27" fmla="*/ 277950 w 448262"/>
              <a:gd name="connsiteY27" fmla="*/ 9407 h 376600"/>
              <a:gd name="connsiteX28" fmla="*/ 216990 w 448262"/>
              <a:gd name="connsiteY28" fmla="*/ 114182 h 376600"/>
              <a:gd name="connsiteX29" fmla="*/ 213180 w 448262"/>
              <a:gd name="connsiteY29" fmla="*/ 115135 h 3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262" h="376600">
                <a:moveTo>
                  <a:pt x="213180" y="115135"/>
                </a:moveTo>
                <a:cubicBezTo>
                  <a:pt x="196988" y="115135"/>
                  <a:pt x="102690" y="113230"/>
                  <a:pt x="26490" y="18932"/>
                </a:cubicBezTo>
                <a:cubicBezTo>
                  <a:pt x="25538" y="17980"/>
                  <a:pt x="22680" y="17980"/>
                  <a:pt x="22680" y="18932"/>
                </a:cubicBezTo>
                <a:cubicBezTo>
                  <a:pt x="15060" y="33220"/>
                  <a:pt x="-9705" y="88465"/>
                  <a:pt x="49350" y="140852"/>
                </a:cubicBezTo>
                <a:cubicBezTo>
                  <a:pt x="51255" y="142757"/>
                  <a:pt x="50303" y="145615"/>
                  <a:pt x="47445" y="145615"/>
                </a:cubicBezTo>
                <a:cubicBezTo>
                  <a:pt x="37920" y="144662"/>
                  <a:pt x="21728" y="142757"/>
                  <a:pt x="13155" y="135137"/>
                </a:cubicBezTo>
                <a:cubicBezTo>
                  <a:pt x="11250" y="134185"/>
                  <a:pt x="9345" y="135137"/>
                  <a:pt x="9345" y="137042"/>
                </a:cubicBezTo>
                <a:cubicBezTo>
                  <a:pt x="10298" y="154187"/>
                  <a:pt x="16965" y="198955"/>
                  <a:pt x="74115" y="224672"/>
                </a:cubicBezTo>
                <a:cubicBezTo>
                  <a:pt x="76973" y="225625"/>
                  <a:pt x="76020" y="229435"/>
                  <a:pt x="73163" y="229435"/>
                </a:cubicBezTo>
                <a:lnTo>
                  <a:pt x="51255" y="229435"/>
                </a:lnTo>
                <a:cubicBezTo>
                  <a:pt x="49350" y="229435"/>
                  <a:pt x="48398" y="231340"/>
                  <a:pt x="48398" y="233245"/>
                </a:cubicBezTo>
                <a:cubicBezTo>
                  <a:pt x="53160" y="245627"/>
                  <a:pt x="71258" y="288490"/>
                  <a:pt x="126503" y="291347"/>
                </a:cubicBezTo>
                <a:cubicBezTo>
                  <a:pt x="128408" y="291347"/>
                  <a:pt x="129360" y="294205"/>
                  <a:pt x="128408" y="295157"/>
                </a:cubicBezTo>
                <a:cubicBezTo>
                  <a:pt x="119835" y="305635"/>
                  <a:pt x="89355" y="335162"/>
                  <a:pt x="2678" y="337067"/>
                </a:cubicBezTo>
                <a:cubicBezTo>
                  <a:pt x="-180" y="337067"/>
                  <a:pt x="-1132" y="340877"/>
                  <a:pt x="1725" y="341830"/>
                </a:cubicBezTo>
                <a:cubicBezTo>
                  <a:pt x="33158" y="358975"/>
                  <a:pt x="155078" y="415172"/>
                  <a:pt x="284618" y="333257"/>
                </a:cubicBezTo>
                <a:cubicBezTo>
                  <a:pt x="319860" y="310397"/>
                  <a:pt x="348435" y="278965"/>
                  <a:pt x="369390" y="241817"/>
                </a:cubicBezTo>
                <a:cubicBezTo>
                  <a:pt x="391298" y="200860"/>
                  <a:pt x="416063" y="142757"/>
                  <a:pt x="407490" y="94180"/>
                </a:cubicBezTo>
                <a:cubicBezTo>
                  <a:pt x="407490" y="93227"/>
                  <a:pt x="407490" y="92275"/>
                  <a:pt x="408443" y="92275"/>
                </a:cubicBezTo>
                <a:cubicBezTo>
                  <a:pt x="413205" y="89417"/>
                  <a:pt x="429398" y="77035"/>
                  <a:pt x="447495" y="55127"/>
                </a:cubicBezTo>
                <a:cubicBezTo>
                  <a:pt x="449400" y="53222"/>
                  <a:pt x="447495" y="50365"/>
                  <a:pt x="444638" y="51317"/>
                </a:cubicBezTo>
                <a:cubicBezTo>
                  <a:pt x="437018" y="54175"/>
                  <a:pt x="425588" y="57985"/>
                  <a:pt x="408443" y="61795"/>
                </a:cubicBezTo>
                <a:cubicBezTo>
                  <a:pt x="405585" y="62747"/>
                  <a:pt x="404633" y="58937"/>
                  <a:pt x="405585" y="57032"/>
                </a:cubicBezTo>
                <a:cubicBezTo>
                  <a:pt x="414158" y="48460"/>
                  <a:pt x="430350" y="31315"/>
                  <a:pt x="439875" y="17980"/>
                </a:cubicBezTo>
                <a:cubicBezTo>
                  <a:pt x="441780" y="16075"/>
                  <a:pt x="438923" y="13217"/>
                  <a:pt x="437018" y="14170"/>
                </a:cubicBezTo>
                <a:cubicBezTo>
                  <a:pt x="424635" y="20837"/>
                  <a:pt x="400823" y="32267"/>
                  <a:pt x="384630" y="32267"/>
                </a:cubicBezTo>
                <a:cubicBezTo>
                  <a:pt x="384630" y="32267"/>
                  <a:pt x="384630" y="32267"/>
                  <a:pt x="384630" y="32267"/>
                </a:cubicBezTo>
                <a:cubicBezTo>
                  <a:pt x="384630" y="32267"/>
                  <a:pt x="338910" y="-21073"/>
                  <a:pt x="277950" y="9407"/>
                </a:cubicBezTo>
                <a:cubicBezTo>
                  <a:pt x="277950" y="9407"/>
                  <a:pt x="217943" y="32267"/>
                  <a:pt x="216990" y="114182"/>
                </a:cubicBezTo>
                <a:cubicBezTo>
                  <a:pt x="215085" y="114182"/>
                  <a:pt x="214133" y="115135"/>
                  <a:pt x="213180" y="115135"/>
                </a:cubicBez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Graphic 46">
            <a:extLst>
              <a:ext uri="{FF2B5EF4-FFF2-40B4-BE49-F238E27FC236}">
                <a16:creationId xmlns:a16="http://schemas.microsoft.com/office/drawing/2014/main" id="{CF2EEDC6-6B9B-E47A-8C14-FEBA835FE581}"/>
              </a:ext>
            </a:extLst>
          </p:cNvPr>
          <p:cNvSpPr/>
          <p:nvPr/>
        </p:nvSpPr>
        <p:spPr>
          <a:xfrm>
            <a:off x="6055261" y="4887122"/>
            <a:ext cx="117678" cy="238955"/>
          </a:xfrm>
          <a:custGeom>
            <a:avLst/>
            <a:gdLst>
              <a:gd name="connsiteX0" fmla="*/ 217170 w 218122"/>
              <a:gd name="connsiteY0" fmla="*/ 65723 h 442912"/>
              <a:gd name="connsiteX1" fmla="*/ 183833 w 218122"/>
              <a:gd name="connsiteY1" fmla="*/ 68580 h 442912"/>
              <a:gd name="connsiteX2" fmla="*/ 140017 w 218122"/>
              <a:gd name="connsiteY2" fmla="*/ 116205 h 442912"/>
              <a:gd name="connsiteX3" fmla="*/ 140017 w 218122"/>
              <a:gd name="connsiteY3" fmla="*/ 147638 h 442912"/>
              <a:gd name="connsiteX4" fmla="*/ 207645 w 218122"/>
              <a:gd name="connsiteY4" fmla="*/ 147638 h 442912"/>
              <a:gd name="connsiteX5" fmla="*/ 207645 w 218122"/>
              <a:gd name="connsiteY5" fmla="*/ 215265 h 442912"/>
              <a:gd name="connsiteX6" fmla="*/ 140017 w 218122"/>
              <a:gd name="connsiteY6" fmla="*/ 215265 h 442912"/>
              <a:gd name="connsiteX7" fmla="*/ 140017 w 218122"/>
              <a:gd name="connsiteY7" fmla="*/ 442913 h 442912"/>
              <a:gd name="connsiteX8" fmla="*/ 49530 w 218122"/>
              <a:gd name="connsiteY8" fmla="*/ 442913 h 442912"/>
              <a:gd name="connsiteX9" fmla="*/ 49530 w 218122"/>
              <a:gd name="connsiteY9" fmla="*/ 215265 h 442912"/>
              <a:gd name="connsiteX10" fmla="*/ 0 w 218122"/>
              <a:gd name="connsiteY10" fmla="*/ 215265 h 442912"/>
              <a:gd name="connsiteX11" fmla="*/ 0 w 218122"/>
              <a:gd name="connsiteY11" fmla="*/ 147638 h 442912"/>
              <a:gd name="connsiteX12" fmla="*/ 49530 w 218122"/>
              <a:gd name="connsiteY12" fmla="*/ 147638 h 442912"/>
              <a:gd name="connsiteX13" fmla="*/ 49530 w 218122"/>
              <a:gd name="connsiteY13" fmla="*/ 111443 h 442912"/>
              <a:gd name="connsiteX14" fmla="*/ 82867 w 218122"/>
              <a:gd name="connsiteY14" fmla="*/ 30480 h 442912"/>
              <a:gd name="connsiteX15" fmla="*/ 172403 w 218122"/>
              <a:gd name="connsiteY15" fmla="*/ 0 h 442912"/>
              <a:gd name="connsiteX16" fmla="*/ 218123 w 218122"/>
              <a:gd name="connsiteY16" fmla="*/ 5715 h 442912"/>
              <a:gd name="connsiteX17" fmla="*/ 218123 w 218122"/>
              <a:gd name="connsiteY17" fmla="*/ 65723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122" h="442912">
                <a:moveTo>
                  <a:pt x="217170" y="65723"/>
                </a:moveTo>
                <a:cubicBezTo>
                  <a:pt x="184785" y="68580"/>
                  <a:pt x="184785" y="68580"/>
                  <a:pt x="183833" y="68580"/>
                </a:cubicBezTo>
                <a:cubicBezTo>
                  <a:pt x="155258" y="73343"/>
                  <a:pt x="140017" y="84773"/>
                  <a:pt x="140017" y="116205"/>
                </a:cubicBezTo>
                <a:lnTo>
                  <a:pt x="140017" y="147638"/>
                </a:lnTo>
                <a:lnTo>
                  <a:pt x="207645" y="147638"/>
                </a:lnTo>
                <a:lnTo>
                  <a:pt x="207645" y="215265"/>
                </a:lnTo>
                <a:lnTo>
                  <a:pt x="140017" y="215265"/>
                </a:lnTo>
                <a:lnTo>
                  <a:pt x="140017" y="442913"/>
                </a:lnTo>
                <a:lnTo>
                  <a:pt x="49530" y="442913"/>
                </a:lnTo>
                <a:lnTo>
                  <a:pt x="49530" y="215265"/>
                </a:lnTo>
                <a:lnTo>
                  <a:pt x="0" y="215265"/>
                </a:lnTo>
                <a:lnTo>
                  <a:pt x="0" y="147638"/>
                </a:lnTo>
                <a:lnTo>
                  <a:pt x="49530" y="147638"/>
                </a:lnTo>
                <a:lnTo>
                  <a:pt x="49530" y="111443"/>
                </a:lnTo>
                <a:cubicBezTo>
                  <a:pt x="49530" y="78105"/>
                  <a:pt x="60960" y="50483"/>
                  <a:pt x="82867" y="30480"/>
                </a:cubicBezTo>
                <a:cubicBezTo>
                  <a:pt x="104775" y="9525"/>
                  <a:pt x="134303" y="0"/>
                  <a:pt x="172403" y="0"/>
                </a:cubicBezTo>
                <a:cubicBezTo>
                  <a:pt x="190500" y="0"/>
                  <a:pt x="206692" y="1905"/>
                  <a:pt x="218123" y="5715"/>
                </a:cubicBezTo>
                <a:lnTo>
                  <a:pt x="218123" y="65723"/>
                </a:ln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6581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49C203B0-7AEF-4B82-4A4A-9FD731679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C60AAD-3B1C-126C-080C-7AC57B5AFBB2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283C027-1DB7-3F63-AD13-50EA18B86647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C43BE44-E89F-5974-76EC-E75D1D911BAC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5AD302-6231-0F81-6FF7-D39CB7C8B1BE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5EC817-7209-F274-31E1-839DCA339D33}"/>
              </a:ext>
            </a:extLst>
          </p:cNvPr>
          <p:cNvSpPr txBox="1"/>
          <p:nvPr/>
        </p:nvSpPr>
        <p:spPr>
          <a:xfrm>
            <a:off x="542048" y="5247297"/>
            <a:ext cx="1110790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Emerging Technologies Shaping Tomorrow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B61DDE-2EF9-0F7E-1C3F-50943C9EE780}"/>
              </a:ext>
            </a:extLst>
          </p:cNvPr>
          <p:cNvSpPr/>
          <p:nvPr/>
        </p:nvSpPr>
        <p:spPr>
          <a:xfrm>
            <a:off x="1719748" y="6043147"/>
            <a:ext cx="8752504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EB841F7-AEA4-3676-CC19-EBE0778B60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423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B58A088-9263-7B96-5FB8-61B1E7142B20}"/>
              </a:ext>
            </a:extLst>
          </p:cNvPr>
          <p:cNvSpPr txBox="1"/>
          <p:nvPr/>
        </p:nvSpPr>
        <p:spPr>
          <a:xfrm>
            <a:off x="665607" y="1762096"/>
            <a:ext cx="474459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AI and Machine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F0EBDE-50D4-5A32-4307-C86DF6BE65D2}"/>
              </a:ext>
            </a:extLst>
          </p:cNvPr>
          <p:cNvSpPr txBox="1"/>
          <p:nvPr/>
        </p:nvSpPr>
        <p:spPr>
          <a:xfrm>
            <a:off x="665609" y="2353112"/>
            <a:ext cx="301104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Learning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7CDD819-4834-C1C1-70E4-3F48D415EA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006DAF-2512-6E23-4498-2C3F6978F25D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C9A4D5-E0F0-8275-2E88-365B279FDC2E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32E6BA-F9BF-5568-6251-6E4BA7C71389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E83C83-5B14-5D7A-8DFD-716A69EDF8CB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A91AF3-E9F2-4B55-144E-7C4AF037F3A9}"/>
              </a:ext>
            </a:extLst>
          </p:cNvPr>
          <p:cNvSpPr/>
          <p:nvPr/>
        </p:nvSpPr>
        <p:spPr>
          <a:xfrm>
            <a:off x="6947617" y="4458909"/>
            <a:ext cx="450532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62C7CA-5D9C-812E-FCD2-2EB17EA7A5D5}"/>
              </a:ext>
            </a:extLst>
          </p:cNvPr>
          <p:cNvSpPr txBox="1"/>
          <p:nvPr/>
        </p:nvSpPr>
        <p:spPr>
          <a:xfrm>
            <a:off x="6947616" y="4166361"/>
            <a:ext cx="225742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dirty="0">
                <a:solidFill>
                  <a:srgbClr val="FE3B04"/>
                </a:solidFill>
                <a:latin typeface="Space Grotesk SemiBold" pitchFamily="2" charset="0"/>
                <a:cs typeface="Space Grotesk SemiBold" pitchFamily="2" charset="0"/>
              </a:rPr>
              <a:t>Industries for Efficiency</a:t>
            </a:r>
            <a:endParaRPr lang="en-US" sz="1400" dirty="0">
              <a:solidFill>
                <a:srgbClr val="FE3B04"/>
              </a:solidFill>
              <a:latin typeface="Space Grotesk SemiBold" pitchFamily="2" charset="0"/>
              <a:ea typeface="Urbanist Medium" panose="020B0A04040200000203" pitchFamily="34" charset="0"/>
              <a:cs typeface="Space Grotesk SemiBold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FC4452-1D51-C4B5-0DBD-27736D9FE7D9}"/>
              </a:ext>
            </a:extLst>
          </p:cNvPr>
          <p:cNvSpPr/>
          <p:nvPr/>
        </p:nvSpPr>
        <p:spPr>
          <a:xfrm>
            <a:off x="6947618" y="5397936"/>
            <a:ext cx="4339746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5FA328-63D4-CD40-E636-242556036EDF}"/>
              </a:ext>
            </a:extLst>
          </p:cNvPr>
          <p:cNvSpPr/>
          <p:nvPr/>
        </p:nvSpPr>
        <p:spPr>
          <a:xfrm>
            <a:off x="1581151" y="4549842"/>
            <a:ext cx="3992486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0462A01-1234-A38B-D633-5F43B985E7ED}"/>
              </a:ext>
            </a:extLst>
          </p:cNvPr>
          <p:cNvSpPr/>
          <p:nvPr/>
        </p:nvSpPr>
        <p:spPr>
          <a:xfrm>
            <a:off x="660876" y="5370066"/>
            <a:ext cx="591775" cy="591774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41A737B-3B28-812F-8408-C02A9BD4495F}"/>
              </a:ext>
            </a:extLst>
          </p:cNvPr>
          <p:cNvSpPr/>
          <p:nvPr/>
        </p:nvSpPr>
        <p:spPr>
          <a:xfrm>
            <a:off x="660876" y="4291140"/>
            <a:ext cx="591775" cy="591774"/>
          </a:xfrm>
          <a:prstGeom prst="roundRect">
            <a:avLst>
              <a:gd name="adj" fmla="val 23507"/>
            </a:avLst>
          </a:prstGeom>
          <a:solidFill>
            <a:srgbClr val="FE3B04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Processor">
            <a:extLst>
              <a:ext uri="{FF2B5EF4-FFF2-40B4-BE49-F238E27FC236}">
                <a16:creationId xmlns:a16="http://schemas.microsoft.com/office/drawing/2014/main" id="{44A90C1D-7EC8-A3C1-6875-F651DE8BE7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9059" y="4369320"/>
            <a:ext cx="435414" cy="435414"/>
          </a:xfrm>
          <a:prstGeom prst="rect">
            <a:avLst/>
          </a:prstGeom>
        </p:spPr>
      </p:pic>
      <p:pic>
        <p:nvPicPr>
          <p:cNvPr id="15" name="Graphic 14" descr="Server">
            <a:extLst>
              <a:ext uri="{FF2B5EF4-FFF2-40B4-BE49-F238E27FC236}">
                <a16:creationId xmlns:a16="http://schemas.microsoft.com/office/drawing/2014/main" id="{F3EB3A31-21B2-8D34-B5D2-D3FD60D723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9060" y="5449996"/>
            <a:ext cx="435414" cy="4354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5A9C8E-826E-8420-6895-EA62D1903822}"/>
              </a:ext>
            </a:extLst>
          </p:cNvPr>
          <p:cNvSpPr txBox="1"/>
          <p:nvPr/>
        </p:nvSpPr>
        <p:spPr>
          <a:xfrm>
            <a:off x="1581151" y="4291140"/>
            <a:ext cx="18169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dirty="0">
                <a:solidFill>
                  <a:srgbClr val="FE3B04"/>
                </a:solidFill>
                <a:latin typeface="Space Grotesk SemiBold" pitchFamily="2" charset="0"/>
                <a:cs typeface="Space Grotesk SemiBold" pitchFamily="2" charset="0"/>
              </a:rPr>
              <a:t>Neural Networks</a:t>
            </a:r>
            <a:endParaRPr lang="en-US" sz="1400" dirty="0">
              <a:solidFill>
                <a:srgbClr val="FE3B04"/>
              </a:solidFill>
              <a:latin typeface="Space Grotesk SemiBold" pitchFamily="2" charset="0"/>
              <a:ea typeface="Urbanist Medium" panose="020B0A04040200000203" pitchFamily="34" charset="0"/>
              <a:cs typeface="Space Grotesk SemiBold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9BC1D8-9220-E7F7-DA16-9B8CCAF2B272}"/>
              </a:ext>
            </a:extLst>
          </p:cNvPr>
          <p:cNvSpPr/>
          <p:nvPr/>
        </p:nvSpPr>
        <p:spPr>
          <a:xfrm>
            <a:off x="1581151" y="5628768"/>
            <a:ext cx="3992486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FCB436-7702-2405-D9C8-7BF1EC8C3E6D}"/>
              </a:ext>
            </a:extLst>
          </p:cNvPr>
          <p:cNvSpPr txBox="1"/>
          <p:nvPr/>
        </p:nvSpPr>
        <p:spPr>
          <a:xfrm>
            <a:off x="1581151" y="5370066"/>
            <a:ext cx="191728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1400" dirty="0">
                <a:solidFill>
                  <a:srgbClr val="FE3B04"/>
                </a:solidFill>
                <a:latin typeface="Space Grotesk SemiBold" pitchFamily="2" charset="0"/>
                <a:cs typeface="Space Grotesk SemiBold" pitchFamily="2" charset="0"/>
              </a:rPr>
              <a:t>Machine Learning</a:t>
            </a:r>
            <a:endParaRPr lang="en-US" sz="1400" dirty="0">
              <a:solidFill>
                <a:srgbClr val="FE3B04"/>
              </a:solidFill>
              <a:latin typeface="Space Grotesk SemiBold" pitchFamily="2" charset="0"/>
              <a:ea typeface="Urbanist Medium" panose="020B0A04040200000203" pitchFamily="34" charset="0"/>
              <a:cs typeface="Space Grotesk SemiBold" pitchFamily="2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CC120D0-AF47-BA0B-A3D2-C6651ECEAAD1}"/>
              </a:ext>
            </a:extLst>
          </p:cNvPr>
          <p:cNvSpPr/>
          <p:nvPr/>
        </p:nvSpPr>
        <p:spPr>
          <a:xfrm>
            <a:off x="6781801" y="1120843"/>
            <a:ext cx="5075236" cy="2409825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BBAB791-633F-4D65-D2C9-55F0674EB4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71108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3583C-5A5D-9599-FFD9-537DACD7F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971BA749-2F4B-8F3C-0B49-0151D0BD4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88C06F-574E-373A-CD07-E88B47C2B892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2FC67DA-DA76-C0B5-714A-403898A6520A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ADFABC6-FD4F-AE75-6EB7-994E62597ACD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C7A411-FDCD-BC8E-0096-B5EDC6C86559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9F152B-746B-1CDE-77E7-F4EC8ACAC46C}"/>
              </a:ext>
            </a:extLst>
          </p:cNvPr>
          <p:cNvSpPr txBox="1"/>
          <p:nvPr/>
        </p:nvSpPr>
        <p:spPr>
          <a:xfrm>
            <a:off x="3481109" y="1524608"/>
            <a:ext cx="7863075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The Internet of Things (IoT)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1BC97C-7313-F9DB-E4A5-C5FF916D4C55}"/>
              </a:ext>
            </a:extLst>
          </p:cNvPr>
          <p:cNvSpPr/>
          <p:nvPr/>
        </p:nvSpPr>
        <p:spPr>
          <a:xfrm>
            <a:off x="3481109" y="2449601"/>
            <a:ext cx="6955135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999779-D299-4488-0E46-CDAF29D0FD59}"/>
              </a:ext>
            </a:extLst>
          </p:cNvPr>
          <p:cNvSpPr/>
          <p:nvPr/>
        </p:nvSpPr>
        <p:spPr>
          <a:xfrm>
            <a:off x="7412648" y="4157914"/>
            <a:ext cx="3942707" cy="8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BB06CF-6ECC-9F2D-A861-2DACD078CC87}"/>
              </a:ext>
            </a:extLst>
          </p:cNvPr>
          <p:cNvSpPr txBox="1"/>
          <p:nvPr/>
        </p:nvSpPr>
        <p:spPr>
          <a:xfrm>
            <a:off x="7412647" y="3865366"/>
            <a:ext cx="22967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FE3B04"/>
                </a:solidFill>
                <a:latin typeface="Space Grotesk SemiBold" pitchFamily="2" charset="0"/>
                <a:ea typeface="Urbanist Medium" panose="020B0A04040200000203" pitchFamily="34" charset="0"/>
                <a:cs typeface="Space Grotesk SemiBold" pitchFamily="2" charset="0"/>
              </a:rPr>
              <a:t>AI and Machine Learning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FD49A4-9B07-729B-FD6E-00AE3C1E33BE}"/>
              </a:ext>
            </a:extLst>
          </p:cNvPr>
          <p:cNvSpPr/>
          <p:nvPr/>
        </p:nvSpPr>
        <p:spPr>
          <a:xfrm>
            <a:off x="7412649" y="5261100"/>
            <a:ext cx="3942706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E30401-19FA-C61E-0C1E-7C7CEFA4038F}"/>
              </a:ext>
            </a:extLst>
          </p:cNvPr>
          <p:cNvSpPr/>
          <p:nvPr/>
        </p:nvSpPr>
        <p:spPr>
          <a:xfrm>
            <a:off x="334963" y="866775"/>
            <a:ext cx="2510873" cy="5457824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94A3B2-E24E-6967-5292-C466EBBCFCD6}"/>
              </a:ext>
            </a:extLst>
          </p:cNvPr>
          <p:cNvSpPr/>
          <p:nvPr/>
        </p:nvSpPr>
        <p:spPr>
          <a:xfrm>
            <a:off x="3153781" y="3428999"/>
            <a:ext cx="3806856" cy="2895599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38C1042-D04F-F3DF-FE03-07DEC58585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EBE9FF3-C0C5-BEFC-6184-A62363824D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76044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8E960-451C-C7A3-70A4-C8C195B83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C4B0B247-654A-4D93-9D13-0B42A0626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B192B0-117F-79A6-4131-556A6F9A1217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1F10383-2503-BA5D-B2B6-FC7A0BEB8483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1FB3842-B503-26B2-4DF1-3F7DDAEE78C2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19D33C-8140-DF79-1152-E6BD5B87E7EE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FED8C8-1212-7C84-5B5E-D8BA3DBFDCBD}"/>
              </a:ext>
            </a:extLst>
          </p:cNvPr>
          <p:cNvSpPr/>
          <p:nvPr/>
        </p:nvSpPr>
        <p:spPr>
          <a:xfrm>
            <a:off x="6930181" y="4817958"/>
            <a:ext cx="4510087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894E9D-0786-2400-3D7E-B8947490F5B9}"/>
              </a:ext>
            </a:extLst>
          </p:cNvPr>
          <p:cNvSpPr txBox="1"/>
          <p:nvPr/>
        </p:nvSpPr>
        <p:spPr>
          <a:xfrm>
            <a:off x="6924633" y="1590646"/>
            <a:ext cx="452118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How Technology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215358-98BC-EA4D-6EBA-1FE24BCD3F58}"/>
              </a:ext>
            </a:extLst>
          </p:cNvPr>
          <p:cNvSpPr txBox="1"/>
          <p:nvPr/>
        </p:nvSpPr>
        <p:spPr>
          <a:xfrm>
            <a:off x="6924636" y="2086848"/>
            <a:ext cx="472126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Is Driving Positive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1D2228-E307-562C-321E-52386103DE20}"/>
              </a:ext>
            </a:extLst>
          </p:cNvPr>
          <p:cNvSpPr txBox="1"/>
          <p:nvPr/>
        </p:nvSpPr>
        <p:spPr>
          <a:xfrm>
            <a:off x="6924636" y="2586940"/>
            <a:ext cx="26197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Change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566D3D-085D-29B4-6A47-30EB4FACDDE8}"/>
              </a:ext>
            </a:extLst>
          </p:cNvPr>
          <p:cNvSpPr/>
          <p:nvPr/>
        </p:nvSpPr>
        <p:spPr>
          <a:xfrm>
            <a:off x="6924632" y="3831218"/>
            <a:ext cx="4510087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3EAE644-1E1D-ACE2-0F5B-ED7F42E355D9}"/>
              </a:ext>
            </a:extLst>
          </p:cNvPr>
          <p:cNvSpPr/>
          <p:nvPr/>
        </p:nvSpPr>
        <p:spPr>
          <a:xfrm>
            <a:off x="334963" y="866775"/>
            <a:ext cx="5588229" cy="5457824"/>
          </a:xfrm>
          <a:prstGeom prst="roundRect">
            <a:avLst>
              <a:gd name="adj" fmla="val 474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6044AE8-74CB-BD1D-FC59-06AC4C1F07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CF8E558-D7EB-21D7-96D7-F1681861E3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8040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6C957-A625-660B-0E38-ED15128AD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545C1BD9-F965-9CFA-B832-121F523D5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35A133-2A48-BA52-B037-E86645523758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026E7BE-0D14-0147-2CCB-6056C5FC2E24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2CBD857-BC90-ACAC-A1F5-8FFB406BB3D1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7AEF9B-C128-1C7F-547B-96EFF1847824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1F73A-9D5E-6F5B-4BBE-93B2D0E82DE9}"/>
              </a:ext>
            </a:extLst>
          </p:cNvPr>
          <p:cNvSpPr txBox="1"/>
          <p:nvPr/>
        </p:nvSpPr>
        <p:spPr>
          <a:xfrm>
            <a:off x="665607" y="1616928"/>
            <a:ext cx="507523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Adam </a:t>
            </a:r>
            <a:r>
              <a:rPr lang="en-US" sz="5400" b="1" dirty="0" err="1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Louisey</a:t>
            </a:r>
            <a:endParaRPr lang="en-US" sz="5400" b="1" dirty="0">
              <a:solidFill>
                <a:schemeClr val="bg1"/>
              </a:solidFill>
              <a:latin typeface="Space Grotesk SemiBold" pitchFamily="2" charset="0"/>
              <a:ea typeface="Roboto Medium" panose="02000000000000000000" pitchFamily="2" charset="0"/>
              <a:cs typeface="Space Grotesk SemiBold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84EB10-1D1B-7980-759D-12E8696E9F31}"/>
              </a:ext>
            </a:extLst>
          </p:cNvPr>
          <p:cNvSpPr txBox="1"/>
          <p:nvPr/>
        </p:nvSpPr>
        <p:spPr>
          <a:xfrm>
            <a:off x="665607" y="2447925"/>
            <a:ext cx="22967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CEO &amp; Founder of Satisfy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5C7079-0550-55F1-581A-BFC976DFADE1}"/>
              </a:ext>
            </a:extLst>
          </p:cNvPr>
          <p:cNvSpPr/>
          <p:nvPr/>
        </p:nvSpPr>
        <p:spPr>
          <a:xfrm>
            <a:off x="675133" y="3642402"/>
            <a:ext cx="4582667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5F49A3-A7F4-E401-2FB3-449F48B68FE1}"/>
              </a:ext>
            </a:extLst>
          </p:cNvPr>
          <p:cNvSpPr txBox="1"/>
          <p:nvPr/>
        </p:nvSpPr>
        <p:spPr>
          <a:xfrm>
            <a:off x="675132" y="3349854"/>
            <a:ext cx="12668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E3B04"/>
                </a:solidFill>
                <a:latin typeface="Space Grotesk SemiBold" pitchFamily="2" charset="0"/>
                <a:ea typeface="Urbanist Medium" panose="020B0A04040200000203" pitchFamily="34" charset="0"/>
                <a:cs typeface="Space Grotesk SemiBold" pitchFamily="2" charset="0"/>
              </a:rPr>
              <a:t>The Message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C7C2E22-4663-33D1-1456-DB403958D6C4}"/>
              </a:ext>
            </a:extLst>
          </p:cNvPr>
          <p:cNvSpPr/>
          <p:nvPr/>
        </p:nvSpPr>
        <p:spPr>
          <a:xfrm>
            <a:off x="6781801" y="866774"/>
            <a:ext cx="5075236" cy="6753225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047684B-EEF1-4DEA-C1E6-427A9F1A3684}"/>
              </a:ext>
            </a:extLst>
          </p:cNvPr>
          <p:cNvCxnSpPr>
            <a:cxnSpLocks/>
          </p:cNvCxnSpPr>
          <p:nvPr/>
        </p:nvCxnSpPr>
        <p:spPr>
          <a:xfrm>
            <a:off x="675132" y="5151120"/>
            <a:ext cx="2044256" cy="0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A57E20E-E873-F198-C50A-A979D4E2D2F9}"/>
              </a:ext>
            </a:extLst>
          </p:cNvPr>
          <p:cNvSpPr txBox="1"/>
          <p:nvPr/>
        </p:nvSpPr>
        <p:spPr>
          <a:xfrm>
            <a:off x="665607" y="4918783"/>
            <a:ext cx="8647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Leadership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A97342-C7CD-0D65-E39D-23E470AEDB7A}"/>
              </a:ext>
            </a:extLst>
          </p:cNvPr>
          <p:cNvSpPr txBox="1"/>
          <p:nvPr/>
        </p:nvSpPr>
        <p:spPr>
          <a:xfrm>
            <a:off x="2336006" y="4918783"/>
            <a:ext cx="3833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90%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2E462C-16EE-9F18-4327-3D271EF4AC8D}"/>
              </a:ext>
            </a:extLst>
          </p:cNvPr>
          <p:cNvCxnSpPr>
            <a:cxnSpLocks/>
          </p:cNvCxnSpPr>
          <p:nvPr/>
        </p:nvCxnSpPr>
        <p:spPr>
          <a:xfrm>
            <a:off x="684657" y="5761357"/>
            <a:ext cx="2044256" cy="0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7BA30F4-8299-3090-BA10-B7BBEF0EFA60}"/>
              </a:ext>
            </a:extLst>
          </p:cNvPr>
          <p:cNvSpPr txBox="1"/>
          <p:nvPr/>
        </p:nvSpPr>
        <p:spPr>
          <a:xfrm>
            <a:off x="675132" y="5529020"/>
            <a:ext cx="108485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Problem Solving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4D872C-AAF2-8276-4C02-ACC8DE94589B}"/>
              </a:ext>
            </a:extLst>
          </p:cNvPr>
          <p:cNvSpPr txBox="1"/>
          <p:nvPr/>
        </p:nvSpPr>
        <p:spPr>
          <a:xfrm>
            <a:off x="2345531" y="5529020"/>
            <a:ext cx="3833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90%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F19B01D-267B-23E5-75F9-5287CB70DBF4}"/>
              </a:ext>
            </a:extLst>
          </p:cNvPr>
          <p:cNvCxnSpPr>
            <a:cxnSpLocks/>
          </p:cNvCxnSpPr>
          <p:nvPr/>
        </p:nvCxnSpPr>
        <p:spPr>
          <a:xfrm>
            <a:off x="3284933" y="5151120"/>
            <a:ext cx="2044256" cy="0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E745DAB-D633-49E3-7A89-E598CFEEB98C}"/>
              </a:ext>
            </a:extLst>
          </p:cNvPr>
          <p:cNvSpPr txBox="1"/>
          <p:nvPr/>
        </p:nvSpPr>
        <p:spPr>
          <a:xfrm>
            <a:off x="3275408" y="4918783"/>
            <a:ext cx="8647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Developer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149DE7-A0BC-9F59-B808-DE636C1FCE58}"/>
              </a:ext>
            </a:extLst>
          </p:cNvPr>
          <p:cNvSpPr txBox="1"/>
          <p:nvPr/>
        </p:nvSpPr>
        <p:spPr>
          <a:xfrm>
            <a:off x="4945807" y="4918783"/>
            <a:ext cx="3833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90%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6177EC-85D5-56B9-BE57-6F4FE382A037}"/>
              </a:ext>
            </a:extLst>
          </p:cNvPr>
          <p:cNvCxnSpPr>
            <a:cxnSpLocks/>
          </p:cNvCxnSpPr>
          <p:nvPr/>
        </p:nvCxnSpPr>
        <p:spPr>
          <a:xfrm>
            <a:off x="3294458" y="5761357"/>
            <a:ext cx="2044256" cy="0"/>
          </a:xfrm>
          <a:prstGeom prst="line">
            <a:avLst/>
          </a:prstGeom>
          <a:ln w="508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D23432C-B1E8-A72F-734C-765F48D186E6}"/>
              </a:ext>
            </a:extLst>
          </p:cNvPr>
          <p:cNvSpPr txBox="1"/>
          <p:nvPr/>
        </p:nvSpPr>
        <p:spPr>
          <a:xfrm>
            <a:off x="3284933" y="5529020"/>
            <a:ext cx="86474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Programmer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FFE054-1EC3-F9A9-A1E8-D01C3AA8A2EA}"/>
              </a:ext>
            </a:extLst>
          </p:cNvPr>
          <p:cNvSpPr txBox="1"/>
          <p:nvPr/>
        </p:nvSpPr>
        <p:spPr>
          <a:xfrm>
            <a:off x="4955332" y="5529020"/>
            <a:ext cx="3833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i="1" dirty="0">
                <a:solidFill>
                  <a:schemeClr val="bg1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90%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F63D5D33-82C4-DDA1-BE20-EC50CBD67D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6303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45C1F3-2093-0E5D-BB00-922C9C7EB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96AB543E-35BD-3747-9DED-C609939E2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615DD9-FCDF-A7F2-5DFD-F4554167973D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F6F8E1D-D2F6-622B-224A-63DC2F458BD1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13487C5-D3A7-C4A8-8B4F-CA7CC52574A8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6D0360-EF02-4EB2-482F-1FFDD2709F19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DC8336-0ABF-6E2C-A815-AE3098E08078}"/>
              </a:ext>
            </a:extLst>
          </p:cNvPr>
          <p:cNvSpPr txBox="1"/>
          <p:nvPr/>
        </p:nvSpPr>
        <p:spPr>
          <a:xfrm>
            <a:off x="3633270" y="975698"/>
            <a:ext cx="4925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Satisfy Team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9DB04DB-14FD-E287-5EFD-4951E1E9E9BC}"/>
              </a:ext>
            </a:extLst>
          </p:cNvPr>
          <p:cNvSpPr/>
          <p:nvPr/>
        </p:nvSpPr>
        <p:spPr>
          <a:xfrm>
            <a:off x="1631148" y="5299746"/>
            <a:ext cx="791366" cy="286997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4982818-B8CB-6DB7-93D8-5B4B475CAC75}"/>
              </a:ext>
            </a:extLst>
          </p:cNvPr>
          <p:cNvSpPr/>
          <p:nvPr/>
        </p:nvSpPr>
        <p:spPr>
          <a:xfrm>
            <a:off x="796923" y="2170767"/>
            <a:ext cx="2459817" cy="2385928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BD659C-E1F8-5974-B5E8-84E9FD635869}"/>
              </a:ext>
            </a:extLst>
          </p:cNvPr>
          <p:cNvSpPr txBox="1"/>
          <p:nvPr/>
        </p:nvSpPr>
        <p:spPr>
          <a:xfrm>
            <a:off x="843951" y="4726547"/>
            <a:ext cx="23657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chemeClr val="bg1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Louis Alexander</a:t>
            </a:r>
          </a:p>
        </p:txBody>
      </p:sp>
      <p:sp>
        <p:nvSpPr>
          <p:cNvPr id="14" name="Google Shape;102;p2">
            <a:extLst>
              <a:ext uri="{FF2B5EF4-FFF2-40B4-BE49-F238E27FC236}">
                <a16:creationId xmlns:a16="http://schemas.microsoft.com/office/drawing/2014/main" id="{3CB81BD8-DC8F-D2EF-7C2D-9709A99FF062}"/>
              </a:ext>
            </a:extLst>
          </p:cNvPr>
          <p:cNvSpPr txBox="1"/>
          <p:nvPr/>
        </p:nvSpPr>
        <p:spPr>
          <a:xfrm>
            <a:off x="1332700" y="5027079"/>
            <a:ext cx="138826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AI Project Manager</a:t>
            </a:r>
          </a:p>
        </p:txBody>
      </p:sp>
      <p:grpSp>
        <p:nvGrpSpPr>
          <p:cNvPr id="17" name="Graphic 48">
            <a:extLst>
              <a:ext uri="{FF2B5EF4-FFF2-40B4-BE49-F238E27FC236}">
                <a16:creationId xmlns:a16="http://schemas.microsoft.com/office/drawing/2014/main" id="{38166CF2-DC0E-13DB-386A-6E0CD16F7CEC}"/>
              </a:ext>
            </a:extLst>
          </p:cNvPr>
          <p:cNvGrpSpPr/>
          <p:nvPr/>
        </p:nvGrpSpPr>
        <p:grpSpPr>
          <a:xfrm>
            <a:off x="2188880" y="5385813"/>
            <a:ext cx="114578" cy="114862"/>
            <a:chOff x="8131629" y="827315"/>
            <a:chExt cx="380061" cy="381000"/>
          </a:xfrm>
        </p:grpSpPr>
        <p:sp>
          <p:nvSpPr>
            <p:cNvPr id="18" name="Freeform: Shape 268">
              <a:extLst>
                <a:ext uri="{FF2B5EF4-FFF2-40B4-BE49-F238E27FC236}">
                  <a16:creationId xmlns:a16="http://schemas.microsoft.com/office/drawing/2014/main" id="{1FB8598A-18D2-072B-9FD8-C2D8BF400671}"/>
                </a:ext>
              </a:extLst>
            </p:cNvPr>
            <p:cNvSpPr/>
            <p:nvPr/>
          </p:nvSpPr>
          <p:spPr>
            <a:xfrm>
              <a:off x="8131629" y="827315"/>
              <a:ext cx="380061" cy="381000"/>
            </a:xfrm>
            <a:custGeom>
              <a:avLst/>
              <a:gdLst>
                <a:gd name="connsiteX0" fmla="*/ 278130 w 380061"/>
                <a:gd name="connsiteY0" fmla="*/ 381000 h 381000"/>
                <a:gd name="connsiteX1" fmla="*/ 102870 w 380061"/>
                <a:gd name="connsiteY1" fmla="*/ 381000 h 381000"/>
                <a:gd name="connsiteX2" fmla="*/ 0 w 380061"/>
                <a:gd name="connsiteY2" fmla="*/ 278130 h 381000"/>
                <a:gd name="connsiteX3" fmla="*/ 0 w 380061"/>
                <a:gd name="connsiteY3" fmla="*/ 102870 h 381000"/>
                <a:gd name="connsiteX4" fmla="*/ 102870 w 380061"/>
                <a:gd name="connsiteY4" fmla="*/ 0 h 381000"/>
                <a:gd name="connsiteX5" fmla="*/ 277178 w 380061"/>
                <a:gd name="connsiteY5" fmla="*/ 0 h 381000"/>
                <a:gd name="connsiteX6" fmla="*/ 380048 w 380061"/>
                <a:gd name="connsiteY6" fmla="*/ 102870 h 381000"/>
                <a:gd name="connsiteX7" fmla="*/ 380048 w 380061"/>
                <a:gd name="connsiteY7" fmla="*/ 277178 h 381000"/>
                <a:gd name="connsiteX8" fmla="*/ 278130 w 380061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061" h="381000">
                  <a:moveTo>
                    <a:pt x="278130" y="381000"/>
                  </a:moveTo>
                  <a:lnTo>
                    <a:pt x="102870" y="381000"/>
                  </a:lnTo>
                  <a:cubicBezTo>
                    <a:pt x="45720" y="381000"/>
                    <a:pt x="0" y="334328"/>
                    <a:pt x="0" y="278130"/>
                  </a:cubicBezTo>
                  <a:lnTo>
                    <a:pt x="0" y="102870"/>
                  </a:lnTo>
                  <a:cubicBezTo>
                    <a:pt x="0" y="45720"/>
                    <a:pt x="46672" y="0"/>
                    <a:pt x="102870" y="0"/>
                  </a:cubicBezTo>
                  <a:lnTo>
                    <a:pt x="277178" y="0"/>
                  </a:lnTo>
                  <a:cubicBezTo>
                    <a:pt x="334328" y="0"/>
                    <a:pt x="380048" y="46672"/>
                    <a:pt x="380048" y="102870"/>
                  </a:cubicBezTo>
                  <a:lnTo>
                    <a:pt x="380048" y="277178"/>
                  </a:lnTo>
                  <a:cubicBezTo>
                    <a:pt x="381000" y="334328"/>
                    <a:pt x="334328" y="381000"/>
                    <a:pt x="278130" y="381000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269">
              <a:extLst>
                <a:ext uri="{FF2B5EF4-FFF2-40B4-BE49-F238E27FC236}">
                  <a16:creationId xmlns:a16="http://schemas.microsoft.com/office/drawing/2014/main" id="{E534C554-4E9B-5232-44FF-F3AA1F155A45}"/>
                </a:ext>
              </a:extLst>
            </p:cNvPr>
            <p:cNvSpPr/>
            <p:nvPr/>
          </p:nvSpPr>
          <p:spPr>
            <a:xfrm>
              <a:off x="8233546" y="929232"/>
              <a:ext cx="177164" cy="177164"/>
            </a:xfrm>
            <a:custGeom>
              <a:avLst/>
              <a:gdLst>
                <a:gd name="connsiteX0" fmla="*/ 177165 w 177164"/>
                <a:gd name="connsiteY0" fmla="*/ 88583 h 177164"/>
                <a:gd name="connsiteX1" fmla="*/ 88583 w 177164"/>
                <a:gd name="connsiteY1" fmla="*/ 177165 h 177164"/>
                <a:gd name="connsiteX2" fmla="*/ 0 w 177164"/>
                <a:gd name="connsiteY2" fmla="*/ 88583 h 177164"/>
                <a:gd name="connsiteX3" fmla="*/ 88583 w 177164"/>
                <a:gd name="connsiteY3" fmla="*/ 0 h 177164"/>
                <a:gd name="connsiteX4" fmla="*/ 177165 w 177164"/>
                <a:gd name="connsiteY4" fmla="*/ 88583 h 17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64" h="177164">
                  <a:moveTo>
                    <a:pt x="177165" y="88583"/>
                  </a:moveTo>
                  <a:cubicBezTo>
                    <a:pt x="177165" y="137505"/>
                    <a:pt x="137505" y="177165"/>
                    <a:pt x="88583" y="177165"/>
                  </a:cubicBezTo>
                  <a:cubicBezTo>
                    <a:pt x="39660" y="177165"/>
                    <a:pt x="0" y="137505"/>
                    <a:pt x="0" y="88583"/>
                  </a:cubicBezTo>
                  <a:cubicBezTo>
                    <a:pt x="0" y="39660"/>
                    <a:pt x="39660" y="0"/>
                    <a:pt x="88583" y="0"/>
                  </a:cubicBezTo>
                  <a:cubicBezTo>
                    <a:pt x="137505" y="0"/>
                    <a:pt x="177165" y="39660"/>
                    <a:pt x="177165" y="88583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270">
              <a:extLst>
                <a:ext uri="{FF2B5EF4-FFF2-40B4-BE49-F238E27FC236}">
                  <a16:creationId xmlns:a16="http://schemas.microsoft.com/office/drawing/2014/main" id="{55C5BC7B-0C2C-E56E-01E2-C8728975E7E2}"/>
                </a:ext>
              </a:extLst>
            </p:cNvPr>
            <p:cNvSpPr/>
            <p:nvPr/>
          </p:nvSpPr>
          <p:spPr>
            <a:xfrm>
              <a:off x="8417379" y="88446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1" name="Graphic 50">
            <a:extLst>
              <a:ext uri="{FF2B5EF4-FFF2-40B4-BE49-F238E27FC236}">
                <a16:creationId xmlns:a16="http://schemas.microsoft.com/office/drawing/2014/main" id="{63C4FB79-8049-BA0C-0204-29E0109ED8DC}"/>
              </a:ext>
            </a:extLst>
          </p:cNvPr>
          <p:cNvSpPr/>
          <p:nvPr/>
        </p:nvSpPr>
        <p:spPr>
          <a:xfrm>
            <a:off x="1750038" y="5396472"/>
            <a:ext cx="135139" cy="113536"/>
          </a:xfrm>
          <a:custGeom>
            <a:avLst/>
            <a:gdLst>
              <a:gd name="connsiteX0" fmla="*/ 213180 w 448262"/>
              <a:gd name="connsiteY0" fmla="*/ 115135 h 376600"/>
              <a:gd name="connsiteX1" fmla="*/ 26490 w 448262"/>
              <a:gd name="connsiteY1" fmla="*/ 18932 h 376600"/>
              <a:gd name="connsiteX2" fmla="*/ 22680 w 448262"/>
              <a:gd name="connsiteY2" fmla="*/ 18932 h 376600"/>
              <a:gd name="connsiteX3" fmla="*/ 49350 w 448262"/>
              <a:gd name="connsiteY3" fmla="*/ 140852 h 376600"/>
              <a:gd name="connsiteX4" fmla="*/ 47445 w 448262"/>
              <a:gd name="connsiteY4" fmla="*/ 145615 h 376600"/>
              <a:gd name="connsiteX5" fmla="*/ 13155 w 448262"/>
              <a:gd name="connsiteY5" fmla="*/ 135137 h 376600"/>
              <a:gd name="connsiteX6" fmla="*/ 9345 w 448262"/>
              <a:gd name="connsiteY6" fmla="*/ 137042 h 376600"/>
              <a:gd name="connsiteX7" fmla="*/ 74115 w 448262"/>
              <a:gd name="connsiteY7" fmla="*/ 224672 h 376600"/>
              <a:gd name="connsiteX8" fmla="*/ 73163 w 448262"/>
              <a:gd name="connsiteY8" fmla="*/ 229435 h 376600"/>
              <a:gd name="connsiteX9" fmla="*/ 51255 w 448262"/>
              <a:gd name="connsiteY9" fmla="*/ 229435 h 376600"/>
              <a:gd name="connsiteX10" fmla="*/ 48398 w 448262"/>
              <a:gd name="connsiteY10" fmla="*/ 233245 h 376600"/>
              <a:gd name="connsiteX11" fmla="*/ 126503 w 448262"/>
              <a:gd name="connsiteY11" fmla="*/ 291347 h 376600"/>
              <a:gd name="connsiteX12" fmla="*/ 128408 w 448262"/>
              <a:gd name="connsiteY12" fmla="*/ 295157 h 376600"/>
              <a:gd name="connsiteX13" fmla="*/ 2678 w 448262"/>
              <a:gd name="connsiteY13" fmla="*/ 337067 h 376600"/>
              <a:gd name="connsiteX14" fmla="*/ 1725 w 448262"/>
              <a:gd name="connsiteY14" fmla="*/ 341830 h 376600"/>
              <a:gd name="connsiteX15" fmla="*/ 284618 w 448262"/>
              <a:gd name="connsiteY15" fmla="*/ 333257 h 376600"/>
              <a:gd name="connsiteX16" fmla="*/ 369390 w 448262"/>
              <a:gd name="connsiteY16" fmla="*/ 241817 h 376600"/>
              <a:gd name="connsiteX17" fmla="*/ 407490 w 448262"/>
              <a:gd name="connsiteY17" fmla="*/ 94180 h 376600"/>
              <a:gd name="connsiteX18" fmla="*/ 408443 w 448262"/>
              <a:gd name="connsiteY18" fmla="*/ 92275 h 376600"/>
              <a:gd name="connsiteX19" fmla="*/ 447495 w 448262"/>
              <a:gd name="connsiteY19" fmla="*/ 55127 h 376600"/>
              <a:gd name="connsiteX20" fmla="*/ 444638 w 448262"/>
              <a:gd name="connsiteY20" fmla="*/ 51317 h 376600"/>
              <a:gd name="connsiteX21" fmla="*/ 408443 w 448262"/>
              <a:gd name="connsiteY21" fmla="*/ 61795 h 376600"/>
              <a:gd name="connsiteX22" fmla="*/ 405585 w 448262"/>
              <a:gd name="connsiteY22" fmla="*/ 57032 h 376600"/>
              <a:gd name="connsiteX23" fmla="*/ 439875 w 448262"/>
              <a:gd name="connsiteY23" fmla="*/ 17980 h 376600"/>
              <a:gd name="connsiteX24" fmla="*/ 437018 w 448262"/>
              <a:gd name="connsiteY24" fmla="*/ 14170 h 376600"/>
              <a:gd name="connsiteX25" fmla="*/ 384630 w 448262"/>
              <a:gd name="connsiteY25" fmla="*/ 32267 h 376600"/>
              <a:gd name="connsiteX26" fmla="*/ 384630 w 448262"/>
              <a:gd name="connsiteY26" fmla="*/ 32267 h 376600"/>
              <a:gd name="connsiteX27" fmla="*/ 277950 w 448262"/>
              <a:gd name="connsiteY27" fmla="*/ 9407 h 376600"/>
              <a:gd name="connsiteX28" fmla="*/ 216990 w 448262"/>
              <a:gd name="connsiteY28" fmla="*/ 114182 h 376600"/>
              <a:gd name="connsiteX29" fmla="*/ 213180 w 448262"/>
              <a:gd name="connsiteY29" fmla="*/ 115135 h 3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262" h="376600">
                <a:moveTo>
                  <a:pt x="213180" y="115135"/>
                </a:moveTo>
                <a:cubicBezTo>
                  <a:pt x="196988" y="115135"/>
                  <a:pt x="102690" y="113230"/>
                  <a:pt x="26490" y="18932"/>
                </a:cubicBezTo>
                <a:cubicBezTo>
                  <a:pt x="25538" y="17980"/>
                  <a:pt x="22680" y="17980"/>
                  <a:pt x="22680" y="18932"/>
                </a:cubicBezTo>
                <a:cubicBezTo>
                  <a:pt x="15060" y="33220"/>
                  <a:pt x="-9705" y="88465"/>
                  <a:pt x="49350" y="140852"/>
                </a:cubicBezTo>
                <a:cubicBezTo>
                  <a:pt x="51255" y="142757"/>
                  <a:pt x="50303" y="145615"/>
                  <a:pt x="47445" y="145615"/>
                </a:cubicBezTo>
                <a:cubicBezTo>
                  <a:pt x="37920" y="144662"/>
                  <a:pt x="21728" y="142757"/>
                  <a:pt x="13155" y="135137"/>
                </a:cubicBezTo>
                <a:cubicBezTo>
                  <a:pt x="11250" y="134185"/>
                  <a:pt x="9345" y="135137"/>
                  <a:pt x="9345" y="137042"/>
                </a:cubicBezTo>
                <a:cubicBezTo>
                  <a:pt x="10298" y="154187"/>
                  <a:pt x="16965" y="198955"/>
                  <a:pt x="74115" y="224672"/>
                </a:cubicBezTo>
                <a:cubicBezTo>
                  <a:pt x="76973" y="225625"/>
                  <a:pt x="76020" y="229435"/>
                  <a:pt x="73163" y="229435"/>
                </a:cubicBezTo>
                <a:lnTo>
                  <a:pt x="51255" y="229435"/>
                </a:lnTo>
                <a:cubicBezTo>
                  <a:pt x="49350" y="229435"/>
                  <a:pt x="48398" y="231340"/>
                  <a:pt x="48398" y="233245"/>
                </a:cubicBezTo>
                <a:cubicBezTo>
                  <a:pt x="53160" y="245627"/>
                  <a:pt x="71258" y="288490"/>
                  <a:pt x="126503" y="291347"/>
                </a:cubicBezTo>
                <a:cubicBezTo>
                  <a:pt x="128408" y="291347"/>
                  <a:pt x="129360" y="294205"/>
                  <a:pt x="128408" y="295157"/>
                </a:cubicBezTo>
                <a:cubicBezTo>
                  <a:pt x="119835" y="305635"/>
                  <a:pt x="89355" y="335162"/>
                  <a:pt x="2678" y="337067"/>
                </a:cubicBezTo>
                <a:cubicBezTo>
                  <a:pt x="-180" y="337067"/>
                  <a:pt x="-1132" y="340877"/>
                  <a:pt x="1725" y="341830"/>
                </a:cubicBezTo>
                <a:cubicBezTo>
                  <a:pt x="33158" y="358975"/>
                  <a:pt x="155078" y="415172"/>
                  <a:pt x="284618" y="333257"/>
                </a:cubicBezTo>
                <a:cubicBezTo>
                  <a:pt x="319860" y="310397"/>
                  <a:pt x="348435" y="278965"/>
                  <a:pt x="369390" y="241817"/>
                </a:cubicBezTo>
                <a:cubicBezTo>
                  <a:pt x="391298" y="200860"/>
                  <a:pt x="416063" y="142757"/>
                  <a:pt x="407490" y="94180"/>
                </a:cubicBezTo>
                <a:cubicBezTo>
                  <a:pt x="407490" y="93227"/>
                  <a:pt x="407490" y="92275"/>
                  <a:pt x="408443" y="92275"/>
                </a:cubicBezTo>
                <a:cubicBezTo>
                  <a:pt x="413205" y="89417"/>
                  <a:pt x="429398" y="77035"/>
                  <a:pt x="447495" y="55127"/>
                </a:cubicBezTo>
                <a:cubicBezTo>
                  <a:pt x="449400" y="53222"/>
                  <a:pt x="447495" y="50365"/>
                  <a:pt x="444638" y="51317"/>
                </a:cubicBezTo>
                <a:cubicBezTo>
                  <a:pt x="437018" y="54175"/>
                  <a:pt x="425588" y="57985"/>
                  <a:pt x="408443" y="61795"/>
                </a:cubicBezTo>
                <a:cubicBezTo>
                  <a:pt x="405585" y="62747"/>
                  <a:pt x="404633" y="58937"/>
                  <a:pt x="405585" y="57032"/>
                </a:cubicBezTo>
                <a:cubicBezTo>
                  <a:pt x="414158" y="48460"/>
                  <a:pt x="430350" y="31315"/>
                  <a:pt x="439875" y="17980"/>
                </a:cubicBezTo>
                <a:cubicBezTo>
                  <a:pt x="441780" y="16075"/>
                  <a:pt x="438923" y="13217"/>
                  <a:pt x="437018" y="14170"/>
                </a:cubicBezTo>
                <a:cubicBezTo>
                  <a:pt x="424635" y="20837"/>
                  <a:pt x="400823" y="32267"/>
                  <a:pt x="384630" y="32267"/>
                </a:cubicBezTo>
                <a:cubicBezTo>
                  <a:pt x="384630" y="32267"/>
                  <a:pt x="384630" y="32267"/>
                  <a:pt x="384630" y="32267"/>
                </a:cubicBezTo>
                <a:cubicBezTo>
                  <a:pt x="384630" y="32267"/>
                  <a:pt x="338910" y="-21073"/>
                  <a:pt x="277950" y="9407"/>
                </a:cubicBezTo>
                <a:cubicBezTo>
                  <a:pt x="277950" y="9407"/>
                  <a:pt x="217943" y="32267"/>
                  <a:pt x="216990" y="114182"/>
                </a:cubicBezTo>
                <a:cubicBezTo>
                  <a:pt x="215085" y="114182"/>
                  <a:pt x="214133" y="115135"/>
                  <a:pt x="213180" y="115135"/>
                </a:cubicBez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Graphic 46">
            <a:extLst>
              <a:ext uri="{FF2B5EF4-FFF2-40B4-BE49-F238E27FC236}">
                <a16:creationId xmlns:a16="http://schemas.microsoft.com/office/drawing/2014/main" id="{08442514-4376-325E-E878-BD99E01BEB72}"/>
              </a:ext>
            </a:extLst>
          </p:cNvPr>
          <p:cNvSpPr/>
          <p:nvPr/>
        </p:nvSpPr>
        <p:spPr>
          <a:xfrm>
            <a:off x="2004066" y="5376481"/>
            <a:ext cx="65758" cy="133527"/>
          </a:xfrm>
          <a:custGeom>
            <a:avLst/>
            <a:gdLst>
              <a:gd name="connsiteX0" fmla="*/ 217170 w 218122"/>
              <a:gd name="connsiteY0" fmla="*/ 65723 h 442912"/>
              <a:gd name="connsiteX1" fmla="*/ 183833 w 218122"/>
              <a:gd name="connsiteY1" fmla="*/ 68580 h 442912"/>
              <a:gd name="connsiteX2" fmla="*/ 140017 w 218122"/>
              <a:gd name="connsiteY2" fmla="*/ 116205 h 442912"/>
              <a:gd name="connsiteX3" fmla="*/ 140017 w 218122"/>
              <a:gd name="connsiteY3" fmla="*/ 147638 h 442912"/>
              <a:gd name="connsiteX4" fmla="*/ 207645 w 218122"/>
              <a:gd name="connsiteY4" fmla="*/ 147638 h 442912"/>
              <a:gd name="connsiteX5" fmla="*/ 207645 w 218122"/>
              <a:gd name="connsiteY5" fmla="*/ 215265 h 442912"/>
              <a:gd name="connsiteX6" fmla="*/ 140017 w 218122"/>
              <a:gd name="connsiteY6" fmla="*/ 215265 h 442912"/>
              <a:gd name="connsiteX7" fmla="*/ 140017 w 218122"/>
              <a:gd name="connsiteY7" fmla="*/ 442913 h 442912"/>
              <a:gd name="connsiteX8" fmla="*/ 49530 w 218122"/>
              <a:gd name="connsiteY8" fmla="*/ 442913 h 442912"/>
              <a:gd name="connsiteX9" fmla="*/ 49530 w 218122"/>
              <a:gd name="connsiteY9" fmla="*/ 215265 h 442912"/>
              <a:gd name="connsiteX10" fmla="*/ 0 w 218122"/>
              <a:gd name="connsiteY10" fmla="*/ 215265 h 442912"/>
              <a:gd name="connsiteX11" fmla="*/ 0 w 218122"/>
              <a:gd name="connsiteY11" fmla="*/ 147638 h 442912"/>
              <a:gd name="connsiteX12" fmla="*/ 49530 w 218122"/>
              <a:gd name="connsiteY12" fmla="*/ 147638 h 442912"/>
              <a:gd name="connsiteX13" fmla="*/ 49530 w 218122"/>
              <a:gd name="connsiteY13" fmla="*/ 111443 h 442912"/>
              <a:gd name="connsiteX14" fmla="*/ 82867 w 218122"/>
              <a:gd name="connsiteY14" fmla="*/ 30480 h 442912"/>
              <a:gd name="connsiteX15" fmla="*/ 172403 w 218122"/>
              <a:gd name="connsiteY15" fmla="*/ 0 h 442912"/>
              <a:gd name="connsiteX16" fmla="*/ 218123 w 218122"/>
              <a:gd name="connsiteY16" fmla="*/ 5715 h 442912"/>
              <a:gd name="connsiteX17" fmla="*/ 218123 w 218122"/>
              <a:gd name="connsiteY17" fmla="*/ 65723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122" h="442912">
                <a:moveTo>
                  <a:pt x="217170" y="65723"/>
                </a:moveTo>
                <a:cubicBezTo>
                  <a:pt x="184785" y="68580"/>
                  <a:pt x="184785" y="68580"/>
                  <a:pt x="183833" y="68580"/>
                </a:cubicBezTo>
                <a:cubicBezTo>
                  <a:pt x="155258" y="73343"/>
                  <a:pt x="140017" y="84773"/>
                  <a:pt x="140017" y="116205"/>
                </a:cubicBezTo>
                <a:lnTo>
                  <a:pt x="140017" y="147638"/>
                </a:lnTo>
                <a:lnTo>
                  <a:pt x="207645" y="147638"/>
                </a:lnTo>
                <a:lnTo>
                  <a:pt x="207645" y="215265"/>
                </a:lnTo>
                <a:lnTo>
                  <a:pt x="140017" y="215265"/>
                </a:lnTo>
                <a:lnTo>
                  <a:pt x="140017" y="442913"/>
                </a:lnTo>
                <a:lnTo>
                  <a:pt x="49530" y="442913"/>
                </a:lnTo>
                <a:lnTo>
                  <a:pt x="49530" y="215265"/>
                </a:lnTo>
                <a:lnTo>
                  <a:pt x="0" y="215265"/>
                </a:lnTo>
                <a:lnTo>
                  <a:pt x="0" y="147638"/>
                </a:lnTo>
                <a:lnTo>
                  <a:pt x="49530" y="147638"/>
                </a:lnTo>
                <a:lnTo>
                  <a:pt x="49530" y="111443"/>
                </a:lnTo>
                <a:cubicBezTo>
                  <a:pt x="49530" y="78105"/>
                  <a:pt x="60960" y="50483"/>
                  <a:pt x="82867" y="30480"/>
                </a:cubicBezTo>
                <a:cubicBezTo>
                  <a:pt x="104775" y="9525"/>
                  <a:pt x="134303" y="0"/>
                  <a:pt x="172403" y="0"/>
                </a:cubicBezTo>
                <a:cubicBezTo>
                  <a:pt x="190500" y="0"/>
                  <a:pt x="206692" y="1905"/>
                  <a:pt x="218123" y="5715"/>
                </a:cubicBezTo>
                <a:lnTo>
                  <a:pt x="218123" y="65723"/>
                </a:ln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CB786A0-02DF-BEFF-DC66-7C68E612C7AA}"/>
              </a:ext>
            </a:extLst>
          </p:cNvPr>
          <p:cNvSpPr/>
          <p:nvPr/>
        </p:nvSpPr>
        <p:spPr>
          <a:xfrm>
            <a:off x="4343927" y="5299745"/>
            <a:ext cx="791366" cy="286997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9EC21CA-D867-0851-B2D3-93F65605CFF6}"/>
              </a:ext>
            </a:extLst>
          </p:cNvPr>
          <p:cNvSpPr/>
          <p:nvPr/>
        </p:nvSpPr>
        <p:spPr>
          <a:xfrm>
            <a:off x="3509702" y="2170766"/>
            <a:ext cx="2459817" cy="2385928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3E16FD-4BED-7955-3B09-C8486C89DFA8}"/>
              </a:ext>
            </a:extLst>
          </p:cNvPr>
          <p:cNvSpPr txBox="1"/>
          <p:nvPr/>
        </p:nvSpPr>
        <p:spPr>
          <a:xfrm>
            <a:off x="3556730" y="4726546"/>
            <a:ext cx="23657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bg1"/>
                </a:solidFill>
                <a:latin typeface="Questrial" pitchFamily="2" charset="0"/>
                <a:ea typeface="Poppins SemiBold"/>
                <a:cs typeface="Poppins SemiBold"/>
                <a:sym typeface="Poppins SemiBold"/>
              </a:rPr>
              <a:t>Emily </a:t>
            </a:r>
            <a:r>
              <a:rPr lang="en-US" sz="1800" b="1" i="0" u="none" strike="noStrike" cap="none" dirty="0" err="1">
                <a:solidFill>
                  <a:schemeClr val="bg1"/>
                </a:solidFill>
                <a:latin typeface="Questrial" pitchFamily="2" charset="0"/>
                <a:ea typeface="Poppins SemiBold"/>
                <a:cs typeface="Poppins SemiBold"/>
                <a:sym typeface="Poppins SemiBold"/>
              </a:rPr>
              <a:t>Jhonson</a:t>
            </a:r>
            <a:endParaRPr lang="en-US" sz="1800" b="1" i="0" u="none" strike="noStrike" cap="none" dirty="0">
              <a:solidFill>
                <a:schemeClr val="bg1"/>
              </a:solidFill>
              <a:latin typeface="Questrial" pitchFamily="2" charset="0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29" name="Google Shape;102;p2">
            <a:extLst>
              <a:ext uri="{FF2B5EF4-FFF2-40B4-BE49-F238E27FC236}">
                <a16:creationId xmlns:a16="http://schemas.microsoft.com/office/drawing/2014/main" id="{D628B6FA-DD14-4AE3-066C-B2FD5457B6A7}"/>
              </a:ext>
            </a:extLst>
          </p:cNvPr>
          <p:cNvSpPr txBox="1"/>
          <p:nvPr/>
        </p:nvSpPr>
        <p:spPr>
          <a:xfrm>
            <a:off x="4045479" y="5027078"/>
            <a:ext cx="138826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Data Scientist</a:t>
            </a:r>
          </a:p>
        </p:txBody>
      </p:sp>
      <p:grpSp>
        <p:nvGrpSpPr>
          <p:cNvPr id="30" name="Graphic 48">
            <a:extLst>
              <a:ext uri="{FF2B5EF4-FFF2-40B4-BE49-F238E27FC236}">
                <a16:creationId xmlns:a16="http://schemas.microsoft.com/office/drawing/2014/main" id="{B3DA2683-FB4B-E1FB-2126-F133617AE7B1}"/>
              </a:ext>
            </a:extLst>
          </p:cNvPr>
          <p:cNvGrpSpPr/>
          <p:nvPr/>
        </p:nvGrpSpPr>
        <p:grpSpPr>
          <a:xfrm>
            <a:off x="4901659" y="5385812"/>
            <a:ext cx="114578" cy="114862"/>
            <a:chOff x="8131629" y="827315"/>
            <a:chExt cx="380061" cy="381000"/>
          </a:xfrm>
        </p:grpSpPr>
        <p:sp>
          <p:nvSpPr>
            <p:cNvPr id="31" name="Freeform: Shape 268">
              <a:extLst>
                <a:ext uri="{FF2B5EF4-FFF2-40B4-BE49-F238E27FC236}">
                  <a16:creationId xmlns:a16="http://schemas.microsoft.com/office/drawing/2014/main" id="{9FA4B297-57A0-343E-F99C-EA1C050CD49C}"/>
                </a:ext>
              </a:extLst>
            </p:cNvPr>
            <p:cNvSpPr/>
            <p:nvPr/>
          </p:nvSpPr>
          <p:spPr>
            <a:xfrm>
              <a:off x="8131629" y="827315"/>
              <a:ext cx="380061" cy="381000"/>
            </a:xfrm>
            <a:custGeom>
              <a:avLst/>
              <a:gdLst>
                <a:gd name="connsiteX0" fmla="*/ 278130 w 380061"/>
                <a:gd name="connsiteY0" fmla="*/ 381000 h 381000"/>
                <a:gd name="connsiteX1" fmla="*/ 102870 w 380061"/>
                <a:gd name="connsiteY1" fmla="*/ 381000 h 381000"/>
                <a:gd name="connsiteX2" fmla="*/ 0 w 380061"/>
                <a:gd name="connsiteY2" fmla="*/ 278130 h 381000"/>
                <a:gd name="connsiteX3" fmla="*/ 0 w 380061"/>
                <a:gd name="connsiteY3" fmla="*/ 102870 h 381000"/>
                <a:gd name="connsiteX4" fmla="*/ 102870 w 380061"/>
                <a:gd name="connsiteY4" fmla="*/ 0 h 381000"/>
                <a:gd name="connsiteX5" fmla="*/ 277178 w 380061"/>
                <a:gd name="connsiteY5" fmla="*/ 0 h 381000"/>
                <a:gd name="connsiteX6" fmla="*/ 380048 w 380061"/>
                <a:gd name="connsiteY6" fmla="*/ 102870 h 381000"/>
                <a:gd name="connsiteX7" fmla="*/ 380048 w 380061"/>
                <a:gd name="connsiteY7" fmla="*/ 277178 h 381000"/>
                <a:gd name="connsiteX8" fmla="*/ 278130 w 380061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061" h="381000">
                  <a:moveTo>
                    <a:pt x="278130" y="381000"/>
                  </a:moveTo>
                  <a:lnTo>
                    <a:pt x="102870" y="381000"/>
                  </a:lnTo>
                  <a:cubicBezTo>
                    <a:pt x="45720" y="381000"/>
                    <a:pt x="0" y="334328"/>
                    <a:pt x="0" y="278130"/>
                  </a:cubicBezTo>
                  <a:lnTo>
                    <a:pt x="0" y="102870"/>
                  </a:lnTo>
                  <a:cubicBezTo>
                    <a:pt x="0" y="45720"/>
                    <a:pt x="46672" y="0"/>
                    <a:pt x="102870" y="0"/>
                  </a:cubicBezTo>
                  <a:lnTo>
                    <a:pt x="277178" y="0"/>
                  </a:lnTo>
                  <a:cubicBezTo>
                    <a:pt x="334328" y="0"/>
                    <a:pt x="380048" y="46672"/>
                    <a:pt x="380048" y="102870"/>
                  </a:cubicBezTo>
                  <a:lnTo>
                    <a:pt x="380048" y="277178"/>
                  </a:lnTo>
                  <a:cubicBezTo>
                    <a:pt x="381000" y="334328"/>
                    <a:pt x="334328" y="381000"/>
                    <a:pt x="278130" y="381000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269">
              <a:extLst>
                <a:ext uri="{FF2B5EF4-FFF2-40B4-BE49-F238E27FC236}">
                  <a16:creationId xmlns:a16="http://schemas.microsoft.com/office/drawing/2014/main" id="{6E685AEB-7E7A-5B6C-5C76-50830E6A6BD8}"/>
                </a:ext>
              </a:extLst>
            </p:cNvPr>
            <p:cNvSpPr/>
            <p:nvPr/>
          </p:nvSpPr>
          <p:spPr>
            <a:xfrm>
              <a:off x="8233546" y="929232"/>
              <a:ext cx="177164" cy="177164"/>
            </a:xfrm>
            <a:custGeom>
              <a:avLst/>
              <a:gdLst>
                <a:gd name="connsiteX0" fmla="*/ 177165 w 177164"/>
                <a:gd name="connsiteY0" fmla="*/ 88583 h 177164"/>
                <a:gd name="connsiteX1" fmla="*/ 88583 w 177164"/>
                <a:gd name="connsiteY1" fmla="*/ 177165 h 177164"/>
                <a:gd name="connsiteX2" fmla="*/ 0 w 177164"/>
                <a:gd name="connsiteY2" fmla="*/ 88583 h 177164"/>
                <a:gd name="connsiteX3" fmla="*/ 88583 w 177164"/>
                <a:gd name="connsiteY3" fmla="*/ 0 h 177164"/>
                <a:gd name="connsiteX4" fmla="*/ 177165 w 177164"/>
                <a:gd name="connsiteY4" fmla="*/ 88583 h 17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64" h="177164">
                  <a:moveTo>
                    <a:pt x="177165" y="88583"/>
                  </a:moveTo>
                  <a:cubicBezTo>
                    <a:pt x="177165" y="137505"/>
                    <a:pt x="137505" y="177165"/>
                    <a:pt x="88583" y="177165"/>
                  </a:cubicBezTo>
                  <a:cubicBezTo>
                    <a:pt x="39660" y="177165"/>
                    <a:pt x="0" y="137505"/>
                    <a:pt x="0" y="88583"/>
                  </a:cubicBezTo>
                  <a:cubicBezTo>
                    <a:pt x="0" y="39660"/>
                    <a:pt x="39660" y="0"/>
                    <a:pt x="88583" y="0"/>
                  </a:cubicBezTo>
                  <a:cubicBezTo>
                    <a:pt x="137505" y="0"/>
                    <a:pt x="177165" y="39660"/>
                    <a:pt x="177165" y="88583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270">
              <a:extLst>
                <a:ext uri="{FF2B5EF4-FFF2-40B4-BE49-F238E27FC236}">
                  <a16:creationId xmlns:a16="http://schemas.microsoft.com/office/drawing/2014/main" id="{B0D13036-9FE6-DBD7-352E-A166311E0FCF}"/>
                </a:ext>
              </a:extLst>
            </p:cNvPr>
            <p:cNvSpPr/>
            <p:nvPr/>
          </p:nvSpPr>
          <p:spPr>
            <a:xfrm>
              <a:off x="8417379" y="88446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4" name="Graphic 50">
            <a:extLst>
              <a:ext uri="{FF2B5EF4-FFF2-40B4-BE49-F238E27FC236}">
                <a16:creationId xmlns:a16="http://schemas.microsoft.com/office/drawing/2014/main" id="{E8D40353-0A16-F3B2-1CEC-6835BC972F17}"/>
              </a:ext>
            </a:extLst>
          </p:cNvPr>
          <p:cNvSpPr/>
          <p:nvPr/>
        </p:nvSpPr>
        <p:spPr>
          <a:xfrm>
            <a:off x="4462817" y="5396471"/>
            <a:ext cx="135139" cy="113536"/>
          </a:xfrm>
          <a:custGeom>
            <a:avLst/>
            <a:gdLst>
              <a:gd name="connsiteX0" fmla="*/ 213180 w 448262"/>
              <a:gd name="connsiteY0" fmla="*/ 115135 h 376600"/>
              <a:gd name="connsiteX1" fmla="*/ 26490 w 448262"/>
              <a:gd name="connsiteY1" fmla="*/ 18932 h 376600"/>
              <a:gd name="connsiteX2" fmla="*/ 22680 w 448262"/>
              <a:gd name="connsiteY2" fmla="*/ 18932 h 376600"/>
              <a:gd name="connsiteX3" fmla="*/ 49350 w 448262"/>
              <a:gd name="connsiteY3" fmla="*/ 140852 h 376600"/>
              <a:gd name="connsiteX4" fmla="*/ 47445 w 448262"/>
              <a:gd name="connsiteY4" fmla="*/ 145615 h 376600"/>
              <a:gd name="connsiteX5" fmla="*/ 13155 w 448262"/>
              <a:gd name="connsiteY5" fmla="*/ 135137 h 376600"/>
              <a:gd name="connsiteX6" fmla="*/ 9345 w 448262"/>
              <a:gd name="connsiteY6" fmla="*/ 137042 h 376600"/>
              <a:gd name="connsiteX7" fmla="*/ 74115 w 448262"/>
              <a:gd name="connsiteY7" fmla="*/ 224672 h 376600"/>
              <a:gd name="connsiteX8" fmla="*/ 73163 w 448262"/>
              <a:gd name="connsiteY8" fmla="*/ 229435 h 376600"/>
              <a:gd name="connsiteX9" fmla="*/ 51255 w 448262"/>
              <a:gd name="connsiteY9" fmla="*/ 229435 h 376600"/>
              <a:gd name="connsiteX10" fmla="*/ 48398 w 448262"/>
              <a:gd name="connsiteY10" fmla="*/ 233245 h 376600"/>
              <a:gd name="connsiteX11" fmla="*/ 126503 w 448262"/>
              <a:gd name="connsiteY11" fmla="*/ 291347 h 376600"/>
              <a:gd name="connsiteX12" fmla="*/ 128408 w 448262"/>
              <a:gd name="connsiteY12" fmla="*/ 295157 h 376600"/>
              <a:gd name="connsiteX13" fmla="*/ 2678 w 448262"/>
              <a:gd name="connsiteY13" fmla="*/ 337067 h 376600"/>
              <a:gd name="connsiteX14" fmla="*/ 1725 w 448262"/>
              <a:gd name="connsiteY14" fmla="*/ 341830 h 376600"/>
              <a:gd name="connsiteX15" fmla="*/ 284618 w 448262"/>
              <a:gd name="connsiteY15" fmla="*/ 333257 h 376600"/>
              <a:gd name="connsiteX16" fmla="*/ 369390 w 448262"/>
              <a:gd name="connsiteY16" fmla="*/ 241817 h 376600"/>
              <a:gd name="connsiteX17" fmla="*/ 407490 w 448262"/>
              <a:gd name="connsiteY17" fmla="*/ 94180 h 376600"/>
              <a:gd name="connsiteX18" fmla="*/ 408443 w 448262"/>
              <a:gd name="connsiteY18" fmla="*/ 92275 h 376600"/>
              <a:gd name="connsiteX19" fmla="*/ 447495 w 448262"/>
              <a:gd name="connsiteY19" fmla="*/ 55127 h 376600"/>
              <a:gd name="connsiteX20" fmla="*/ 444638 w 448262"/>
              <a:gd name="connsiteY20" fmla="*/ 51317 h 376600"/>
              <a:gd name="connsiteX21" fmla="*/ 408443 w 448262"/>
              <a:gd name="connsiteY21" fmla="*/ 61795 h 376600"/>
              <a:gd name="connsiteX22" fmla="*/ 405585 w 448262"/>
              <a:gd name="connsiteY22" fmla="*/ 57032 h 376600"/>
              <a:gd name="connsiteX23" fmla="*/ 439875 w 448262"/>
              <a:gd name="connsiteY23" fmla="*/ 17980 h 376600"/>
              <a:gd name="connsiteX24" fmla="*/ 437018 w 448262"/>
              <a:gd name="connsiteY24" fmla="*/ 14170 h 376600"/>
              <a:gd name="connsiteX25" fmla="*/ 384630 w 448262"/>
              <a:gd name="connsiteY25" fmla="*/ 32267 h 376600"/>
              <a:gd name="connsiteX26" fmla="*/ 384630 w 448262"/>
              <a:gd name="connsiteY26" fmla="*/ 32267 h 376600"/>
              <a:gd name="connsiteX27" fmla="*/ 277950 w 448262"/>
              <a:gd name="connsiteY27" fmla="*/ 9407 h 376600"/>
              <a:gd name="connsiteX28" fmla="*/ 216990 w 448262"/>
              <a:gd name="connsiteY28" fmla="*/ 114182 h 376600"/>
              <a:gd name="connsiteX29" fmla="*/ 213180 w 448262"/>
              <a:gd name="connsiteY29" fmla="*/ 115135 h 3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262" h="376600">
                <a:moveTo>
                  <a:pt x="213180" y="115135"/>
                </a:moveTo>
                <a:cubicBezTo>
                  <a:pt x="196988" y="115135"/>
                  <a:pt x="102690" y="113230"/>
                  <a:pt x="26490" y="18932"/>
                </a:cubicBezTo>
                <a:cubicBezTo>
                  <a:pt x="25538" y="17980"/>
                  <a:pt x="22680" y="17980"/>
                  <a:pt x="22680" y="18932"/>
                </a:cubicBezTo>
                <a:cubicBezTo>
                  <a:pt x="15060" y="33220"/>
                  <a:pt x="-9705" y="88465"/>
                  <a:pt x="49350" y="140852"/>
                </a:cubicBezTo>
                <a:cubicBezTo>
                  <a:pt x="51255" y="142757"/>
                  <a:pt x="50303" y="145615"/>
                  <a:pt x="47445" y="145615"/>
                </a:cubicBezTo>
                <a:cubicBezTo>
                  <a:pt x="37920" y="144662"/>
                  <a:pt x="21728" y="142757"/>
                  <a:pt x="13155" y="135137"/>
                </a:cubicBezTo>
                <a:cubicBezTo>
                  <a:pt x="11250" y="134185"/>
                  <a:pt x="9345" y="135137"/>
                  <a:pt x="9345" y="137042"/>
                </a:cubicBezTo>
                <a:cubicBezTo>
                  <a:pt x="10298" y="154187"/>
                  <a:pt x="16965" y="198955"/>
                  <a:pt x="74115" y="224672"/>
                </a:cubicBezTo>
                <a:cubicBezTo>
                  <a:pt x="76973" y="225625"/>
                  <a:pt x="76020" y="229435"/>
                  <a:pt x="73163" y="229435"/>
                </a:cubicBezTo>
                <a:lnTo>
                  <a:pt x="51255" y="229435"/>
                </a:lnTo>
                <a:cubicBezTo>
                  <a:pt x="49350" y="229435"/>
                  <a:pt x="48398" y="231340"/>
                  <a:pt x="48398" y="233245"/>
                </a:cubicBezTo>
                <a:cubicBezTo>
                  <a:pt x="53160" y="245627"/>
                  <a:pt x="71258" y="288490"/>
                  <a:pt x="126503" y="291347"/>
                </a:cubicBezTo>
                <a:cubicBezTo>
                  <a:pt x="128408" y="291347"/>
                  <a:pt x="129360" y="294205"/>
                  <a:pt x="128408" y="295157"/>
                </a:cubicBezTo>
                <a:cubicBezTo>
                  <a:pt x="119835" y="305635"/>
                  <a:pt x="89355" y="335162"/>
                  <a:pt x="2678" y="337067"/>
                </a:cubicBezTo>
                <a:cubicBezTo>
                  <a:pt x="-180" y="337067"/>
                  <a:pt x="-1132" y="340877"/>
                  <a:pt x="1725" y="341830"/>
                </a:cubicBezTo>
                <a:cubicBezTo>
                  <a:pt x="33158" y="358975"/>
                  <a:pt x="155078" y="415172"/>
                  <a:pt x="284618" y="333257"/>
                </a:cubicBezTo>
                <a:cubicBezTo>
                  <a:pt x="319860" y="310397"/>
                  <a:pt x="348435" y="278965"/>
                  <a:pt x="369390" y="241817"/>
                </a:cubicBezTo>
                <a:cubicBezTo>
                  <a:pt x="391298" y="200860"/>
                  <a:pt x="416063" y="142757"/>
                  <a:pt x="407490" y="94180"/>
                </a:cubicBezTo>
                <a:cubicBezTo>
                  <a:pt x="407490" y="93227"/>
                  <a:pt x="407490" y="92275"/>
                  <a:pt x="408443" y="92275"/>
                </a:cubicBezTo>
                <a:cubicBezTo>
                  <a:pt x="413205" y="89417"/>
                  <a:pt x="429398" y="77035"/>
                  <a:pt x="447495" y="55127"/>
                </a:cubicBezTo>
                <a:cubicBezTo>
                  <a:pt x="449400" y="53222"/>
                  <a:pt x="447495" y="50365"/>
                  <a:pt x="444638" y="51317"/>
                </a:cubicBezTo>
                <a:cubicBezTo>
                  <a:pt x="437018" y="54175"/>
                  <a:pt x="425588" y="57985"/>
                  <a:pt x="408443" y="61795"/>
                </a:cubicBezTo>
                <a:cubicBezTo>
                  <a:pt x="405585" y="62747"/>
                  <a:pt x="404633" y="58937"/>
                  <a:pt x="405585" y="57032"/>
                </a:cubicBezTo>
                <a:cubicBezTo>
                  <a:pt x="414158" y="48460"/>
                  <a:pt x="430350" y="31315"/>
                  <a:pt x="439875" y="17980"/>
                </a:cubicBezTo>
                <a:cubicBezTo>
                  <a:pt x="441780" y="16075"/>
                  <a:pt x="438923" y="13217"/>
                  <a:pt x="437018" y="14170"/>
                </a:cubicBezTo>
                <a:cubicBezTo>
                  <a:pt x="424635" y="20837"/>
                  <a:pt x="400823" y="32267"/>
                  <a:pt x="384630" y="32267"/>
                </a:cubicBezTo>
                <a:cubicBezTo>
                  <a:pt x="384630" y="32267"/>
                  <a:pt x="384630" y="32267"/>
                  <a:pt x="384630" y="32267"/>
                </a:cubicBezTo>
                <a:cubicBezTo>
                  <a:pt x="384630" y="32267"/>
                  <a:pt x="338910" y="-21073"/>
                  <a:pt x="277950" y="9407"/>
                </a:cubicBezTo>
                <a:cubicBezTo>
                  <a:pt x="277950" y="9407"/>
                  <a:pt x="217943" y="32267"/>
                  <a:pt x="216990" y="114182"/>
                </a:cubicBezTo>
                <a:cubicBezTo>
                  <a:pt x="215085" y="114182"/>
                  <a:pt x="214133" y="115135"/>
                  <a:pt x="213180" y="115135"/>
                </a:cubicBez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Graphic 46">
            <a:extLst>
              <a:ext uri="{FF2B5EF4-FFF2-40B4-BE49-F238E27FC236}">
                <a16:creationId xmlns:a16="http://schemas.microsoft.com/office/drawing/2014/main" id="{E60CDF74-14C6-F29A-5EE8-E8093E290EBC}"/>
              </a:ext>
            </a:extLst>
          </p:cNvPr>
          <p:cNvSpPr/>
          <p:nvPr/>
        </p:nvSpPr>
        <p:spPr>
          <a:xfrm>
            <a:off x="4716845" y="5376480"/>
            <a:ext cx="65758" cy="133527"/>
          </a:xfrm>
          <a:custGeom>
            <a:avLst/>
            <a:gdLst>
              <a:gd name="connsiteX0" fmla="*/ 217170 w 218122"/>
              <a:gd name="connsiteY0" fmla="*/ 65723 h 442912"/>
              <a:gd name="connsiteX1" fmla="*/ 183833 w 218122"/>
              <a:gd name="connsiteY1" fmla="*/ 68580 h 442912"/>
              <a:gd name="connsiteX2" fmla="*/ 140017 w 218122"/>
              <a:gd name="connsiteY2" fmla="*/ 116205 h 442912"/>
              <a:gd name="connsiteX3" fmla="*/ 140017 w 218122"/>
              <a:gd name="connsiteY3" fmla="*/ 147638 h 442912"/>
              <a:gd name="connsiteX4" fmla="*/ 207645 w 218122"/>
              <a:gd name="connsiteY4" fmla="*/ 147638 h 442912"/>
              <a:gd name="connsiteX5" fmla="*/ 207645 w 218122"/>
              <a:gd name="connsiteY5" fmla="*/ 215265 h 442912"/>
              <a:gd name="connsiteX6" fmla="*/ 140017 w 218122"/>
              <a:gd name="connsiteY6" fmla="*/ 215265 h 442912"/>
              <a:gd name="connsiteX7" fmla="*/ 140017 w 218122"/>
              <a:gd name="connsiteY7" fmla="*/ 442913 h 442912"/>
              <a:gd name="connsiteX8" fmla="*/ 49530 w 218122"/>
              <a:gd name="connsiteY8" fmla="*/ 442913 h 442912"/>
              <a:gd name="connsiteX9" fmla="*/ 49530 w 218122"/>
              <a:gd name="connsiteY9" fmla="*/ 215265 h 442912"/>
              <a:gd name="connsiteX10" fmla="*/ 0 w 218122"/>
              <a:gd name="connsiteY10" fmla="*/ 215265 h 442912"/>
              <a:gd name="connsiteX11" fmla="*/ 0 w 218122"/>
              <a:gd name="connsiteY11" fmla="*/ 147638 h 442912"/>
              <a:gd name="connsiteX12" fmla="*/ 49530 w 218122"/>
              <a:gd name="connsiteY12" fmla="*/ 147638 h 442912"/>
              <a:gd name="connsiteX13" fmla="*/ 49530 w 218122"/>
              <a:gd name="connsiteY13" fmla="*/ 111443 h 442912"/>
              <a:gd name="connsiteX14" fmla="*/ 82867 w 218122"/>
              <a:gd name="connsiteY14" fmla="*/ 30480 h 442912"/>
              <a:gd name="connsiteX15" fmla="*/ 172403 w 218122"/>
              <a:gd name="connsiteY15" fmla="*/ 0 h 442912"/>
              <a:gd name="connsiteX16" fmla="*/ 218123 w 218122"/>
              <a:gd name="connsiteY16" fmla="*/ 5715 h 442912"/>
              <a:gd name="connsiteX17" fmla="*/ 218123 w 218122"/>
              <a:gd name="connsiteY17" fmla="*/ 65723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122" h="442912">
                <a:moveTo>
                  <a:pt x="217170" y="65723"/>
                </a:moveTo>
                <a:cubicBezTo>
                  <a:pt x="184785" y="68580"/>
                  <a:pt x="184785" y="68580"/>
                  <a:pt x="183833" y="68580"/>
                </a:cubicBezTo>
                <a:cubicBezTo>
                  <a:pt x="155258" y="73343"/>
                  <a:pt x="140017" y="84773"/>
                  <a:pt x="140017" y="116205"/>
                </a:cubicBezTo>
                <a:lnTo>
                  <a:pt x="140017" y="147638"/>
                </a:lnTo>
                <a:lnTo>
                  <a:pt x="207645" y="147638"/>
                </a:lnTo>
                <a:lnTo>
                  <a:pt x="207645" y="215265"/>
                </a:lnTo>
                <a:lnTo>
                  <a:pt x="140017" y="215265"/>
                </a:lnTo>
                <a:lnTo>
                  <a:pt x="140017" y="442913"/>
                </a:lnTo>
                <a:lnTo>
                  <a:pt x="49530" y="442913"/>
                </a:lnTo>
                <a:lnTo>
                  <a:pt x="49530" y="215265"/>
                </a:lnTo>
                <a:lnTo>
                  <a:pt x="0" y="215265"/>
                </a:lnTo>
                <a:lnTo>
                  <a:pt x="0" y="147638"/>
                </a:lnTo>
                <a:lnTo>
                  <a:pt x="49530" y="147638"/>
                </a:lnTo>
                <a:lnTo>
                  <a:pt x="49530" y="111443"/>
                </a:lnTo>
                <a:cubicBezTo>
                  <a:pt x="49530" y="78105"/>
                  <a:pt x="60960" y="50483"/>
                  <a:pt x="82867" y="30480"/>
                </a:cubicBezTo>
                <a:cubicBezTo>
                  <a:pt x="104775" y="9525"/>
                  <a:pt x="134303" y="0"/>
                  <a:pt x="172403" y="0"/>
                </a:cubicBezTo>
                <a:cubicBezTo>
                  <a:pt x="190500" y="0"/>
                  <a:pt x="206692" y="1905"/>
                  <a:pt x="218123" y="5715"/>
                </a:cubicBezTo>
                <a:lnTo>
                  <a:pt x="218123" y="65723"/>
                </a:ln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E17346C-57CE-9D66-DED0-C7B2A4F9A675}"/>
              </a:ext>
            </a:extLst>
          </p:cNvPr>
          <p:cNvSpPr/>
          <p:nvPr/>
        </p:nvSpPr>
        <p:spPr>
          <a:xfrm>
            <a:off x="7056706" y="5299745"/>
            <a:ext cx="791366" cy="286997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F5A4BDA-EAA1-0CD6-CBEA-C1AE30C7104E}"/>
              </a:ext>
            </a:extLst>
          </p:cNvPr>
          <p:cNvSpPr/>
          <p:nvPr/>
        </p:nvSpPr>
        <p:spPr>
          <a:xfrm>
            <a:off x="6222481" y="2170766"/>
            <a:ext cx="2459817" cy="2385928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4A6420-AEB5-2AC7-FA78-197168DFC2AA}"/>
              </a:ext>
            </a:extLst>
          </p:cNvPr>
          <p:cNvSpPr txBox="1"/>
          <p:nvPr/>
        </p:nvSpPr>
        <p:spPr>
          <a:xfrm>
            <a:off x="6269509" y="4726546"/>
            <a:ext cx="23657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err="1">
                <a:solidFill>
                  <a:schemeClr val="bg1"/>
                </a:solidFill>
                <a:latin typeface="Questrial" pitchFamily="2" charset="0"/>
                <a:ea typeface="Poppins SemiBold"/>
                <a:cs typeface="Poppins SemiBold"/>
                <a:sym typeface="Poppins SemiBold"/>
              </a:rPr>
              <a:t>Anata</a:t>
            </a:r>
            <a:r>
              <a:rPr lang="en-US" sz="1800" b="1" i="0" u="none" strike="noStrike" cap="none" dirty="0">
                <a:solidFill>
                  <a:schemeClr val="bg1"/>
                </a:solidFill>
                <a:latin typeface="Questrial" pitchFamily="2" charset="0"/>
                <a:ea typeface="Poppins SemiBold"/>
                <a:cs typeface="Poppins SemiBold"/>
                <a:sym typeface="Poppins SemiBold"/>
              </a:rPr>
              <a:t> Miller</a:t>
            </a:r>
          </a:p>
        </p:txBody>
      </p:sp>
      <p:sp>
        <p:nvSpPr>
          <p:cNvPr id="40" name="Google Shape;102;p2">
            <a:extLst>
              <a:ext uri="{FF2B5EF4-FFF2-40B4-BE49-F238E27FC236}">
                <a16:creationId xmlns:a16="http://schemas.microsoft.com/office/drawing/2014/main" id="{43043001-A622-0AF3-4F55-EC2B8D59DC7D}"/>
              </a:ext>
            </a:extLst>
          </p:cNvPr>
          <p:cNvSpPr txBox="1"/>
          <p:nvPr/>
        </p:nvSpPr>
        <p:spPr>
          <a:xfrm>
            <a:off x="6552153" y="5027078"/>
            <a:ext cx="180047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Deep Learning Engineer</a:t>
            </a:r>
          </a:p>
        </p:txBody>
      </p:sp>
      <p:grpSp>
        <p:nvGrpSpPr>
          <p:cNvPr id="41" name="Graphic 48">
            <a:extLst>
              <a:ext uri="{FF2B5EF4-FFF2-40B4-BE49-F238E27FC236}">
                <a16:creationId xmlns:a16="http://schemas.microsoft.com/office/drawing/2014/main" id="{8256CA13-C63F-0ED6-42A6-103CC4001655}"/>
              </a:ext>
            </a:extLst>
          </p:cNvPr>
          <p:cNvGrpSpPr/>
          <p:nvPr/>
        </p:nvGrpSpPr>
        <p:grpSpPr>
          <a:xfrm>
            <a:off x="7614438" y="5385812"/>
            <a:ext cx="114578" cy="114862"/>
            <a:chOff x="8131629" y="827315"/>
            <a:chExt cx="380061" cy="381000"/>
          </a:xfrm>
        </p:grpSpPr>
        <p:sp>
          <p:nvSpPr>
            <p:cNvPr id="42" name="Freeform: Shape 268">
              <a:extLst>
                <a:ext uri="{FF2B5EF4-FFF2-40B4-BE49-F238E27FC236}">
                  <a16:creationId xmlns:a16="http://schemas.microsoft.com/office/drawing/2014/main" id="{09C9436D-915D-B4D8-BE14-3447C7BFD6D9}"/>
                </a:ext>
              </a:extLst>
            </p:cNvPr>
            <p:cNvSpPr/>
            <p:nvPr/>
          </p:nvSpPr>
          <p:spPr>
            <a:xfrm>
              <a:off x="8131629" y="827315"/>
              <a:ext cx="380061" cy="381000"/>
            </a:xfrm>
            <a:custGeom>
              <a:avLst/>
              <a:gdLst>
                <a:gd name="connsiteX0" fmla="*/ 278130 w 380061"/>
                <a:gd name="connsiteY0" fmla="*/ 381000 h 381000"/>
                <a:gd name="connsiteX1" fmla="*/ 102870 w 380061"/>
                <a:gd name="connsiteY1" fmla="*/ 381000 h 381000"/>
                <a:gd name="connsiteX2" fmla="*/ 0 w 380061"/>
                <a:gd name="connsiteY2" fmla="*/ 278130 h 381000"/>
                <a:gd name="connsiteX3" fmla="*/ 0 w 380061"/>
                <a:gd name="connsiteY3" fmla="*/ 102870 h 381000"/>
                <a:gd name="connsiteX4" fmla="*/ 102870 w 380061"/>
                <a:gd name="connsiteY4" fmla="*/ 0 h 381000"/>
                <a:gd name="connsiteX5" fmla="*/ 277178 w 380061"/>
                <a:gd name="connsiteY5" fmla="*/ 0 h 381000"/>
                <a:gd name="connsiteX6" fmla="*/ 380048 w 380061"/>
                <a:gd name="connsiteY6" fmla="*/ 102870 h 381000"/>
                <a:gd name="connsiteX7" fmla="*/ 380048 w 380061"/>
                <a:gd name="connsiteY7" fmla="*/ 277178 h 381000"/>
                <a:gd name="connsiteX8" fmla="*/ 278130 w 380061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061" h="381000">
                  <a:moveTo>
                    <a:pt x="278130" y="381000"/>
                  </a:moveTo>
                  <a:lnTo>
                    <a:pt x="102870" y="381000"/>
                  </a:lnTo>
                  <a:cubicBezTo>
                    <a:pt x="45720" y="381000"/>
                    <a:pt x="0" y="334328"/>
                    <a:pt x="0" y="278130"/>
                  </a:cubicBezTo>
                  <a:lnTo>
                    <a:pt x="0" y="102870"/>
                  </a:lnTo>
                  <a:cubicBezTo>
                    <a:pt x="0" y="45720"/>
                    <a:pt x="46672" y="0"/>
                    <a:pt x="102870" y="0"/>
                  </a:cubicBezTo>
                  <a:lnTo>
                    <a:pt x="277178" y="0"/>
                  </a:lnTo>
                  <a:cubicBezTo>
                    <a:pt x="334328" y="0"/>
                    <a:pt x="380048" y="46672"/>
                    <a:pt x="380048" y="102870"/>
                  </a:cubicBezTo>
                  <a:lnTo>
                    <a:pt x="380048" y="277178"/>
                  </a:lnTo>
                  <a:cubicBezTo>
                    <a:pt x="381000" y="334328"/>
                    <a:pt x="334328" y="381000"/>
                    <a:pt x="278130" y="381000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269">
              <a:extLst>
                <a:ext uri="{FF2B5EF4-FFF2-40B4-BE49-F238E27FC236}">
                  <a16:creationId xmlns:a16="http://schemas.microsoft.com/office/drawing/2014/main" id="{54DB2D2D-D55B-45C5-903F-779EAB677B6C}"/>
                </a:ext>
              </a:extLst>
            </p:cNvPr>
            <p:cNvSpPr/>
            <p:nvPr/>
          </p:nvSpPr>
          <p:spPr>
            <a:xfrm>
              <a:off x="8233546" y="929232"/>
              <a:ext cx="177164" cy="177164"/>
            </a:xfrm>
            <a:custGeom>
              <a:avLst/>
              <a:gdLst>
                <a:gd name="connsiteX0" fmla="*/ 177165 w 177164"/>
                <a:gd name="connsiteY0" fmla="*/ 88583 h 177164"/>
                <a:gd name="connsiteX1" fmla="*/ 88583 w 177164"/>
                <a:gd name="connsiteY1" fmla="*/ 177165 h 177164"/>
                <a:gd name="connsiteX2" fmla="*/ 0 w 177164"/>
                <a:gd name="connsiteY2" fmla="*/ 88583 h 177164"/>
                <a:gd name="connsiteX3" fmla="*/ 88583 w 177164"/>
                <a:gd name="connsiteY3" fmla="*/ 0 h 177164"/>
                <a:gd name="connsiteX4" fmla="*/ 177165 w 177164"/>
                <a:gd name="connsiteY4" fmla="*/ 88583 h 17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64" h="177164">
                  <a:moveTo>
                    <a:pt x="177165" y="88583"/>
                  </a:moveTo>
                  <a:cubicBezTo>
                    <a:pt x="177165" y="137505"/>
                    <a:pt x="137505" y="177165"/>
                    <a:pt x="88583" y="177165"/>
                  </a:cubicBezTo>
                  <a:cubicBezTo>
                    <a:pt x="39660" y="177165"/>
                    <a:pt x="0" y="137505"/>
                    <a:pt x="0" y="88583"/>
                  </a:cubicBezTo>
                  <a:cubicBezTo>
                    <a:pt x="0" y="39660"/>
                    <a:pt x="39660" y="0"/>
                    <a:pt x="88583" y="0"/>
                  </a:cubicBezTo>
                  <a:cubicBezTo>
                    <a:pt x="137505" y="0"/>
                    <a:pt x="177165" y="39660"/>
                    <a:pt x="177165" y="88583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270">
              <a:extLst>
                <a:ext uri="{FF2B5EF4-FFF2-40B4-BE49-F238E27FC236}">
                  <a16:creationId xmlns:a16="http://schemas.microsoft.com/office/drawing/2014/main" id="{FE8B9679-403E-280D-2E79-D1B51644552B}"/>
                </a:ext>
              </a:extLst>
            </p:cNvPr>
            <p:cNvSpPr/>
            <p:nvPr/>
          </p:nvSpPr>
          <p:spPr>
            <a:xfrm>
              <a:off x="8417379" y="88446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5" name="Graphic 50">
            <a:extLst>
              <a:ext uri="{FF2B5EF4-FFF2-40B4-BE49-F238E27FC236}">
                <a16:creationId xmlns:a16="http://schemas.microsoft.com/office/drawing/2014/main" id="{E9AEDFC1-9DB8-E909-828C-BFB9A8CE9A78}"/>
              </a:ext>
            </a:extLst>
          </p:cNvPr>
          <p:cNvSpPr/>
          <p:nvPr/>
        </p:nvSpPr>
        <p:spPr>
          <a:xfrm>
            <a:off x="7175596" y="5396471"/>
            <a:ext cx="135139" cy="113536"/>
          </a:xfrm>
          <a:custGeom>
            <a:avLst/>
            <a:gdLst>
              <a:gd name="connsiteX0" fmla="*/ 213180 w 448262"/>
              <a:gd name="connsiteY0" fmla="*/ 115135 h 376600"/>
              <a:gd name="connsiteX1" fmla="*/ 26490 w 448262"/>
              <a:gd name="connsiteY1" fmla="*/ 18932 h 376600"/>
              <a:gd name="connsiteX2" fmla="*/ 22680 w 448262"/>
              <a:gd name="connsiteY2" fmla="*/ 18932 h 376600"/>
              <a:gd name="connsiteX3" fmla="*/ 49350 w 448262"/>
              <a:gd name="connsiteY3" fmla="*/ 140852 h 376600"/>
              <a:gd name="connsiteX4" fmla="*/ 47445 w 448262"/>
              <a:gd name="connsiteY4" fmla="*/ 145615 h 376600"/>
              <a:gd name="connsiteX5" fmla="*/ 13155 w 448262"/>
              <a:gd name="connsiteY5" fmla="*/ 135137 h 376600"/>
              <a:gd name="connsiteX6" fmla="*/ 9345 w 448262"/>
              <a:gd name="connsiteY6" fmla="*/ 137042 h 376600"/>
              <a:gd name="connsiteX7" fmla="*/ 74115 w 448262"/>
              <a:gd name="connsiteY7" fmla="*/ 224672 h 376600"/>
              <a:gd name="connsiteX8" fmla="*/ 73163 w 448262"/>
              <a:gd name="connsiteY8" fmla="*/ 229435 h 376600"/>
              <a:gd name="connsiteX9" fmla="*/ 51255 w 448262"/>
              <a:gd name="connsiteY9" fmla="*/ 229435 h 376600"/>
              <a:gd name="connsiteX10" fmla="*/ 48398 w 448262"/>
              <a:gd name="connsiteY10" fmla="*/ 233245 h 376600"/>
              <a:gd name="connsiteX11" fmla="*/ 126503 w 448262"/>
              <a:gd name="connsiteY11" fmla="*/ 291347 h 376600"/>
              <a:gd name="connsiteX12" fmla="*/ 128408 w 448262"/>
              <a:gd name="connsiteY12" fmla="*/ 295157 h 376600"/>
              <a:gd name="connsiteX13" fmla="*/ 2678 w 448262"/>
              <a:gd name="connsiteY13" fmla="*/ 337067 h 376600"/>
              <a:gd name="connsiteX14" fmla="*/ 1725 w 448262"/>
              <a:gd name="connsiteY14" fmla="*/ 341830 h 376600"/>
              <a:gd name="connsiteX15" fmla="*/ 284618 w 448262"/>
              <a:gd name="connsiteY15" fmla="*/ 333257 h 376600"/>
              <a:gd name="connsiteX16" fmla="*/ 369390 w 448262"/>
              <a:gd name="connsiteY16" fmla="*/ 241817 h 376600"/>
              <a:gd name="connsiteX17" fmla="*/ 407490 w 448262"/>
              <a:gd name="connsiteY17" fmla="*/ 94180 h 376600"/>
              <a:gd name="connsiteX18" fmla="*/ 408443 w 448262"/>
              <a:gd name="connsiteY18" fmla="*/ 92275 h 376600"/>
              <a:gd name="connsiteX19" fmla="*/ 447495 w 448262"/>
              <a:gd name="connsiteY19" fmla="*/ 55127 h 376600"/>
              <a:gd name="connsiteX20" fmla="*/ 444638 w 448262"/>
              <a:gd name="connsiteY20" fmla="*/ 51317 h 376600"/>
              <a:gd name="connsiteX21" fmla="*/ 408443 w 448262"/>
              <a:gd name="connsiteY21" fmla="*/ 61795 h 376600"/>
              <a:gd name="connsiteX22" fmla="*/ 405585 w 448262"/>
              <a:gd name="connsiteY22" fmla="*/ 57032 h 376600"/>
              <a:gd name="connsiteX23" fmla="*/ 439875 w 448262"/>
              <a:gd name="connsiteY23" fmla="*/ 17980 h 376600"/>
              <a:gd name="connsiteX24" fmla="*/ 437018 w 448262"/>
              <a:gd name="connsiteY24" fmla="*/ 14170 h 376600"/>
              <a:gd name="connsiteX25" fmla="*/ 384630 w 448262"/>
              <a:gd name="connsiteY25" fmla="*/ 32267 h 376600"/>
              <a:gd name="connsiteX26" fmla="*/ 384630 w 448262"/>
              <a:gd name="connsiteY26" fmla="*/ 32267 h 376600"/>
              <a:gd name="connsiteX27" fmla="*/ 277950 w 448262"/>
              <a:gd name="connsiteY27" fmla="*/ 9407 h 376600"/>
              <a:gd name="connsiteX28" fmla="*/ 216990 w 448262"/>
              <a:gd name="connsiteY28" fmla="*/ 114182 h 376600"/>
              <a:gd name="connsiteX29" fmla="*/ 213180 w 448262"/>
              <a:gd name="connsiteY29" fmla="*/ 115135 h 3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262" h="376600">
                <a:moveTo>
                  <a:pt x="213180" y="115135"/>
                </a:moveTo>
                <a:cubicBezTo>
                  <a:pt x="196988" y="115135"/>
                  <a:pt x="102690" y="113230"/>
                  <a:pt x="26490" y="18932"/>
                </a:cubicBezTo>
                <a:cubicBezTo>
                  <a:pt x="25538" y="17980"/>
                  <a:pt x="22680" y="17980"/>
                  <a:pt x="22680" y="18932"/>
                </a:cubicBezTo>
                <a:cubicBezTo>
                  <a:pt x="15060" y="33220"/>
                  <a:pt x="-9705" y="88465"/>
                  <a:pt x="49350" y="140852"/>
                </a:cubicBezTo>
                <a:cubicBezTo>
                  <a:pt x="51255" y="142757"/>
                  <a:pt x="50303" y="145615"/>
                  <a:pt x="47445" y="145615"/>
                </a:cubicBezTo>
                <a:cubicBezTo>
                  <a:pt x="37920" y="144662"/>
                  <a:pt x="21728" y="142757"/>
                  <a:pt x="13155" y="135137"/>
                </a:cubicBezTo>
                <a:cubicBezTo>
                  <a:pt x="11250" y="134185"/>
                  <a:pt x="9345" y="135137"/>
                  <a:pt x="9345" y="137042"/>
                </a:cubicBezTo>
                <a:cubicBezTo>
                  <a:pt x="10298" y="154187"/>
                  <a:pt x="16965" y="198955"/>
                  <a:pt x="74115" y="224672"/>
                </a:cubicBezTo>
                <a:cubicBezTo>
                  <a:pt x="76973" y="225625"/>
                  <a:pt x="76020" y="229435"/>
                  <a:pt x="73163" y="229435"/>
                </a:cubicBezTo>
                <a:lnTo>
                  <a:pt x="51255" y="229435"/>
                </a:lnTo>
                <a:cubicBezTo>
                  <a:pt x="49350" y="229435"/>
                  <a:pt x="48398" y="231340"/>
                  <a:pt x="48398" y="233245"/>
                </a:cubicBezTo>
                <a:cubicBezTo>
                  <a:pt x="53160" y="245627"/>
                  <a:pt x="71258" y="288490"/>
                  <a:pt x="126503" y="291347"/>
                </a:cubicBezTo>
                <a:cubicBezTo>
                  <a:pt x="128408" y="291347"/>
                  <a:pt x="129360" y="294205"/>
                  <a:pt x="128408" y="295157"/>
                </a:cubicBezTo>
                <a:cubicBezTo>
                  <a:pt x="119835" y="305635"/>
                  <a:pt x="89355" y="335162"/>
                  <a:pt x="2678" y="337067"/>
                </a:cubicBezTo>
                <a:cubicBezTo>
                  <a:pt x="-180" y="337067"/>
                  <a:pt x="-1132" y="340877"/>
                  <a:pt x="1725" y="341830"/>
                </a:cubicBezTo>
                <a:cubicBezTo>
                  <a:pt x="33158" y="358975"/>
                  <a:pt x="155078" y="415172"/>
                  <a:pt x="284618" y="333257"/>
                </a:cubicBezTo>
                <a:cubicBezTo>
                  <a:pt x="319860" y="310397"/>
                  <a:pt x="348435" y="278965"/>
                  <a:pt x="369390" y="241817"/>
                </a:cubicBezTo>
                <a:cubicBezTo>
                  <a:pt x="391298" y="200860"/>
                  <a:pt x="416063" y="142757"/>
                  <a:pt x="407490" y="94180"/>
                </a:cubicBezTo>
                <a:cubicBezTo>
                  <a:pt x="407490" y="93227"/>
                  <a:pt x="407490" y="92275"/>
                  <a:pt x="408443" y="92275"/>
                </a:cubicBezTo>
                <a:cubicBezTo>
                  <a:pt x="413205" y="89417"/>
                  <a:pt x="429398" y="77035"/>
                  <a:pt x="447495" y="55127"/>
                </a:cubicBezTo>
                <a:cubicBezTo>
                  <a:pt x="449400" y="53222"/>
                  <a:pt x="447495" y="50365"/>
                  <a:pt x="444638" y="51317"/>
                </a:cubicBezTo>
                <a:cubicBezTo>
                  <a:pt x="437018" y="54175"/>
                  <a:pt x="425588" y="57985"/>
                  <a:pt x="408443" y="61795"/>
                </a:cubicBezTo>
                <a:cubicBezTo>
                  <a:pt x="405585" y="62747"/>
                  <a:pt x="404633" y="58937"/>
                  <a:pt x="405585" y="57032"/>
                </a:cubicBezTo>
                <a:cubicBezTo>
                  <a:pt x="414158" y="48460"/>
                  <a:pt x="430350" y="31315"/>
                  <a:pt x="439875" y="17980"/>
                </a:cubicBezTo>
                <a:cubicBezTo>
                  <a:pt x="441780" y="16075"/>
                  <a:pt x="438923" y="13217"/>
                  <a:pt x="437018" y="14170"/>
                </a:cubicBezTo>
                <a:cubicBezTo>
                  <a:pt x="424635" y="20837"/>
                  <a:pt x="400823" y="32267"/>
                  <a:pt x="384630" y="32267"/>
                </a:cubicBezTo>
                <a:cubicBezTo>
                  <a:pt x="384630" y="32267"/>
                  <a:pt x="384630" y="32267"/>
                  <a:pt x="384630" y="32267"/>
                </a:cubicBezTo>
                <a:cubicBezTo>
                  <a:pt x="384630" y="32267"/>
                  <a:pt x="338910" y="-21073"/>
                  <a:pt x="277950" y="9407"/>
                </a:cubicBezTo>
                <a:cubicBezTo>
                  <a:pt x="277950" y="9407"/>
                  <a:pt x="217943" y="32267"/>
                  <a:pt x="216990" y="114182"/>
                </a:cubicBezTo>
                <a:cubicBezTo>
                  <a:pt x="215085" y="114182"/>
                  <a:pt x="214133" y="115135"/>
                  <a:pt x="213180" y="115135"/>
                </a:cubicBez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Graphic 46">
            <a:extLst>
              <a:ext uri="{FF2B5EF4-FFF2-40B4-BE49-F238E27FC236}">
                <a16:creationId xmlns:a16="http://schemas.microsoft.com/office/drawing/2014/main" id="{219212B2-7FDD-4090-ED77-9A20A988728D}"/>
              </a:ext>
            </a:extLst>
          </p:cNvPr>
          <p:cNvSpPr/>
          <p:nvPr/>
        </p:nvSpPr>
        <p:spPr>
          <a:xfrm>
            <a:off x="7429624" y="5376480"/>
            <a:ext cx="65758" cy="133527"/>
          </a:xfrm>
          <a:custGeom>
            <a:avLst/>
            <a:gdLst>
              <a:gd name="connsiteX0" fmla="*/ 217170 w 218122"/>
              <a:gd name="connsiteY0" fmla="*/ 65723 h 442912"/>
              <a:gd name="connsiteX1" fmla="*/ 183833 w 218122"/>
              <a:gd name="connsiteY1" fmla="*/ 68580 h 442912"/>
              <a:gd name="connsiteX2" fmla="*/ 140017 w 218122"/>
              <a:gd name="connsiteY2" fmla="*/ 116205 h 442912"/>
              <a:gd name="connsiteX3" fmla="*/ 140017 w 218122"/>
              <a:gd name="connsiteY3" fmla="*/ 147638 h 442912"/>
              <a:gd name="connsiteX4" fmla="*/ 207645 w 218122"/>
              <a:gd name="connsiteY4" fmla="*/ 147638 h 442912"/>
              <a:gd name="connsiteX5" fmla="*/ 207645 w 218122"/>
              <a:gd name="connsiteY5" fmla="*/ 215265 h 442912"/>
              <a:gd name="connsiteX6" fmla="*/ 140017 w 218122"/>
              <a:gd name="connsiteY6" fmla="*/ 215265 h 442912"/>
              <a:gd name="connsiteX7" fmla="*/ 140017 w 218122"/>
              <a:gd name="connsiteY7" fmla="*/ 442913 h 442912"/>
              <a:gd name="connsiteX8" fmla="*/ 49530 w 218122"/>
              <a:gd name="connsiteY8" fmla="*/ 442913 h 442912"/>
              <a:gd name="connsiteX9" fmla="*/ 49530 w 218122"/>
              <a:gd name="connsiteY9" fmla="*/ 215265 h 442912"/>
              <a:gd name="connsiteX10" fmla="*/ 0 w 218122"/>
              <a:gd name="connsiteY10" fmla="*/ 215265 h 442912"/>
              <a:gd name="connsiteX11" fmla="*/ 0 w 218122"/>
              <a:gd name="connsiteY11" fmla="*/ 147638 h 442912"/>
              <a:gd name="connsiteX12" fmla="*/ 49530 w 218122"/>
              <a:gd name="connsiteY12" fmla="*/ 147638 h 442912"/>
              <a:gd name="connsiteX13" fmla="*/ 49530 w 218122"/>
              <a:gd name="connsiteY13" fmla="*/ 111443 h 442912"/>
              <a:gd name="connsiteX14" fmla="*/ 82867 w 218122"/>
              <a:gd name="connsiteY14" fmla="*/ 30480 h 442912"/>
              <a:gd name="connsiteX15" fmla="*/ 172403 w 218122"/>
              <a:gd name="connsiteY15" fmla="*/ 0 h 442912"/>
              <a:gd name="connsiteX16" fmla="*/ 218123 w 218122"/>
              <a:gd name="connsiteY16" fmla="*/ 5715 h 442912"/>
              <a:gd name="connsiteX17" fmla="*/ 218123 w 218122"/>
              <a:gd name="connsiteY17" fmla="*/ 65723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122" h="442912">
                <a:moveTo>
                  <a:pt x="217170" y="65723"/>
                </a:moveTo>
                <a:cubicBezTo>
                  <a:pt x="184785" y="68580"/>
                  <a:pt x="184785" y="68580"/>
                  <a:pt x="183833" y="68580"/>
                </a:cubicBezTo>
                <a:cubicBezTo>
                  <a:pt x="155258" y="73343"/>
                  <a:pt x="140017" y="84773"/>
                  <a:pt x="140017" y="116205"/>
                </a:cubicBezTo>
                <a:lnTo>
                  <a:pt x="140017" y="147638"/>
                </a:lnTo>
                <a:lnTo>
                  <a:pt x="207645" y="147638"/>
                </a:lnTo>
                <a:lnTo>
                  <a:pt x="207645" y="215265"/>
                </a:lnTo>
                <a:lnTo>
                  <a:pt x="140017" y="215265"/>
                </a:lnTo>
                <a:lnTo>
                  <a:pt x="140017" y="442913"/>
                </a:lnTo>
                <a:lnTo>
                  <a:pt x="49530" y="442913"/>
                </a:lnTo>
                <a:lnTo>
                  <a:pt x="49530" y="215265"/>
                </a:lnTo>
                <a:lnTo>
                  <a:pt x="0" y="215265"/>
                </a:lnTo>
                <a:lnTo>
                  <a:pt x="0" y="147638"/>
                </a:lnTo>
                <a:lnTo>
                  <a:pt x="49530" y="147638"/>
                </a:lnTo>
                <a:lnTo>
                  <a:pt x="49530" y="111443"/>
                </a:lnTo>
                <a:cubicBezTo>
                  <a:pt x="49530" y="78105"/>
                  <a:pt x="60960" y="50483"/>
                  <a:pt x="82867" y="30480"/>
                </a:cubicBezTo>
                <a:cubicBezTo>
                  <a:pt x="104775" y="9525"/>
                  <a:pt x="134303" y="0"/>
                  <a:pt x="172403" y="0"/>
                </a:cubicBezTo>
                <a:cubicBezTo>
                  <a:pt x="190500" y="0"/>
                  <a:pt x="206692" y="1905"/>
                  <a:pt x="218123" y="5715"/>
                </a:cubicBezTo>
                <a:lnTo>
                  <a:pt x="218123" y="65723"/>
                </a:ln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CE00F71-CB65-2950-2020-D8336014C832}"/>
              </a:ext>
            </a:extLst>
          </p:cNvPr>
          <p:cNvSpPr/>
          <p:nvPr/>
        </p:nvSpPr>
        <p:spPr>
          <a:xfrm>
            <a:off x="9769485" y="5299745"/>
            <a:ext cx="791366" cy="286997"/>
          </a:xfrm>
          <a:prstGeom prst="round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6054373-2951-F13B-9FD7-E4B40EA2D39E}"/>
              </a:ext>
            </a:extLst>
          </p:cNvPr>
          <p:cNvSpPr/>
          <p:nvPr/>
        </p:nvSpPr>
        <p:spPr>
          <a:xfrm>
            <a:off x="8935260" y="2170766"/>
            <a:ext cx="2459817" cy="2385928"/>
          </a:xfrm>
          <a:prstGeom prst="roundRect">
            <a:avLst>
              <a:gd name="adj" fmla="val 916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27695DF-A22B-B71B-0496-F6E86CE11E69}"/>
              </a:ext>
            </a:extLst>
          </p:cNvPr>
          <p:cNvSpPr txBox="1"/>
          <p:nvPr/>
        </p:nvSpPr>
        <p:spPr>
          <a:xfrm>
            <a:off x="8982288" y="4726546"/>
            <a:ext cx="23657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chemeClr val="bg1"/>
                </a:solidFill>
                <a:latin typeface="Space Grotesk SemiBold" pitchFamily="2" charset="0"/>
                <a:ea typeface="Poppins SemiBold"/>
                <a:cs typeface="Space Grotesk SemiBold" pitchFamily="2" charset="0"/>
                <a:sym typeface="Poppins SemiBold"/>
              </a:rPr>
              <a:t>Louis Alexander</a:t>
            </a:r>
          </a:p>
        </p:txBody>
      </p:sp>
      <p:sp>
        <p:nvSpPr>
          <p:cNvPr id="51" name="Google Shape;102;p2">
            <a:extLst>
              <a:ext uri="{FF2B5EF4-FFF2-40B4-BE49-F238E27FC236}">
                <a16:creationId xmlns:a16="http://schemas.microsoft.com/office/drawing/2014/main" id="{B234A714-F759-F32E-04EC-E1DE8E441F31}"/>
              </a:ext>
            </a:extLst>
          </p:cNvPr>
          <p:cNvSpPr txBox="1"/>
          <p:nvPr/>
        </p:nvSpPr>
        <p:spPr>
          <a:xfrm>
            <a:off x="9471037" y="5027078"/>
            <a:ext cx="1388263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100" b="0" i="1" u="none" strike="noStrike" cap="none" dirty="0">
                <a:solidFill>
                  <a:schemeClr val="bg1"/>
                </a:solidFill>
                <a:latin typeface="Questrial" pitchFamily="2" charset="0"/>
                <a:ea typeface="Rubik"/>
                <a:cs typeface="Rubik"/>
                <a:sym typeface="Rubik"/>
              </a:rPr>
              <a:t>AI Project Manager</a:t>
            </a:r>
          </a:p>
        </p:txBody>
      </p:sp>
      <p:grpSp>
        <p:nvGrpSpPr>
          <p:cNvPr id="52" name="Graphic 48">
            <a:extLst>
              <a:ext uri="{FF2B5EF4-FFF2-40B4-BE49-F238E27FC236}">
                <a16:creationId xmlns:a16="http://schemas.microsoft.com/office/drawing/2014/main" id="{531F5C96-6D91-F8FD-CC53-F2F934D1F10D}"/>
              </a:ext>
            </a:extLst>
          </p:cNvPr>
          <p:cNvGrpSpPr/>
          <p:nvPr/>
        </p:nvGrpSpPr>
        <p:grpSpPr>
          <a:xfrm>
            <a:off x="10327217" y="5385812"/>
            <a:ext cx="114578" cy="114862"/>
            <a:chOff x="8131629" y="827315"/>
            <a:chExt cx="380061" cy="381000"/>
          </a:xfrm>
        </p:grpSpPr>
        <p:sp>
          <p:nvSpPr>
            <p:cNvPr id="53" name="Freeform: Shape 268">
              <a:extLst>
                <a:ext uri="{FF2B5EF4-FFF2-40B4-BE49-F238E27FC236}">
                  <a16:creationId xmlns:a16="http://schemas.microsoft.com/office/drawing/2014/main" id="{08A586D2-B28B-1F44-BFC1-3E0A1F0C5806}"/>
                </a:ext>
              </a:extLst>
            </p:cNvPr>
            <p:cNvSpPr/>
            <p:nvPr/>
          </p:nvSpPr>
          <p:spPr>
            <a:xfrm>
              <a:off x="8131629" y="827315"/>
              <a:ext cx="380061" cy="381000"/>
            </a:xfrm>
            <a:custGeom>
              <a:avLst/>
              <a:gdLst>
                <a:gd name="connsiteX0" fmla="*/ 278130 w 380061"/>
                <a:gd name="connsiteY0" fmla="*/ 381000 h 381000"/>
                <a:gd name="connsiteX1" fmla="*/ 102870 w 380061"/>
                <a:gd name="connsiteY1" fmla="*/ 381000 h 381000"/>
                <a:gd name="connsiteX2" fmla="*/ 0 w 380061"/>
                <a:gd name="connsiteY2" fmla="*/ 278130 h 381000"/>
                <a:gd name="connsiteX3" fmla="*/ 0 w 380061"/>
                <a:gd name="connsiteY3" fmla="*/ 102870 h 381000"/>
                <a:gd name="connsiteX4" fmla="*/ 102870 w 380061"/>
                <a:gd name="connsiteY4" fmla="*/ 0 h 381000"/>
                <a:gd name="connsiteX5" fmla="*/ 277178 w 380061"/>
                <a:gd name="connsiteY5" fmla="*/ 0 h 381000"/>
                <a:gd name="connsiteX6" fmla="*/ 380048 w 380061"/>
                <a:gd name="connsiteY6" fmla="*/ 102870 h 381000"/>
                <a:gd name="connsiteX7" fmla="*/ 380048 w 380061"/>
                <a:gd name="connsiteY7" fmla="*/ 277178 h 381000"/>
                <a:gd name="connsiteX8" fmla="*/ 278130 w 380061"/>
                <a:gd name="connsiteY8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061" h="381000">
                  <a:moveTo>
                    <a:pt x="278130" y="381000"/>
                  </a:moveTo>
                  <a:lnTo>
                    <a:pt x="102870" y="381000"/>
                  </a:lnTo>
                  <a:cubicBezTo>
                    <a:pt x="45720" y="381000"/>
                    <a:pt x="0" y="334328"/>
                    <a:pt x="0" y="278130"/>
                  </a:cubicBezTo>
                  <a:lnTo>
                    <a:pt x="0" y="102870"/>
                  </a:lnTo>
                  <a:cubicBezTo>
                    <a:pt x="0" y="45720"/>
                    <a:pt x="46672" y="0"/>
                    <a:pt x="102870" y="0"/>
                  </a:cubicBezTo>
                  <a:lnTo>
                    <a:pt x="277178" y="0"/>
                  </a:lnTo>
                  <a:cubicBezTo>
                    <a:pt x="334328" y="0"/>
                    <a:pt x="380048" y="46672"/>
                    <a:pt x="380048" y="102870"/>
                  </a:cubicBezTo>
                  <a:lnTo>
                    <a:pt x="380048" y="277178"/>
                  </a:lnTo>
                  <a:cubicBezTo>
                    <a:pt x="381000" y="334328"/>
                    <a:pt x="334328" y="381000"/>
                    <a:pt x="278130" y="381000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269">
              <a:extLst>
                <a:ext uri="{FF2B5EF4-FFF2-40B4-BE49-F238E27FC236}">
                  <a16:creationId xmlns:a16="http://schemas.microsoft.com/office/drawing/2014/main" id="{11ED6A4B-C81F-DB24-3DC6-5037DC71285D}"/>
                </a:ext>
              </a:extLst>
            </p:cNvPr>
            <p:cNvSpPr/>
            <p:nvPr/>
          </p:nvSpPr>
          <p:spPr>
            <a:xfrm>
              <a:off x="8233546" y="929232"/>
              <a:ext cx="177164" cy="177164"/>
            </a:xfrm>
            <a:custGeom>
              <a:avLst/>
              <a:gdLst>
                <a:gd name="connsiteX0" fmla="*/ 177165 w 177164"/>
                <a:gd name="connsiteY0" fmla="*/ 88583 h 177164"/>
                <a:gd name="connsiteX1" fmla="*/ 88583 w 177164"/>
                <a:gd name="connsiteY1" fmla="*/ 177165 h 177164"/>
                <a:gd name="connsiteX2" fmla="*/ 0 w 177164"/>
                <a:gd name="connsiteY2" fmla="*/ 88583 h 177164"/>
                <a:gd name="connsiteX3" fmla="*/ 88583 w 177164"/>
                <a:gd name="connsiteY3" fmla="*/ 0 h 177164"/>
                <a:gd name="connsiteX4" fmla="*/ 177165 w 177164"/>
                <a:gd name="connsiteY4" fmla="*/ 88583 h 177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164" h="177164">
                  <a:moveTo>
                    <a:pt x="177165" y="88583"/>
                  </a:moveTo>
                  <a:cubicBezTo>
                    <a:pt x="177165" y="137505"/>
                    <a:pt x="137505" y="177165"/>
                    <a:pt x="88583" y="177165"/>
                  </a:cubicBezTo>
                  <a:cubicBezTo>
                    <a:pt x="39660" y="177165"/>
                    <a:pt x="0" y="137505"/>
                    <a:pt x="0" y="88583"/>
                  </a:cubicBezTo>
                  <a:cubicBezTo>
                    <a:pt x="0" y="39660"/>
                    <a:pt x="39660" y="0"/>
                    <a:pt x="88583" y="0"/>
                  </a:cubicBezTo>
                  <a:cubicBezTo>
                    <a:pt x="137505" y="0"/>
                    <a:pt x="177165" y="39660"/>
                    <a:pt x="177165" y="88583"/>
                  </a:cubicBezTo>
                  <a:close/>
                </a:path>
              </a:pathLst>
            </a:custGeom>
            <a:noFill/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270">
              <a:extLst>
                <a:ext uri="{FF2B5EF4-FFF2-40B4-BE49-F238E27FC236}">
                  <a16:creationId xmlns:a16="http://schemas.microsoft.com/office/drawing/2014/main" id="{9771875C-DF20-2C5F-9A1F-B6ED1340F207}"/>
                </a:ext>
              </a:extLst>
            </p:cNvPr>
            <p:cNvSpPr/>
            <p:nvPr/>
          </p:nvSpPr>
          <p:spPr>
            <a:xfrm>
              <a:off x="8417379" y="884465"/>
              <a:ext cx="28575" cy="28575"/>
            </a:xfrm>
            <a:custGeom>
              <a:avLst/>
              <a:gdLst>
                <a:gd name="connsiteX0" fmla="*/ 28575 w 28575"/>
                <a:gd name="connsiteY0" fmla="*/ 14288 h 28575"/>
                <a:gd name="connsiteX1" fmla="*/ 14288 w 28575"/>
                <a:gd name="connsiteY1" fmla="*/ 28575 h 28575"/>
                <a:gd name="connsiteX2" fmla="*/ 0 w 28575"/>
                <a:gd name="connsiteY2" fmla="*/ 14288 h 28575"/>
                <a:gd name="connsiteX3" fmla="*/ 14288 w 28575"/>
                <a:gd name="connsiteY3" fmla="*/ 0 h 28575"/>
                <a:gd name="connsiteX4" fmla="*/ 28575 w 28575"/>
                <a:gd name="connsiteY4" fmla="*/ 14288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28575">
                  <a:moveTo>
                    <a:pt x="28575" y="14288"/>
                  </a:moveTo>
                  <a:cubicBezTo>
                    <a:pt x="28575" y="22178"/>
                    <a:pt x="22178" y="28575"/>
                    <a:pt x="14288" y="28575"/>
                  </a:cubicBezTo>
                  <a:cubicBezTo>
                    <a:pt x="6397" y="28575"/>
                    <a:pt x="0" y="22178"/>
                    <a:pt x="0" y="14288"/>
                  </a:cubicBezTo>
                  <a:cubicBezTo>
                    <a:pt x="0" y="6397"/>
                    <a:pt x="6397" y="0"/>
                    <a:pt x="14288" y="0"/>
                  </a:cubicBezTo>
                  <a:cubicBezTo>
                    <a:pt x="22178" y="0"/>
                    <a:pt x="28575" y="6397"/>
                    <a:pt x="28575" y="1428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solidFill>
                <a:srgbClr val="FE3B0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6" name="Graphic 50">
            <a:extLst>
              <a:ext uri="{FF2B5EF4-FFF2-40B4-BE49-F238E27FC236}">
                <a16:creationId xmlns:a16="http://schemas.microsoft.com/office/drawing/2014/main" id="{146AB29D-3549-6B7C-6FFC-5A3E4FB76195}"/>
              </a:ext>
            </a:extLst>
          </p:cNvPr>
          <p:cNvSpPr/>
          <p:nvPr/>
        </p:nvSpPr>
        <p:spPr>
          <a:xfrm>
            <a:off x="9888375" y="5396471"/>
            <a:ext cx="135139" cy="113536"/>
          </a:xfrm>
          <a:custGeom>
            <a:avLst/>
            <a:gdLst>
              <a:gd name="connsiteX0" fmla="*/ 213180 w 448262"/>
              <a:gd name="connsiteY0" fmla="*/ 115135 h 376600"/>
              <a:gd name="connsiteX1" fmla="*/ 26490 w 448262"/>
              <a:gd name="connsiteY1" fmla="*/ 18932 h 376600"/>
              <a:gd name="connsiteX2" fmla="*/ 22680 w 448262"/>
              <a:gd name="connsiteY2" fmla="*/ 18932 h 376600"/>
              <a:gd name="connsiteX3" fmla="*/ 49350 w 448262"/>
              <a:gd name="connsiteY3" fmla="*/ 140852 h 376600"/>
              <a:gd name="connsiteX4" fmla="*/ 47445 w 448262"/>
              <a:gd name="connsiteY4" fmla="*/ 145615 h 376600"/>
              <a:gd name="connsiteX5" fmla="*/ 13155 w 448262"/>
              <a:gd name="connsiteY5" fmla="*/ 135137 h 376600"/>
              <a:gd name="connsiteX6" fmla="*/ 9345 w 448262"/>
              <a:gd name="connsiteY6" fmla="*/ 137042 h 376600"/>
              <a:gd name="connsiteX7" fmla="*/ 74115 w 448262"/>
              <a:gd name="connsiteY7" fmla="*/ 224672 h 376600"/>
              <a:gd name="connsiteX8" fmla="*/ 73163 w 448262"/>
              <a:gd name="connsiteY8" fmla="*/ 229435 h 376600"/>
              <a:gd name="connsiteX9" fmla="*/ 51255 w 448262"/>
              <a:gd name="connsiteY9" fmla="*/ 229435 h 376600"/>
              <a:gd name="connsiteX10" fmla="*/ 48398 w 448262"/>
              <a:gd name="connsiteY10" fmla="*/ 233245 h 376600"/>
              <a:gd name="connsiteX11" fmla="*/ 126503 w 448262"/>
              <a:gd name="connsiteY11" fmla="*/ 291347 h 376600"/>
              <a:gd name="connsiteX12" fmla="*/ 128408 w 448262"/>
              <a:gd name="connsiteY12" fmla="*/ 295157 h 376600"/>
              <a:gd name="connsiteX13" fmla="*/ 2678 w 448262"/>
              <a:gd name="connsiteY13" fmla="*/ 337067 h 376600"/>
              <a:gd name="connsiteX14" fmla="*/ 1725 w 448262"/>
              <a:gd name="connsiteY14" fmla="*/ 341830 h 376600"/>
              <a:gd name="connsiteX15" fmla="*/ 284618 w 448262"/>
              <a:gd name="connsiteY15" fmla="*/ 333257 h 376600"/>
              <a:gd name="connsiteX16" fmla="*/ 369390 w 448262"/>
              <a:gd name="connsiteY16" fmla="*/ 241817 h 376600"/>
              <a:gd name="connsiteX17" fmla="*/ 407490 w 448262"/>
              <a:gd name="connsiteY17" fmla="*/ 94180 h 376600"/>
              <a:gd name="connsiteX18" fmla="*/ 408443 w 448262"/>
              <a:gd name="connsiteY18" fmla="*/ 92275 h 376600"/>
              <a:gd name="connsiteX19" fmla="*/ 447495 w 448262"/>
              <a:gd name="connsiteY19" fmla="*/ 55127 h 376600"/>
              <a:gd name="connsiteX20" fmla="*/ 444638 w 448262"/>
              <a:gd name="connsiteY20" fmla="*/ 51317 h 376600"/>
              <a:gd name="connsiteX21" fmla="*/ 408443 w 448262"/>
              <a:gd name="connsiteY21" fmla="*/ 61795 h 376600"/>
              <a:gd name="connsiteX22" fmla="*/ 405585 w 448262"/>
              <a:gd name="connsiteY22" fmla="*/ 57032 h 376600"/>
              <a:gd name="connsiteX23" fmla="*/ 439875 w 448262"/>
              <a:gd name="connsiteY23" fmla="*/ 17980 h 376600"/>
              <a:gd name="connsiteX24" fmla="*/ 437018 w 448262"/>
              <a:gd name="connsiteY24" fmla="*/ 14170 h 376600"/>
              <a:gd name="connsiteX25" fmla="*/ 384630 w 448262"/>
              <a:gd name="connsiteY25" fmla="*/ 32267 h 376600"/>
              <a:gd name="connsiteX26" fmla="*/ 384630 w 448262"/>
              <a:gd name="connsiteY26" fmla="*/ 32267 h 376600"/>
              <a:gd name="connsiteX27" fmla="*/ 277950 w 448262"/>
              <a:gd name="connsiteY27" fmla="*/ 9407 h 376600"/>
              <a:gd name="connsiteX28" fmla="*/ 216990 w 448262"/>
              <a:gd name="connsiteY28" fmla="*/ 114182 h 376600"/>
              <a:gd name="connsiteX29" fmla="*/ 213180 w 448262"/>
              <a:gd name="connsiteY29" fmla="*/ 115135 h 3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48262" h="376600">
                <a:moveTo>
                  <a:pt x="213180" y="115135"/>
                </a:moveTo>
                <a:cubicBezTo>
                  <a:pt x="196988" y="115135"/>
                  <a:pt x="102690" y="113230"/>
                  <a:pt x="26490" y="18932"/>
                </a:cubicBezTo>
                <a:cubicBezTo>
                  <a:pt x="25538" y="17980"/>
                  <a:pt x="22680" y="17980"/>
                  <a:pt x="22680" y="18932"/>
                </a:cubicBezTo>
                <a:cubicBezTo>
                  <a:pt x="15060" y="33220"/>
                  <a:pt x="-9705" y="88465"/>
                  <a:pt x="49350" y="140852"/>
                </a:cubicBezTo>
                <a:cubicBezTo>
                  <a:pt x="51255" y="142757"/>
                  <a:pt x="50303" y="145615"/>
                  <a:pt x="47445" y="145615"/>
                </a:cubicBezTo>
                <a:cubicBezTo>
                  <a:pt x="37920" y="144662"/>
                  <a:pt x="21728" y="142757"/>
                  <a:pt x="13155" y="135137"/>
                </a:cubicBezTo>
                <a:cubicBezTo>
                  <a:pt x="11250" y="134185"/>
                  <a:pt x="9345" y="135137"/>
                  <a:pt x="9345" y="137042"/>
                </a:cubicBezTo>
                <a:cubicBezTo>
                  <a:pt x="10298" y="154187"/>
                  <a:pt x="16965" y="198955"/>
                  <a:pt x="74115" y="224672"/>
                </a:cubicBezTo>
                <a:cubicBezTo>
                  <a:pt x="76973" y="225625"/>
                  <a:pt x="76020" y="229435"/>
                  <a:pt x="73163" y="229435"/>
                </a:cubicBezTo>
                <a:lnTo>
                  <a:pt x="51255" y="229435"/>
                </a:lnTo>
                <a:cubicBezTo>
                  <a:pt x="49350" y="229435"/>
                  <a:pt x="48398" y="231340"/>
                  <a:pt x="48398" y="233245"/>
                </a:cubicBezTo>
                <a:cubicBezTo>
                  <a:pt x="53160" y="245627"/>
                  <a:pt x="71258" y="288490"/>
                  <a:pt x="126503" y="291347"/>
                </a:cubicBezTo>
                <a:cubicBezTo>
                  <a:pt x="128408" y="291347"/>
                  <a:pt x="129360" y="294205"/>
                  <a:pt x="128408" y="295157"/>
                </a:cubicBezTo>
                <a:cubicBezTo>
                  <a:pt x="119835" y="305635"/>
                  <a:pt x="89355" y="335162"/>
                  <a:pt x="2678" y="337067"/>
                </a:cubicBezTo>
                <a:cubicBezTo>
                  <a:pt x="-180" y="337067"/>
                  <a:pt x="-1132" y="340877"/>
                  <a:pt x="1725" y="341830"/>
                </a:cubicBezTo>
                <a:cubicBezTo>
                  <a:pt x="33158" y="358975"/>
                  <a:pt x="155078" y="415172"/>
                  <a:pt x="284618" y="333257"/>
                </a:cubicBezTo>
                <a:cubicBezTo>
                  <a:pt x="319860" y="310397"/>
                  <a:pt x="348435" y="278965"/>
                  <a:pt x="369390" y="241817"/>
                </a:cubicBezTo>
                <a:cubicBezTo>
                  <a:pt x="391298" y="200860"/>
                  <a:pt x="416063" y="142757"/>
                  <a:pt x="407490" y="94180"/>
                </a:cubicBezTo>
                <a:cubicBezTo>
                  <a:pt x="407490" y="93227"/>
                  <a:pt x="407490" y="92275"/>
                  <a:pt x="408443" y="92275"/>
                </a:cubicBezTo>
                <a:cubicBezTo>
                  <a:pt x="413205" y="89417"/>
                  <a:pt x="429398" y="77035"/>
                  <a:pt x="447495" y="55127"/>
                </a:cubicBezTo>
                <a:cubicBezTo>
                  <a:pt x="449400" y="53222"/>
                  <a:pt x="447495" y="50365"/>
                  <a:pt x="444638" y="51317"/>
                </a:cubicBezTo>
                <a:cubicBezTo>
                  <a:pt x="437018" y="54175"/>
                  <a:pt x="425588" y="57985"/>
                  <a:pt x="408443" y="61795"/>
                </a:cubicBezTo>
                <a:cubicBezTo>
                  <a:pt x="405585" y="62747"/>
                  <a:pt x="404633" y="58937"/>
                  <a:pt x="405585" y="57032"/>
                </a:cubicBezTo>
                <a:cubicBezTo>
                  <a:pt x="414158" y="48460"/>
                  <a:pt x="430350" y="31315"/>
                  <a:pt x="439875" y="17980"/>
                </a:cubicBezTo>
                <a:cubicBezTo>
                  <a:pt x="441780" y="16075"/>
                  <a:pt x="438923" y="13217"/>
                  <a:pt x="437018" y="14170"/>
                </a:cubicBezTo>
                <a:cubicBezTo>
                  <a:pt x="424635" y="20837"/>
                  <a:pt x="400823" y="32267"/>
                  <a:pt x="384630" y="32267"/>
                </a:cubicBezTo>
                <a:cubicBezTo>
                  <a:pt x="384630" y="32267"/>
                  <a:pt x="384630" y="32267"/>
                  <a:pt x="384630" y="32267"/>
                </a:cubicBezTo>
                <a:cubicBezTo>
                  <a:pt x="384630" y="32267"/>
                  <a:pt x="338910" y="-21073"/>
                  <a:pt x="277950" y="9407"/>
                </a:cubicBezTo>
                <a:cubicBezTo>
                  <a:pt x="277950" y="9407"/>
                  <a:pt x="217943" y="32267"/>
                  <a:pt x="216990" y="114182"/>
                </a:cubicBezTo>
                <a:cubicBezTo>
                  <a:pt x="215085" y="114182"/>
                  <a:pt x="214133" y="115135"/>
                  <a:pt x="213180" y="115135"/>
                </a:cubicBez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7" name="Graphic 46">
            <a:extLst>
              <a:ext uri="{FF2B5EF4-FFF2-40B4-BE49-F238E27FC236}">
                <a16:creationId xmlns:a16="http://schemas.microsoft.com/office/drawing/2014/main" id="{A78B6314-05B6-809D-50C6-722A3B21BE7E}"/>
              </a:ext>
            </a:extLst>
          </p:cNvPr>
          <p:cNvSpPr/>
          <p:nvPr/>
        </p:nvSpPr>
        <p:spPr>
          <a:xfrm>
            <a:off x="10142403" y="5376480"/>
            <a:ext cx="65758" cy="133527"/>
          </a:xfrm>
          <a:custGeom>
            <a:avLst/>
            <a:gdLst>
              <a:gd name="connsiteX0" fmla="*/ 217170 w 218122"/>
              <a:gd name="connsiteY0" fmla="*/ 65723 h 442912"/>
              <a:gd name="connsiteX1" fmla="*/ 183833 w 218122"/>
              <a:gd name="connsiteY1" fmla="*/ 68580 h 442912"/>
              <a:gd name="connsiteX2" fmla="*/ 140017 w 218122"/>
              <a:gd name="connsiteY2" fmla="*/ 116205 h 442912"/>
              <a:gd name="connsiteX3" fmla="*/ 140017 w 218122"/>
              <a:gd name="connsiteY3" fmla="*/ 147638 h 442912"/>
              <a:gd name="connsiteX4" fmla="*/ 207645 w 218122"/>
              <a:gd name="connsiteY4" fmla="*/ 147638 h 442912"/>
              <a:gd name="connsiteX5" fmla="*/ 207645 w 218122"/>
              <a:gd name="connsiteY5" fmla="*/ 215265 h 442912"/>
              <a:gd name="connsiteX6" fmla="*/ 140017 w 218122"/>
              <a:gd name="connsiteY6" fmla="*/ 215265 h 442912"/>
              <a:gd name="connsiteX7" fmla="*/ 140017 w 218122"/>
              <a:gd name="connsiteY7" fmla="*/ 442913 h 442912"/>
              <a:gd name="connsiteX8" fmla="*/ 49530 w 218122"/>
              <a:gd name="connsiteY8" fmla="*/ 442913 h 442912"/>
              <a:gd name="connsiteX9" fmla="*/ 49530 w 218122"/>
              <a:gd name="connsiteY9" fmla="*/ 215265 h 442912"/>
              <a:gd name="connsiteX10" fmla="*/ 0 w 218122"/>
              <a:gd name="connsiteY10" fmla="*/ 215265 h 442912"/>
              <a:gd name="connsiteX11" fmla="*/ 0 w 218122"/>
              <a:gd name="connsiteY11" fmla="*/ 147638 h 442912"/>
              <a:gd name="connsiteX12" fmla="*/ 49530 w 218122"/>
              <a:gd name="connsiteY12" fmla="*/ 147638 h 442912"/>
              <a:gd name="connsiteX13" fmla="*/ 49530 w 218122"/>
              <a:gd name="connsiteY13" fmla="*/ 111443 h 442912"/>
              <a:gd name="connsiteX14" fmla="*/ 82867 w 218122"/>
              <a:gd name="connsiteY14" fmla="*/ 30480 h 442912"/>
              <a:gd name="connsiteX15" fmla="*/ 172403 w 218122"/>
              <a:gd name="connsiteY15" fmla="*/ 0 h 442912"/>
              <a:gd name="connsiteX16" fmla="*/ 218123 w 218122"/>
              <a:gd name="connsiteY16" fmla="*/ 5715 h 442912"/>
              <a:gd name="connsiteX17" fmla="*/ 218123 w 218122"/>
              <a:gd name="connsiteY17" fmla="*/ 65723 h 44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8122" h="442912">
                <a:moveTo>
                  <a:pt x="217170" y="65723"/>
                </a:moveTo>
                <a:cubicBezTo>
                  <a:pt x="184785" y="68580"/>
                  <a:pt x="184785" y="68580"/>
                  <a:pt x="183833" y="68580"/>
                </a:cubicBezTo>
                <a:cubicBezTo>
                  <a:pt x="155258" y="73343"/>
                  <a:pt x="140017" y="84773"/>
                  <a:pt x="140017" y="116205"/>
                </a:cubicBezTo>
                <a:lnTo>
                  <a:pt x="140017" y="147638"/>
                </a:lnTo>
                <a:lnTo>
                  <a:pt x="207645" y="147638"/>
                </a:lnTo>
                <a:lnTo>
                  <a:pt x="207645" y="215265"/>
                </a:lnTo>
                <a:lnTo>
                  <a:pt x="140017" y="215265"/>
                </a:lnTo>
                <a:lnTo>
                  <a:pt x="140017" y="442913"/>
                </a:lnTo>
                <a:lnTo>
                  <a:pt x="49530" y="442913"/>
                </a:lnTo>
                <a:lnTo>
                  <a:pt x="49530" y="215265"/>
                </a:lnTo>
                <a:lnTo>
                  <a:pt x="0" y="215265"/>
                </a:lnTo>
                <a:lnTo>
                  <a:pt x="0" y="147638"/>
                </a:lnTo>
                <a:lnTo>
                  <a:pt x="49530" y="147638"/>
                </a:lnTo>
                <a:lnTo>
                  <a:pt x="49530" y="111443"/>
                </a:lnTo>
                <a:cubicBezTo>
                  <a:pt x="49530" y="78105"/>
                  <a:pt x="60960" y="50483"/>
                  <a:pt x="82867" y="30480"/>
                </a:cubicBezTo>
                <a:cubicBezTo>
                  <a:pt x="104775" y="9525"/>
                  <a:pt x="134303" y="0"/>
                  <a:pt x="172403" y="0"/>
                </a:cubicBezTo>
                <a:cubicBezTo>
                  <a:pt x="190500" y="0"/>
                  <a:pt x="206692" y="1905"/>
                  <a:pt x="218123" y="5715"/>
                </a:cubicBezTo>
                <a:lnTo>
                  <a:pt x="218123" y="65723"/>
                </a:lnTo>
                <a:close/>
              </a:path>
            </a:pathLst>
          </a:custGeom>
          <a:solidFill>
            <a:srgbClr val="FE3B0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2ACB138-486A-7DA3-5158-CB07B2418FCA}"/>
              </a:ext>
            </a:extLst>
          </p:cNvPr>
          <p:cNvSpPr/>
          <p:nvPr/>
        </p:nvSpPr>
        <p:spPr>
          <a:xfrm>
            <a:off x="1719748" y="6043147"/>
            <a:ext cx="8752504" cy="435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72" name="Picture Placeholder 71">
            <a:extLst>
              <a:ext uri="{FF2B5EF4-FFF2-40B4-BE49-F238E27FC236}">
                <a16:creationId xmlns:a16="http://schemas.microsoft.com/office/drawing/2014/main" id="{558F3BF1-6764-F9D9-E9B5-630A082184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5DC4ABDE-4F80-7C28-249D-65973449FA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6" name="Picture Placeholder 75">
            <a:extLst>
              <a:ext uri="{FF2B5EF4-FFF2-40B4-BE49-F238E27FC236}">
                <a16:creationId xmlns:a16="http://schemas.microsoft.com/office/drawing/2014/main" id="{A47660F7-2B06-9BC9-FC72-393F52E741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8" name="Picture Placeholder 77">
            <a:extLst>
              <a:ext uri="{FF2B5EF4-FFF2-40B4-BE49-F238E27FC236}">
                <a16:creationId xmlns:a16="http://schemas.microsoft.com/office/drawing/2014/main" id="{4D966EF8-2921-5867-A7A3-B401898447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58914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F61DA-3A1E-B39D-E211-CD6DA2AAA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2685925-CB86-1041-0650-BDF3958A1662}"/>
              </a:ext>
            </a:extLst>
          </p:cNvPr>
          <p:cNvSpPr/>
          <p:nvPr/>
        </p:nvSpPr>
        <p:spPr>
          <a:xfrm>
            <a:off x="334963" y="866775"/>
            <a:ext cx="11522072" cy="4094692"/>
          </a:xfrm>
          <a:prstGeom prst="roundRect">
            <a:avLst>
              <a:gd name="adj" fmla="val 688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B57A367-9C5F-C26F-324F-B158A16C1D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B3CFF65-9904-2A87-1F7A-71E13911D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4964" y="335835"/>
            <a:ext cx="241300" cy="241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7600B3-B4B5-6D4B-A1FB-A6056542A864}"/>
              </a:ext>
            </a:extLst>
          </p:cNvPr>
          <p:cNvSpPr txBox="1"/>
          <p:nvPr/>
        </p:nvSpPr>
        <p:spPr>
          <a:xfrm>
            <a:off x="665607" y="333375"/>
            <a:ext cx="864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Space Grotesk Light" pitchFamily="2" charset="0"/>
                <a:ea typeface="Roboto Medium" panose="02000000000000000000" pitchFamily="2" charset="0"/>
                <a:cs typeface="Space Grotesk Light" pitchFamily="2" charset="0"/>
              </a:rPr>
              <a:t>satisfy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B9A54E-BFDF-4233-CB30-F2ED6F267140}"/>
              </a:ext>
            </a:extLst>
          </p:cNvPr>
          <p:cNvCxnSpPr>
            <a:cxnSpLocks/>
          </p:cNvCxnSpPr>
          <p:nvPr/>
        </p:nvCxnSpPr>
        <p:spPr>
          <a:xfrm>
            <a:off x="1581151" y="368816"/>
            <a:ext cx="0" cy="1753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008CD12-6A95-53BE-4ACC-006E1AF00FCD}"/>
              </a:ext>
            </a:extLst>
          </p:cNvPr>
          <p:cNvSpPr txBox="1"/>
          <p:nvPr/>
        </p:nvSpPr>
        <p:spPr>
          <a:xfrm>
            <a:off x="1759990" y="379541"/>
            <a:ext cx="78433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9E3A48-9D8D-A35E-3785-D3F639558F04}"/>
              </a:ext>
            </a:extLst>
          </p:cNvPr>
          <p:cNvSpPr txBox="1"/>
          <p:nvPr/>
        </p:nvSpPr>
        <p:spPr>
          <a:xfrm>
            <a:off x="10843066" y="359489"/>
            <a:ext cx="10139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Questrial" pitchFamily="2" charset="0"/>
                <a:ea typeface="Roboto Medium" panose="02000000000000000000" pitchFamily="2" charset="0"/>
                <a:cs typeface="Space Grotesk Light" pitchFamily="2" charset="0"/>
              </a:rPr>
              <a:t>Best of 2030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263FA0-F614-49F2-BB5F-751A92DDFD9C}"/>
              </a:ext>
            </a:extLst>
          </p:cNvPr>
          <p:cNvSpPr/>
          <p:nvPr/>
        </p:nvSpPr>
        <p:spPr>
          <a:xfrm>
            <a:off x="909779" y="5635710"/>
            <a:ext cx="4484373" cy="666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Sit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amet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consectetur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adipiscing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elit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duis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Cursus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eget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nunc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scelerisque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viverra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mauris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in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aliquam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sem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fringilla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Lorem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donec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massa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sapien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faucibus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et.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Vel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orci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porta non pulvinar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neque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laoreet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suspendisse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interdum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Praesent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 </a:t>
            </a:r>
            <a:r>
              <a:rPr lang="en-ID" sz="1000" u="none" strike="noStrike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tristique</a:t>
            </a:r>
            <a:r>
              <a:rPr lang="en-ID" sz="1000" u="none" strike="noStrike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  <a:ea typeface="Urbanist" panose="020B0A04040200000203" pitchFamily="34" charset="0"/>
                <a:cs typeface="Urbanist" panose="020B0A04040200000203" pitchFamily="34" charset="0"/>
              </a:rPr>
              <a:t>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664889-C616-AFDC-C772-A7B9D0915879}"/>
              </a:ext>
            </a:extLst>
          </p:cNvPr>
          <p:cNvSpPr txBox="1"/>
          <p:nvPr/>
        </p:nvSpPr>
        <p:spPr>
          <a:xfrm>
            <a:off x="909778" y="5343162"/>
            <a:ext cx="21793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E3B04"/>
                </a:solidFill>
                <a:latin typeface="Questrial" pitchFamily="2" charset="0"/>
                <a:ea typeface="Urbanist Medium" panose="020B0A04040200000203" pitchFamily="34" charset="0"/>
                <a:cs typeface="Urbanist Medium" panose="020B0A04040200000203" pitchFamily="34" charset="0"/>
              </a:rPr>
              <a:t>The Rise of Smart Cities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03A1C4-657B-818C-954C-2C1A866E5BC1}"/>
              </a:ext>
            </a:extLst>
          </p:cNvPr>
          <p:cNvSpPr/>
          <p:nvPr/>
        </p:nvSpPr>
        <p:spPr>
          <a:xfrm>
            <a:off x="6707524" y="5404877"/>
            <a:ext cx="4484372" cy="8969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Vestibulum at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feugiat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Integer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volutpat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lectus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arcu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eget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tristique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neque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porta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ultricies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sed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augue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id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scelerisque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Proin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imperdiet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tortor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consequat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tempor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, sit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amet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vestibulum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purus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sollicitudin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.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Mauris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bibendum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molestie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</a:t>
            </a:r>
            <a:r>
              <a:rPr lang="en-ID" sz="1000" b="0" i="0" dirty="0" err="1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enim</a:t>
            </a:r>
            <a:r>
              <a:rPr lang="en-ID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Questrial" pitchFamily="2" charset="0"/>
              </a:rPr>
              <a:t> non maximus.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Questrial" pitchFamily="2" charset="0"/>
              <a:ea typeface="Urbanist" panose="020B0A04040200000203" pitchFamily="34" charset="0"/>
              <a:cs typeface="Urbanist" panose="020B0A0404020000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6E7659-AC8E-53CE-C0CF-4B398CBF3118}"/>
              </a:ext>
            </a:extLst>
          </p:cNvPr>
          <p:cNvSpPr txBox="1"/>
          <p:nvPr/>
        </p:nvSpPr>
        <p:spPr>
          <a:xfrm>
            <a:off x="909779" y="2249281"/>
            <a:ext cx="62953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Leveraging Tech for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19A23D-126C-18AB-92EB-6D46E9193AEC}"/>
              </a:ext>
            </a:extLst>
          </p:cNvPr>
          <p:cNvSpPr txBox="1"/>
          <p:nvPr/>
        </p:nvSpPr>
        <p:spPr>
          <a:xfrm>
            <a:off x="909781" y="2840297"/>
            <a:ext cx="539980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Space Grotesk SemiBold" pitchFamily="2" charset="0"/>
                <a:ea typeface="Roboto Medium" panose="02000000000000000000" pitchFamily="2" charset="0"/>
                <a:cs typeface="Space Grotesk SemiBold" pitchFamily="2" charset="0"/>
              </a:rPr>
              <a:t>Urban Innovation</a:t>
            </a:r>
          </a:p>
        </p:txBody>
      </p:sp>
    </p:spTree>
    <p:extLst>
      <p:ext uri="{BB962C8B-B14F-4D97-AF65-F5344CB8AC3E}">
        <p14:creationId xmlns:p14="http://schemas.microsoft.com/office/powerpoint/2010/main" val="2258489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1819</Words>
  <Application>Microsoft Office PowerPoint</Application>
  <PresentationFormat>Widescreen</PresentationFormat>
  <Paragraphs>219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Questrial</vt:lpstr>
      <vt:lpstr>Space Grotesk Light</vt:lpstr>
      <vt:lpstr>Space Grotesk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rafliapi120@gmail.com</dc:creator>
  <cp:lastModifiedBy>rafliapi120@gmail.com</cp:lastModifiedBy>
  <cp:revision>26</cp:revision>
  <dcterms:created xsi:type="dcterms:W3CDTF">2024-12-17T07:32:08Z</dcterms:created>
  <dcterms:modified xsi:type="dcterms:W3CDTF">2024-12-19T06:54:09Z</dcterms:modified>
</cp:coreProperties>
</file>