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79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 P" initials="TP" lastIdx="1" clrIdx="0">
    <p:extLst>
      <p:ext uri="{19B8F6BF-5375-455C-9EA6-DF929625EA0E}">
        <p15:presenceInfo xmlns:p15="http://schemas.microsoft.com/office/powerpoint/2012/main" userId="d53a914b860ebe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Column 01</c:v>
                </c:pt>
                <c:pt idx="1">
                  <c:v>Clumn 02</c:v>
                </c:pt>
                <c:pt idx="2">
                  <c:v>Column 03</c:v>
                </c:pt>
                <c:pt idx="3">
                  <c:v>Column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7-4FF3-8626-9C6416606C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Column 01</c:v>
                </c:pt>
                <c:pt idx="1">
                  <c:v>Clumn 02</c:v>
                </c:pt>
                <c:pt idx="2">
                  <c:v>Column 03</c:v>
                </c:pt>
                <c:pt idx="3">
                  <c:v>Column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7-4FF3-8626-9C6416606C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Column 01</c:v>
                </c:pt>
                <c:pt idx="1">
                  <c:v>Clumn 02</c:v>
                </c:pt>
                <c:pt idx="2">
                  <c:v>Column 03</c:v>
                </c:pt>
                <c:pt idx="3">
                  <c:v>Column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7-4FF3-8626-9C6416606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856608"/>
        <c:axId val="195855952"/>
        <c:axId val="0"/>
      </c:bar3DChart>
      <c:catAx>
        <c:axId val="1958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5952"/>
        <c:crosses val="autoZero"/>
        <c:auto val="1"/>
        <c:lblAlgn val="ctr"/>
        <c:lblOffset val="100"/>
        <c:noMultiLvlLbl val="0"/>
      </c:catAx>
      <c:valAx>
        <c:axId val="1958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5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8571-6AA9-4867-B9B2-CE4039588F0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4B18-4000-4279-A4CD-C1992726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B4B18-4000-4279-A4CD-C19927263B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66800"/>
            <a:ext cx="5325979" cy="4724400"/>
          </a:xfrm>
          <a:custGeom>
            <a:avLst/>
            <a:gdLst>
              <a:gd name="connsiteX0" fmla="*/ 0 w 5325979"/>
              <a:gd name="connsiteY0" fmla="*/ 0 h 4724400"/>
              <a:gd name="connsiteX1" fmla="*/ 5325979 w 5325979"/>
              <a:gd name="connsiteY1" fmla="*/ 0 h 4724400"/>
              <a:gd name="connsiteX2" fmla="*/ 5325979 w 5325979"/>
              <a:gd name="connsiteY2" fmla="*/ 4724400 h 4724400"/>
              <a:gd name="connsiteX3" fmla="*/ 0 w 5325979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979" h="4724400">
                <a:moveTo>
                  <a:pt x="0" y="0"/>
                </a:moveTo>
                <a:lnTo>
                  <a:pt x="5325979" y="0"/>
                </a:lnTo>
                <a:lnTo>
                  <a:pt x="5325979" y="4724400"/>
                </a:lnTo>
                <a:lnTo>
                  <a:pt x="0" y="47244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7368989" y="1398113"/>
            <a:ext cx="2226530" cy="2226530"/>
          </a:xfrm>
          <a:custGeom>
            <a:avLst/>
            <a:gdLst>
              <a:gd name="connsiteX0" fmla="*/ 0 w 2226530"/>
              <a:gd name="connsiteY0" fmla="*/ 0 h 2226530"/>
              <a:gd name="connsiteX1" fmla="*/ 2226530 w 2226530"/>
              <a:gd name="connsiteY1" fmla="*/ 0 h 2226530"/>
              <a:gd name="connsiteX2" fmla="*/ 2226530 w 2226530"/>
              <a:gd name="connsiteY2" fmla="*/ 2226530 h 2226530"/>
              <a:gd name="connsiteX3" fmla="*/ 0 w 2226530"/>
              <a:gd name="connsiteY3" fmla="*/ 2226530 h 222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530" h="2226530">
                <a:moveTo>
                  <a:pt x="0" y="0"/>
                </a:moveTo>
                <a:lnTo>
                  <a:pt x="2226530" y="0"/>
                </a:lnTo>
                <a:lnTo>
                  <a:pt x="2226530" y="2226530"/>
                </a:lnTo>
                <a:lnTo>
                  <a:pt x="0" y="222653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9756882" y="1993065"/>
            <a:ext cx="1631577" cy="1631577"/>
          </a:xfrm>
          <a:custGeom>
            <a:avLst/>
            <a:gdLst>
              <a:gd name="connsiteX0" fmla="*/ 0 w 1631577"/>
              <a:gd name="connsiteY0" fmla="*/ 0 h 1631577"/>
              <a:gd name="connsiteX1" fmla="*/ 1631577 w 1631577"/>
              <a:gd name="connsiteY1" fmla="*/ 0 h 1631577"/>
              <a:gd name="connsiteX2" fmla="*/ 1631577 w 1631577"/>
              <a:gd name="connsiteY2" fmla="*/ 1631577 h 1631577"/>
              <a:gd name="connsiteX3" fmla="*/ 0 w 1631577"/>
              <a:gd name="connsiteY3" fmla="*/ 1631577 h 163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1577" h="1631577">
                <a:moveTo>
                  <a:pt x="0" y="0"/>
                </a:moveTo>
                <a:lnTo>
                  <a:pt x="1631577" y="0"/>
                </a:lnTo>
                <a:lnTo>
                  <a:pt x="1631577" y="1631577"/>
                </a:lnTo>
                <a:lnTo>
                  <a:pt x="0" y="163157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/>
          </p:nvPr>
        </p:nvSpPr>
        <p:spPr>
          <a:xfrm>
            <a:off x="7963941" y="3828310"/>
            <a:ext cx="1631577" cy="1631577"/>
          </a:xfrm>
          <a:custGeom>
            <a:avLst/>
            <a:gdLst>
              <a:gd name="connsiteX0" fmla="*/ 0 w 1631577"/>
              <a:gd name="connsiteY0" fmla="*/ 0 h 1631577"/>
              <a:gd name="connsiteX1" fmla="*/ 1631577 w 1631577"/>
              <a:gd name="connsiteY1" fmla="*/ 0 h 1631577"/>
              <a:gd name="connsiteX2" fmla="*/ 1631577 w 1631577"/>
              <a:gd name="connsiteY2" fmla="*/ 1631577 h 1631577"/>
              <a:gd name="connsiteX3" fmla="*/ 0 w 1631577"/>
              <a:gd name="connsiteY3" fmla="*/ 1631577 h 163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1577" h="1631577">
                <a:moveTo>
                  <a:pt x="0" y="0"/>
                </a:moveTo>
                <a:lnTo>
                  <a:pt x="1631577" y="0"/>
                </a:lnTo>
                <a:lnTo>
                  <a:pt x="1631577" y="1631577"/>
                </a:lnTo>
                <a:lnTo>
                  <a:pt x="0" y="163157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9756882" y="3828310"/>
            <a:ext cx="1631577" cy="1631577"/>
          </a:xfrm>
          <a:custGeom>
            <a:avLst/>
            <a:gdLst>
              <a:gd name="connsiteX0" fmla="*/ 0 w 1631577"/>
              <a:gd name="connsiteY0" fmla="*/ 0 h 1631577"/>
              <a:gd name="connsiteX1" fmla="*/ 1631577 w 1631577"/>
              <a:gd name="connsiteY1" fmla="*/ 0 h 1631577"/>
              <a:gd name="connsiteX2" fmla="*/ 1631577 w 1631577"/>
              <a:gd name="connsiteY2" fmla="*/ 1631577 h 1631577"/>
              <a:gd name="connsiteX3" fmla="*/ 0 w 1631577"/>
              <a:gd name="connsiteY3" fmla="*/ 1631577 h 163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1577" h="1631577">
                <a:moveTo>
                  <a:pt x="0" y="0"/>
                </a:moveTo>
                <a:lnTo>
                  <a:pt x="1631577" y="0"/>
                </a:lnTo>
                <a:lnTo>
                  <a:pt x="1631577" y="1631577"/>
                </a:lnTo>
                <a:lnTo>
                  <a:pt x="0" y="163157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66800"/>
            <a:ext cx="5276850" cy="5791200"/>
          </a:xfrm>
          <a:custGeom>
            <a:avLst/>
            <a:gdLst>
              <a:gd name="connsiteX0" fmla="*/ 0 w 5276850"/>
              <a:gd name="connsiteY0" fmla="*/ 0 h 5791200"/>
              <a:gd name="connsiteX1" fmla="*/ 5276850 w 5276850"/>
              <a:gd name="connsiteY1" fmla="*/ 5791200 h 5791200"/>
              <a:gd name="connsiteX2" fmla="*/ 0 w 5276850"/>
              <a:gd name="connsiteY2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6850" h="5791200">
                <a:moveTo>
                  <a:pt x="0" y="0"/>
                </a:moveTo>
                <a:lnTo>
                  <a:pt x="5276850" y="5791200"/>
                </a:lnTo>
                <a:lnTo>
                  <a:pt x="0" y="57912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reeform 5"/>
          <p:cNvSpPr>
            <a:spLocks noGrp="1"/>
          </p:cNvSpPr>
          <p:nvPr>
            <p:ph type="pic" sz="quarter" idx="11"/>
          </p:nvPr>
        </p:nvSpPr>
        <p:spPr>
          <a:xfrm>
            <a:off x="1731034" y="1214956"/>
            <a:ext cx="4241957" cy="5643044"/>
          </a:xfrm>
          <a:custGeom>
            <a:avLst/>
            <a:gdLst>
              <a:gd name="connsiteX0" fmla="*/ 0 w 4241957"/>
              <a:gd name="connsiteY0" fmla="*/ 0 h 5643044"/>
              <a:gd name="connsiteX1" fmla="*/ 4241957 w 4241957"/>
              <a:gd name="connsiteY1" fmla="*/ 0 h 5643044"/>
              <a:gd name="connsiteX2" fmla="*/ 4241957 w 4241957"/>
              <a:gd name="connsiteY2" fmla="*/ 5643044 h 5643044"/>
              <a:gd name="connsiteX3" fmla="*/ 0 w 4241957"/>
              <a:gd name="connsiteY3" fmla="*/ 5643044 h 564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957" h="5643044">
                <a:moveTo>
                  <a:pt x="0" y="0"/>
                </a:moveTo>
                <a:lnTo>
                  <a:pt x="4241957" y="0"/>
                </a:lnTo>
                <a:lnTo>
                  <a:pt x="4241957" y="5643044"/>
                </a:lnTo>
                <a:lnTo>
                  <a:pt x="0" y="564304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15864" y="-1"/>
            <a:ext cx="2949425" cy="4313209"/>
          </a:xfrm>
          <a:custGeom>
            <a:avLst/>
            <a:gdLst>
              <a:gd name="connsiteX0" fmla="*/ 0 w 2949425"/>
              <a:gd name="connsiteY0" fmla="*/ 0 h 4313209"/>
              <a:gd name="connsiteX1" fmla="*/ 2949425 w 2949425"/>
              <a:gd name="connsiteY1" fmla="*/ 0 h 4313209"/>
              <a:gd name="connsiteX2" fmla="*/ 2949425 w 2949425"/>
              <a:gd name="connsiteY2" fmla="*/ 4313209 h 4313209"/>
              <a:gd name="connsiteX3" fmla="*/ 0 w 2949425"/>
              <a:gd name="connsiteY3" fmla="*/ 4313209 h 43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425" h="4313209">
                <a:moveTo>
                  <a:pt x="0" y="0"/>
                </a:moveTo>
                <a:lnTo>
                  <a:pt x="2949425" y="0"/>
                </a:lnTo>
                <a:lnTo>
                  <a:pt x="2949425" y="4313209"/>
                </a:lnTo>
                <a:lnTo>
                  <a:pt x="0" y="431320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8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24940" y="1066800"/>
            <a:ext cx="1921777" cy="1814423"/>
          </a:xfrm>
          <a:custGeom>
            <a:avLst/>
            <a:gdLst>
              <a:gd name="connsiteX0" fmla="*/ 0 w 1921777"/>
              <a:gd name="connsiteY0" fmla="*/ 0 h 1814423"/>
              <a:gd name="connsiteX1" fmla="*/ 1921777 w 1921777"/>
              <a:gd name="connsiteY1" fmla="*/ 0 h 1814423"/>
              <a:gd name="connsiteX2" fmla="*/ 1921777 w 1921777"/>
              <a:gd name="connsiteY2" fmla="*/ 1814423 h 1814423"/>
              <a:gd name="connsiteX3" fmla="*/ 0 w 1921777"/>
              <a:gd name="connsiteY3" fmla="*/ 1814423 h 181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777" h="1814423">
                <a:moveTo>
                  <a:pt x="0" y="0"/>
                </a:moveTo>
                <a:lnTo>
                  <a:pt x="1921777" y="0"/>
                </a:lnTo>
                <a:lnTo>
                  <a:pt x="1921777" y="1814423"/>
                </a:lnTo>
                <a:lnTo>
                  <a:pt x="0" y="181442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74223" y="1066800"/>
            <a:ext cx="1921777" cy="1814423"/>
          </a:xfrm>
          <a:custGeom>
            <a:avLst/>
            <a:gdLst>
              <a:gd name="connsiteX0" fmla="*/ 0 w 1921777"/>
              <a:gd name="connsiteY0" fmla="*/ 0 h 1814423"/>
              <a:gd name="connsiteX1" fmla="*/ 1921777 w 1921777"/>
              <a:gd name="connsiteY1" fmla="*/ 0 h 1814423"/>
              <a:gd name="connsiteX2" fmla="*/ 1921777 w 1921777"/>
              <a:gd name="connsiteY2" fmla="*/ 1814423 h 1814423"/>
              <a:gd name="connsiteX3" fmla="*/ 0 w 1921777"/>
              <a:gd name="connsiteY3" fmla="*/ 1814423 h 181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777" h="1814423">
                <a:moveTo>
                  <a:pt x="0" y="0"/>
                </a:moveTo>
                <a:lnTo>
                  <a:pt x="1921777" y="0"/>
                </a:lnTo>
                <a:lnTo>
                  <a:pt x="1921777" y="1814423"/>
                </a:lnTo>
                <a:lnTo>
                  <a:pt x="0" y="181442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9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66021" y="1066800"/>
            <a:ext cx="5325979" cy="4724400"/>
          </a:xfrm>
          <a:custGeom>
            <a:avLst/>
            <a:gdLst>
              <a:gd name="connsiteX0" fmla="*/ 0 w 5325979"/>
              <a:gd name="connsiteY0" fmla="*/ 0 h 4800600"/>
              <a:gd name="connsiteX1" fmla="*/ 5325979 w 5325979"/>
              <a:gd name="connsiteY1" fmla="*/ 0 h 4800600"/>
              <a:gd name="connsiteX2" fmla="*/ 5325979 w 5325979"/>
              <a:gd name="connsiteY2" fmla="*/ 4800600 h 4800600"/>
              <a:gd name="connsiteX3" fmla="*/ 0 w 5325979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979" h="4800600">
                <a:moveTo>
                  <a:pt x="0" y="0"/>
                </a:moveTo>
                <a:lnTo>
                  <a:pt x="5325979" y="0"/>
                </a:lnTo>
                <a:lnTo>
                  <a:pt x="5325979" y="4800600"/>
                </a:lnTo>
                <a:lnTo>
                  <a:pt x="0" y="48006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26185" y="1066800"/>
            <a:ext cx="3990872" cy="2280249"/>
          </a:xfrm>
          <a:custGeom>
            <a:avLst/>
            <a:gdLst>
              <a:gd name="connsiteX0" fmla="*/ 0 w 3990872"/>
              <a:gd name="connsiteY0" fmla="*/ 0 h 2280249"/>
              <a:gd name="connsiteX1" fmla="*/ 3990872 w 3990872"/>
              <a:gd name="connsiteY1" fmla="*/ 0 h 2280249"/>
              <a:gd name="connsiteX2" fmla="*/ 3990872 w 3990872"/>
              <a:gd name="connsiteY2" fmla="*/ 2280249 h 2280249"/>
              <a:gd name="connsiteX3" fmla="*/ 0 w 3990872"/>
              <a:gd name="connsiteY3" fmla="*/ 2280249 h 228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872" h="2280249">
                <a:moveTo>
                  <a:pt x="0" y="0"/>
                </a:moveTo>
                <a:lnTo>
                  <a:pt x="3990872" y="0"/>
                </a:lnTo>
                <a:lnTo>
                  <a:pt x="3990872" y="2280249"/>
                </a:lnTo>
                <a:lnTo>
                  <a:pt x="0" y="228024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26185" y="3510951"/>
            <a:ext cx="3990872" cy="2280249"/>
          </a:xfrm>
          <a:custGeom>
            <a:avLst/>
            <a:gdLst>
              <a:gd name="connsiteX0" fmla="*/ 0 w 3990872"/>
              <a:gd name="connsiteY0" fmla="*/ 0 h 2280249"/>
              <a:gd name="connsiteX1" fmla="*/ 3990872 w 3990872"/>
              <a:gd name="connsiteY1" fmla="*/ 0 h 2280249"/>
              <a:gd name="connsiteX2" fmla="*/ 3990872 w 3990872"/>
              <a:gd name="connsiteY2" fmla="*/ 2280249 h 2280249"/>
              <a:gd name="connsiteX3" fmla="*/ 0 w 3990872"/>
              <a:gd name="connsiteY3" fmla="*/ 2280249 h 228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0872" h="2280249">
                <a:moveTo>
                  <a:pt x="0" y="0"/>
                </a:moveTo>
                <a:lnTo>
                  <a:pt x="3990872" y="0"/>
                </a:lnTo>
                <a:lnTo>
                  <a:pt x="3990872" y="2280249"/>
                </a:lnTo>
                <a:lnTo>
                  <a:pt x="0" y="228024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2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5200" y="1066800"/>
            <a:ext cx="3950090" cy="4724400"/>
          </a:xfrm>
          <a:custGeom>
            <a:avLst/>
            <a:gdLst>
              <a:gd name="connsiteX0" fmla="*/ 0 w 3950090"/>
              <a:gd name="connsiteY0" fmla="*/ 0 h 4724400"/>
              <a:gd name="connsiteX1" fmla="*/ 3950090 w 3950090"/>
              <a:gd name="connsiteY1" fmla="*/ 0 h 4724400"/>
              <a:gd name="connsiteX2" fmla="*/ 3950090 w 3950090"/>
              <a:gd name="connsiteY2" fmla="*/ 4724400 h 4724400"/>
              <a:gd name="connsiteX3" fmla="*/ 0 w 395009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0090" h="4724400">
                <a:moveTo>
                  <a:pt x="0" y="0"/>
                </a:moveTo>
                <a:lnTo>
                  <a:pt x="3950090" y="0"/>
                </a:lnTo>
                <a:lnTo>
                  <a:pt x="3950090" y="4724400"/>
                </a:lnTo>
                <a:lnTo>
                  <a:pt x="0" y="47244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48967" y="1361972"/>
            <a:ext cx="3993756" cy="3824448"/>
          </a:xfrm>
          <a:custGeom>
            <a:avLst/>
            <a:gdLst>
              <a:gd name="connsiteX0" fmla="*/ 1880983 w 3993756"/>
              <a:gd name="connsiteY0" fmla="*/ 0 h 3824448"/>
              <a:gd name="connsiteX1" fmla="*/ 1903547 w 3993756"/>
              <a:gd name="connsiteY1" fmla="*/ 12330 h 3824448"/>
              <a:gd name="connsiteX2" fmla="*/ 1909701 w 3993756"/>
              <a:gd name="connsiteY2" fmla="*/ 22605 h 3824448"/>
              <a:gd name="connsiteX3" fmla="*/ 3977346 w 3993756"/>
              <a:gd name="connsiteY3" fmla="*/ 3156557 h 3824448"/>
              <a:gd name="connsiteX4" fmla="*/ 3993756 w 3993756"/>
              <a:gd name="connsiteY4" fmla="*/ 3179163 h 3824448"/>
              <a:gd name="connsiteX5" fmla="*/ 3975295 w 3993756"/>
              <a:gd name="connsiteY5" fmla="*/ 3185328 h 3824448"/>
              <a:gd name="connsiteX6" fmla="*/ 3245055 w 3993756"/>
              <a:gd name="connsiteY6" fmla="*/ 3438099 h 3824448"/>
              <a:gd name="connsiteX7" fmla="*/ 2242000 w 3993756"/>
              <a:gd name="connsiteY7" fmla="*/ 3785403 h 3824448"/>
              <a:gd name="connsiteX8" fmla="*/ 2131234 w 3993756"/>
              <a:gd name="connsiteY8" fmla="*/ 3822394 h 3824448"/>
              <a:gd name="connsiteX9" fmla="*/ 2114824 w 3993756"/>
              <a:gd name="connsiteY9" fmla="*/ 3816228 h 3824448"/>
              <a:gd name="connsiteX10" fmla="*/ 2110722 w 3993756"/>
              <a:gd name="connsiteY10" fmla="*/ 3810063 h 3824448"/>
              <a:gd name="connsiteX11" fmla="*/ 8205 w 3993756"/>
              <a:gd name="connsiteY11" fmla="*/ 162349 h 3824448"/>
              <a:gd name="connsiteX12" fmla="*/ 0 w 3993756"/>
              <a:gd name="connsiteY12" fmla="*/ 143853 h 3824448"/>
              <a:gd name="connsiteX13" fmla="*/ 149740 w 3993756"/>
              <a:gd name="connsiteY13" fmla="*/ 133578 h 3824448"/>
              <a:gd name="connsiteX14" fmla="*/ 391785 w 3993756"/>
              <a:gd name="connsiteY14" fmla="*/ 115083 h 3824448"/>
              <a:gd name="connsiteX15" fmla="*/ 662549 w 3993756"/>
              <a:gd name="connsiteY15" fmla="*/ 94532 h 3824448"/>
              <a:gd name="connsiteX16" fmla="*/ 900492 w 3993756"/>
              <a:gd name="connsiteY16" fmla="*/ 76037 h 3824448"/>
              <a:gd name="connsiteX17" fmla="*/ 1185614 w 3993756"/>
              <a:gd name="connsiteY17" fmla="*/ 53432 h 3824448"/>
              <a:gd name="connsiteX18" fmla="*/ 1366123 w 3993756"/>
              <a:gd name="connsiteY18" fmla="*/ 41101 h 3824448"/>
              <a:gd name="connsiteX19" fmla="*/ 1614322 w 3993756"/>
              <a:gd name="connsiteY19" fmla="*/ 20551 h 3824448"/>
              <a:gd name="connsiteX20" fmla="*/ 1880983 w 3993756"/>
              <a:gd name="connsiteY20" fmla="*/ 0 h 382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3756" h="3824448">
                <a:moveTo>
                  <a:pt x="1880983" y="0"/>
                </a:moveTo>
                <a:cubicBezTo>
                  <a:pt x="1891240" y="0"/>
                  <a:pt x="1897393" y="2055"/>
                  <a:pt x="1903547" y="12330"/>
                </a:cubicBezTo>
                <a:cubicBezTo>
                  <a:pt x="1903547" y="14386"/>
                  <a:pt x="1907649" y="18495"/>
                  <a:pt x="1909701" y="22605"/>
                </a:cubicBezTo>
                <a:cubicBezTo>
                  <a:pt x="2598916" y="1066572"/>
                  <a:pt x="3288131" y="2112591"/>
                  <a:pt x="3977346" y="3156557"/>
                </a:cubicBezTo>
                <a:cubicBezTo>
                  <a:pt x="3981448" y="3162723"/>
                  <a:pt x="3987602" y="3170942"/>
                  <a:pt x="3993756" y="3179163"/>
                </a:cubicBezTo>
                <a:cubicBezTo>
                  <a:pt x="3985551" y="3183273"/>
                  <a:pt x="3981448" y="3185328"/>
                  <a:pt x="3975295" y="3185328"/>
                </a:cubicBezTo>
                <a:cubicBezTo>
                  <a:pt x="3733249" y="3269585"/>
                  <a:pt x="3489152" y="3353842"/>
                  <a:pt x="3245055" y="3438099"/>
                </a:cubicBezTo>
                <a:cubicBezTo>
                  <a:pt x="2910703" y="3553182"/>
                  <a:pt x="2576352" y="3670320"/>
                  <a:pt x="2242000" y="3785403"/>
                </a:cubicBezTo>
                <a:cubicBezTo>
                  <a:pt x="2205078" y="3797733"/>
                  <a:pt x="2168156" y="3810063"/>
                  <a:pt x="2131234" y="3822394"/>
                </a:cubicBezTo>
                <a:cubicBezTo>
                  <a:pt x="2123029" y="3826503"/>
                  <a:pt x="2116875" y="3824449"/>
                  <a:pt x="2114824" y="3816228"/>
                </a:cubicBezTo>
                <a:cubicBezTo>
                  <a:pt x="2112773" y="3814173"/>
                  <a:pt x="2110722" y="3812119"/>
                  <a:pt x="2110722" y="3810063"/>
                </a:cubicBezTo>
                <a:cubicBezTo>
                  <a:pt x="1409199" y="2593473"/>
                  <a:pt x="707676" y="1378939"/>
                  <a:pt x="8205" y="162349"/>
                </a:cubicBezTo>
                <a:cubicBezTo>
                  <a:pt x="4103" y="158239"/>
                  <a:pt x="0" y="152074"/>
                  <a:pt x="0" y="143853"/>
                </a:cubicBezTo>
                <a:cubicBezTo>
                  <a:pt x="49229" y="141799"/>
                  <a:pt x="98459" y="137688"/>
                  <a:pt x="149740" y="133578"/>
                </a:cubicBezTo>
                <a:cubicBezTo>
                  <a:pt x="229738" y="127413"/>
                  <a:pt x="311788" y="121248"/>
                  <a:pt x="391785" y="115083"/>
                </a:cubicBezTo>
                <a:cubicBezTo>
                  <a:pt x="482040" y="108918"/>
                  <a:pt x="572295" y="100698"/>
                  <a:pt x="662549" y="94532"/>
                </a:cubicBezTo>
                <a:cubicBezTo>
                  <a:pt x="742547" y="88367"/>
                  <a:pt x="820494" y="82202"/>
                  <a:pt x="900492" y="76037"/>
                </a:cubicBezTo>
                <a:cubicBezTo>
                  <a:pt x="994849" y="67816"/>
                  <a:pt x="1091257" y="61651"/>
                  <a:pt x="1185614" y="53432"/>
                </a:cubicBezTo>
                <a:cubicBezTo>
                  <a:pt x="1247151" y="49321"/>
                  <a:pt x="1306637" y="45211"/>
                  <a:pt x="1366123" y="41101"/>
                </a:cubicBezTo>
                <a:cubicBezTo>
                  <a:pt x="1448173" y="34936"/>
                  <a:pt x="1530222" y="26716"/>
                  <a:pt x="1614322" y="20551"/>
                </a:cubicBezTo>
                <a:cubicBezTo>
                  <a:pt x="1702526" y="14386"/>
                  <a:pt x="1790729" y="8220"/>
                  <a:pt x="188098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49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01553" y="1715955"/>
            <a:ext cx="4096187" cy="3068704"/>
          </a:xfrm>
          <a:custGeom>
            <a:avLst/>
            <a:gdLst>
              <a:gd name="connsiteX0" fmla="*/ 0 w 4096187"/>
              <a:gd name="connsiteY0" fmla="*/ 0 h 3068704"/>
              <a:gd name="connsiteX1" fmla="*/ 4096187 w 4096187"/>
              <a:gd name="connsiteY1" fmla="*/ 0 h 3068704"/>
              <a:gd name="connsiteX2" fmla="*/ 4096187 w 4096187"/>
              <a:gd name="connsiteY2" fmla="*/ 3068704 h 3068704"/>
              <a:gd name="connsiteX3" fmla="*/ 0 w 4096187"/>
              <a:gd name="connsiteY3" fmla="*/ 3068704 h 306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6187" h="3068704">
                <a:moveTo>
                  <a:pt x="0" y="0"/>
                </a:moveTo>
                <a:lnTo>
                  <a:pt x="4096187" y="0"/>
                </a:lnTo>
                <a:lnTo>
                  <a:pt x="4096187" y="3068704"/>
                </a:lnTo>
                <a:lnTo>
                  <a:pt x="0" y="306870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14500"/>
            <a:ext cx="5143500" cy="5143500"/>
          </a:xfrm>
          <a:custGeom>
            <a:avLst/>
            <a:gdLst>
              <a:gd name="connsiteX0" fmla="*/ 2571750 w 5143500"/>
              <a:gd name="connsiteY0" fmla="*/ 0 h 5143500"/>
              <a:gd name="connsiteX1" fmla="*/ 5143500 w 5143500"/>
              <a:gd name="connsiteY1" fmla="*/ 2571750 h 5143500"/>
              <a:gd name="connsiteX2" fmla="*/ 257175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2571750 h 5143500"/>
              <a:gd name="connsiteX5" fmla="*/ 2571750 w 51435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0" h="5143500">
                <a:moveTo>
                  <a:pt x="2571750" y="0"/>
                </a:moveTo>
                <a:cubicBezTo>
                  <a:pt x="3992088" y="0"/>
                  <a:pt x="5143500" y="1151412"/>
                  <a:pt x="5143500" y="2571750"/>
                </a:cubicBezTo>
                <a:cubicBezTo>
                  <a:pt x="5143500" y="3992088"/>
                  <a:pt x="3992088" y="5143500"/>
                  <a:pt x="2571750" y="5143500"/>
                </a:cubicBezTo>
                <a:lnTo>
                  <a:pt x="0" y="5143500"/>
                </a:lnTo>
                <a:lnTo>
                  <a:pt x="0" y="2571750"/>
                </a:lnTo>
                <a:cubicBezTo>
                  <a:pt x="0" y="1151412"/>
                  <a:pt x="1151412" y="0"/>
                  <a:pt x="257175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5681" y="1879812"/>
            <a:ext cx="4276938" cy="3080071"/>
          </a:xfrm>
          <a:custGeom>
            <a:avLst/>
            <a:gdLst>
              <a:gd name="connsiteX0" fmla="*/ 0 w 4276938"/>
              <a:gd name="connsiteY0" fmla="*/ 0 h 3080071"/>
              <a:gd name="connsiteX1" fmla="*/ 3449942 w 4276938"/>
              <a:gd name="connsiteY1" fmla="*/ 136747 h 3080071"/>
              <a:gd name="connsiteX2" fmla="*/ 4276938 w 4276938"/>
              <a:gd name="connsiteY2" fmla="*/ 3080071 h 3080071"/>
              <a:gd name="connsiteX3" fmla="*/ 794437 w 4276938"/>
              <a:gd name="connsiteY3" fmla="*/ 3067048 h 308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938" h="3080071">
                <a:moveTo>
                  <a:pt x="0" y="0"/>
                </a:moveTo>
                <a:lnTo>
                  <a:pt x="3449942" y="136747"/>
                </a:lnTo>
                <a:lnTo>
                  <a:pt x="4276938" y="3080071"/>
                </a:lnTo>
                <a:lnTo>
                  <a:pt x="794437" y="306704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19497" y="1"/>
            <a:ext cx="5090789" cy="3548903"/>
          </a:xfrm>
          <a:custGeom>
            <a:avLst/>
            <a:gdLst>
              <a:gd name="connsiteX0" fmla="*/ 0 w 5090789"/>
              <a:gd name="connsiteY0" fmla="*/ 0 h 3548903"/>
              <a:gd name="connsiteX1" fmla="*/ 5090789 w 5090789"/>
              <a:gd name="connsiteY1" fmla="*/ 0 h 3548903"/>
              <a:gd name="connsiteX2" fmla="*/ 5090789 w 5090789"/>
              <a:gd name="connsiteY2" fmla="*/ 3548903 h 3548903"/>
              <a:gd name="connsiteX3" fmla="*/ 0 w 5090789"/>
              <a:gd name="connsiteY3" fmla="*/ 3548903 h 35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789" h="3548903">
                <a:moveTo>
                  <a:pt x="0" y="0"/>
                </a:moveTo>
                <a:lnTo>
                  <a:pt x="5090789" y="0"/>
                </a:lnTo>
                <a:lnTo>
                  <a:pt x="5090789" y="3548903"/>
                </a:lnTo>
                <a:lnTo>
                  <a:pt x="0" y="354890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0" y="1066800"/>
            <a:ext cx="5326063" cy="4724400"/>
          </a:xfrm>
          <a:custGeom>
            <a:avLst/>
            <a:gdLst>
              <a:gd name="connsiteX0" fmla="*/ 0 w 5326063"/>
              <a:gd name="connsiteY0" fmla="*/ 0 h 4724400"/>
              <a:gd name="connsiteX1" fmla="*/ 5326063 w 5326063"/>
              <a:gd name="connsiteY1" fmla="*/ 0 h 4724400"/>
              <a:gd name="connsiteX2" fmla="*/ 5326063 w 5326063"/>
              <a:gd name="connsiteY2" fmla="*/ 4724400 h 4724400"/>
              <a:gd name="connsiteX3" fmla="*/ 0 w 5326063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063" h="4724400">
                <a:moveTo>
                  <a:pt x="0" y="0"/>
                </a:moveTo>
                <a:lnTo>
                  <a:pt x="5326063" y="0"/>
                </a:lnTo>
                <a:lnTo>
                  <a:pt x="5326063" y="4724400"/>
                </a:lnTo>
                <a:lnTo>
                  <a:pt x="0" y="47244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6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249" y="2058012"/>
            <a:ext cx="12194499" cy="2473190"/>
          </a:xfrm>
          <a:custGeom>
            <a:avLst/>
            <a:gdLst>
              <a:gd name="connsiteX0" fmla="*/ 0 w 12194499"/>
              <a:gd name="connsiteY0" fmla="*/ 0 h 2473190"/>
              <a:gd name="connsiteX1" fmla="*/ 12194499 w 12194499"/>
              <a:gd name="connsiteY1" fmla="*/ 0 h 2473190"/>
              <a:gd name="connsiteX2" fmla="*/ 12194499 w 12194499"/>
              <a:gd name="connsiteY2" fmla="*/ 2473190 h 2473190"/>
              <a:gd name="connsiteX3" fmla="*/ 0 w 12194499"/>
              <a:gd name="connsiteY3" fmla="*/ 2473190 h 24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499" h="2473190">
                <a:moveTo>
                  <a:pt x="0" y="0"/>
                </a:moveTo>
                <a:lnTo>
                  <a:pt x="12194499" y="0"/>
                </a:lnTo>
                <a:lnTo>
                  <a:pt x="12194499" y="2473190"/>
                </a:lnTo>
                <a:lnTo>
                  <a:pt x="0" y="247319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972910"/>
            <a:ext cx="12192000" cy="2885090"/>
          </a:xfrm>
          <a:custGeom>
            <a:avLst/>
            <a:gdLst>
              <a:gd name="connsiteX0" fmla="*/ 0 w 12192000"/>
              <a:gd name="connsiteY0" fmla="*/ 0 h 2299690"/>
              <a:gd name="connsiteX1" fmla="*/ 12192000 w 12192000"/>
              <a:gd name="connsiteY1" fmla="*/ 0 h 2299690"/>
              <a:gd name="connsiteX2" fmla="*/ 12192000 w 12192000"/>
              <a:gd name="connsiteY2" fmla="*/ 2299690 h 2299690"/>
              <a:gd name="connsiteX3" fmla="*/ 0 w 12192000"/>
              <a:gd name="connsiteY3" fmla="*/ 2299690 h 22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9690">
                <a:moveTo>
                  <a:pt x="0" y="0"/>
                </a:moveTo>
                <a:lnTo>
                  <a:pt x="12192000" y="0"/>
                </a:lnTo>
                <a:lnTo>
                  <a:pt x="12192000" y="2299690"/>
                </a:lnTo>
                <a:lnTo>
                  <a:pt x="0" y="229969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2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00950" y="0"/>
            <a:ext cx="4591050" cy="6858000"/>
          </a:xfrm>
          <a:custGeom>
            <a:avLst/>
            <a:gdLst>
              <a:gd name="connsiteX0" fmla="*/ 0 w 4591050"/>
              <a:gd name="connsiteY0" fmla="*/ 0 h 6858000"/>
              <a:gd name="connsiteX1" fmla="*/ 4591050 w 4591050"/>
              <a:gd name="connsiteY1" fmla="*/ 0 h 6858000"/>
              <a:gd name="connsiteX2" fmla="*/ 4591050 w 4591050"/>
              <a:gd name="connsiteY2" fmla="*/ 6858000 h 6858000"/>
              <a:gd name="connsiteX3" fmla="*/ 0 w 4591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6858000">
                <a:moveTo>
                  <a:pt x="0" y="0"/>
                </a:moveTo>
                <a:lnTo>
                  <a:pt x="45910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165382"/>
            <a:ext cx="5048250" cy="5692618"/>
          </a:xfrm>
          <a:custGeom>
            <a:avLst/>
            <a:gdLst>
              <a:gd name="connsiteX0" fmla="*/ 1573291 w 5048250"/>
              <a:gd name="connsiteY0" fmla="*/ 0 h 5692618"/>
              <a:gd name="connsiteX1" fmla="*/ 5048250 w 5048250"/>
              <a:gd name="connsiteY1" fmla="*/ 3474959 h 5692618"/>
              <a:gd name="connsiteX2" fmla="*/ 4254739 w 5048250"/>
              <a:gd name="connsiteY2" fmla="*/ 5685356 h 5692618"/>
              <a:gd name="connsiteX3" fmla="*/ 4248138 w 5048250"/>
              <a:gd name="connsiteY3" fmla="*/ 5692618 h 5692618"/>
              <a:gd name="connsiteX4" fmla="*/ 0 w 5048250"/>
              <a:gd name="connsiteY4" fmla="*/ 5692618 h 5692618"/>
              <a:gd name="connsiteX5" fmla="*/ 0 w 5048250"/>
              <a:gd name="connsiteY5" fmla="*/ 379387 h 5692618"/>
              <a:gd name="connsiteX6" fmla="*/ 220680 w 5048250"/>
              <a:gd name="connsiteY6" fmla="*/ 273080 h 5692618"/>
              <a:gd name="connsiteX7" fmla="*/ 1573291 w 5048250"/>
              <a:gd name="connsiteY7" fmla="*/ 0 h 569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8250" h="5692618">
                <a:moveTo>
                  <a:pt x="1573291" y="0"/>
                </a:moveTo>
                <a:cubicBezTo>
                  <a:pt x="3492458" y="0"/>
                  <a:pt x="5048250" y="1555792"/>
                  <a:pt x="5048250" y="3474959"/>
                </a:cubicBezTo>
                <a:cubicBezTo>
                  <a:pt x="5048250" y="4314595"/>
                  <a:pt x="4750462" y="5084678"/>
                  <a:pt x="4254739" y="5685356"/>
                </a:cubicBezTo>
                <a:lnTo>
                  <a:pt x="4248138" y="5692618"/>
                </a:lnTo>
                <a:lnTo>
                  <a:pt x="0" y="5692618"/>
                </a:lnTo>
                <a:lnTo>
                  <a:pt x="0" y="379387"/>
                </a:lnTo>
                <a:lnTo>
                  <a:pt x="220680" y="273080"/>
                </a:lnTo>
                <a:cubicBezTo>
                  <a:pt x="636419" y="97237"/>
                  <a:pt x="1093500" y="0"/>
                  <a:pt x="1573291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2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66021" y="1066800"/>
            <a:ext cx="5325979" cy="4724400"/>
          </a:xfrm>
          <a:custGeom>
            <a:avLst/>
            <a:gdLst>
              <a:gd name="connsiteX0" fmla="*/ 0 w 5325979"/>
              <a:gd name="connsiteY0" fmla="*/ 0 h 4800600"/>
              <a:gd name="connsiteX1" fmla="*/ 5325979 w 5325979"/>
              <a:gd name="connsiteY1" fmla="*/ 0 h 4800600"/>
              <a:gd name="connsiteX2" fmla="*/ 5325979 w 5325979"/>
              <a:gd name="connsiteY2" fmla="*/ 4800600 h 4800600"/>
              <a:gd name="connsiteX3" fmla="*/ 0 w 5325979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979" h="4800600">
                <a:moveTo>
                  <a:pt x="0" y="0"/>
                </a:moveTo>
                <a:lnTo>
                  <a:pt x="5325979" y="0"/>
                </a:lnTo>
                <a:lnTo>
                  <a:pt x="5325979" y="4800600"/>
                </a:lnTo>
                <a:lnTo>
                  <a:pt x="0" y="48006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499" y="0"/>
            <a:ext cx="12194499" cy="3429000"/>
          </a:xfrm>
          <a:custGeom>
            <a:avLst/>
            <a:gdLst>
              <a:gd name="connsiteX0" fmla="*/ 0 w 12194499"/>
              <a:gd name="connsiteY0" fmla="*/ 0 h 3429000"/>
              <a:gd name="connsiteX1" fmla="*/ 12194499 w 12194499"/>
              <a:gd name="connsiteY1" fmla="*/ 0 h 3429000"/>
              <a:gd name="connsiteX2" fmla="*/ 12194499 w 12194499"/>
              <a:gd name="connsiteY2" fmla="*/ 3429000 h 3429000"/>
              <a:gd name="connsiteX3" fmla="*/ 0 w 121944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499" h="3429000">
                <a:moveTo>
                  <a:pt x="0" y="0"/>
                </a:moveTo>
                <a:lnTo>
                  <a:pt x="12194499" y="0"/>
                </a:lnTo>
                <a:lnTo>
                  <a:pt x="12194499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67537" y="2018581"/>
            <a:ext cx="1684170" cy="1684170"/>
          </a:xfrm>
          <a:custGeom>
            <a:avLst/>
            <a:gdLst>
              <a:gd name="connsiteX0" fmla="*/ 842085 w 1684170"/>
              <a:gd name="connsiteY0" fmla="*/ 0 h 1684170"/>
              <a:gd name="connsiteX1" fmla="*/ 1684170 w 1684170"/>
              <a:gd name="connsiteY1" fmla="*/ 842085 h 1684170"/>
              <a:gd name="connsiteX2" fmla="*/ 842085 w 1684170"/>
              <a:gd name="connsiteY2" fmla="*/ 1684170 h 1684170"/>
              <a:gd name="connsiteX3" fmla="*/ 0 w 1684170"/>
              <a:gd name="connsiteY3" fmla="*/ 842085 h 1684170"/>
              <a:gd name="connsiteX4" fmla="*/ 842085 w 1684170"/>
              <a:gd name="connsiteY4" fmla="*/ 0 h 16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170" h="1684170">
                <a:moveTo>
                  <a:pt x="842085" y="0"/>
                </a:moveTo>
                <a:cubicBezTo>
                  <a:pt x="1307156" y="0"/>
                  <a:pt x="1684170" y="377014"/>
                  <a:pt x="1684170" y="842085"/>
                </a:cubicBezTo>
                <a:cubicBezTo>
                  <a:pt x="1684170" y="1307156"/>
                  <a:pt x="1307156" y="1684170"/>
                  <a:pt x="842085" y="1684170"/>
                </a:cubicBezTo>
                <a:cubicBezTo>
                  <a:pt x="377014" y="1684170"/>
                  <a:pt x="0" y="1307156"/>
                  <a:pt x="0" y="842085"/>
                </a:cubicBezTo>
                <a:cubicBezTo>
                  <a:pt x="0" y="377014"/>
                  <a:pt x="377014" y="0"/>
                  <a:pt x="84208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267537" y="4608220"/>
            <a:ext cx="1684170" cy="1684170"/>
          </a:xfrm>
          <a:custGeom>
            <a:avLst/>
            <a:gdLst>
              <a:gd name="connsiteX0" fmla="*/ 842085 w 1684170"/>
              <a:gd name="connsiteY0" fmla="*/ 0 h 1684170"/>
              <a:gd name="connsiteX1" fmla="*/ 1684170 w 1684170"/>
              <a:gd name="connsiteY1" fmla="*/ 842085 h 1684170"/>
              <a:gd name="connsiteX2" fmla="*/ 842085 w 1684170"/>
              <a:gd name="connsiteY2" fmla="*/ 1684170 h 1684170"/>
              <a:gd name="connsiteX3" fmla="*/ 0 w 1684170"/>
              <a:gd name="connsiteY3" fmla="*/ 842085 h 1684170"/>
              <a:gd name="connsiteX4" fmla="*/ 842085 w 1684170"/>
              <a:gd name="connsiteY4" fmla="*/ 0 h 16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170" h="1684170">
                <a:moveTo>
                  <a:pt x="842085" y="0"/>
                </a:moveTo>
                <a:cubicBezTo>
                  <a:pt x="1307156" y="0"/>
                  <a:pt x="1684170" y="377014"/>
                  <a:pt x="1684170" y="842085"/>
                </a:cubicBezTo>
                <a:cubicBezTo>
                  <a:pt x="1684170" y="1307156"/>
                  <a:pt x="1307156" y="1684170"/>
                  <a:pt x="842085" y="1684170"/>
                </a:cubicBezTo>
                <a:cubicBezTo>
                  <a:pt x="377014" y="1684170"/>
                  <a:pt x="0" y="1307156"/>
                  <a:pt x="0" y="842085"/>
                </a:cubicBezTo>
                <a:cubicBezTo>
                  <a:pt x="0" y="377014"/>
                  <a:pt x="377014" y="0"/>
                  <a:pt x="84208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67537" y="1203284"/>
            <a:ext cx="1684170" cy="1684170"/>
          </a:xfrm>
          <a:custGeom>
            <a:avLst/>
            <a:gdLst>
              <a:gd name="connsiteX0" fmla="*/ 842085 w 1684170"/>
              <a:gd name="connsiteY0" fmla="*/ 0 h 1684170"/>
              <a:gd name="connsiteX1" fmla="*/ 1684170 w 1684170"/>
              <a:gd name="connsiteY1" fmla="*/ 842085 h 1684170"/>
              <a:gd name="connsiteX2" fmla="*/ 842085 w 1684170"/>
              <a:gd name="connsiteY2" fmla="*/ 1684170 h 1684170"/>
              <a:gd name="connsiteX3" fmla="*/ 0 w 1684170"/>
              <a:gd name="connsiteY3" fmla="*/ 842085 h 1684170"/>
              <a:gd name="connsiteX4" fmla="*/ 842085 w 1684170"/>
              <a:gd name="connsiteY4" fmla="*/ 0 h 168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170" h="1684170">
                <a:moveTo>
                  <a:pt x="842085" y="0"/>
                </a:moveTo>
                <a:cubicBezTo>
                  <a:pt x="1307156" y="0"/>
                  <a:pt x="1684170" y="377014"/>
                  <a:pt x="1684170" y="842085"/>
                </a:cubicBezTo>
                <a:cubicBezTo>
                  <a:pt x="1684170" y="1307156"/>
                  <a:pt x="1307156" y="1684170"/>
                  <a:pt x="842085" y="1684170"/>
                </a:cubicBezTo>
                <a:cubicBezTo>
                  <a:pt x="377014" y="1684170"/>
                  <a:pt x="0" y="1307156"/>
                  <a:pt x="0" y="842085"/>
                </a:cubicBezTo>
                <a:cubicBezTo>
                  <a:pt x="0" y="377014"/>
                  <a:pt x="377014" y="0"/>
                  <a:pt x="842085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500" y="3700133"/>
            <a:ext cx="5087847" cy="3157867"/>
          </a:xfrm>
          <a:custGeom>
            <a:avLst/>
            <a:gdLst>
              <a:gd name="connsiteX0" fmla="*/ 0 w 5087847"/>
              <a:gd name="connsiteY0" fmla="*/ 0 h 3157867"/>
              <a:gd name="connsiteX1" fmla="*/ 5087847 w 5087847"/>
              <a:gd name="connsiteY1" fmla="*/ 0 h 3157867"/>
              <a:gd name="connsiteX2" fmla="*/ 5087847 w 5087847"/>
              <a:gd name="connsiteY2" fmla="*/ 3157867 h 3157867"/>
              <a:gd name="connsiteX3" fmla="*/ 0 w 5087847"/>
              <a:gd name="connsiteY3" fmla="*/ 3157867 h 31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847" h="3157867">
                <a:moveTo>
                  <a:pt x="0" y="0"/>
                </a:moveTo>
                <a:lnTo>
                  <a:pt x="5087847" y="0"/>
                </a:lnTo>
                <a:lnTo>
                  <a:pt x="5087847" y="3157867"/>
                </a:lnTo>
                <a:lnTo>
                  <a:pt x="0" y="3157867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7" r:id="rId22"/>
    <p:sldLayoutId id="2147483671" r:id="rId23"/>
    <p:sldLayoutId id="2147483672" r:id="rId24"/>
    <p:sldLayoutId id="2147483673" r:id="rId25"/>
    <p:sldLayoutId id="214748367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672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648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523443" y="480060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ID" sz="1000">
                <a:solidFill>
                  <a:schemeClr val="bg1"/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bg1"/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/>
                </a:solidFill>
              </a:rPr>
              <a:t>all </a:t>
            </a:r>
            <a:r>
              <a:rPr lang="en-ID" sz="1000">
                <a:solidFill>
                  <a:schemeClr val="bg1"/>
                </a:solidFill>
              </a:rPr>
              <a:t>rights reserved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35120" y="2624547"/>
            <a:ext cx="4721761" cy="1608907"/>
            <a:chOff x="3735120" y="2624547"/>
            <a:chExt cx="4721761" cy="1608907"/>
          </a:xfrm>
        </p:grpSpPr>
        <p:sp>
          <p:nvSpPr>
            <p:cNvPr id="2" name="TextBox 1"/>
            <p:cNvSpPr txBox="1"/>
            <p:nvPr/>
          </p:nvSpPr>
          <p:spPr>
            <a:xfrm>
              <a:off x="4501653" y="3495619"/>
              <a:ext cx="3188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pc="600" smtClean="0">
                  <a:solidFill>
                    <a:schemeClr val="bg1"/>
                  </a:solidFill>
                </a:rPr>
                <a:t>CREATIVE SLIDE WORK</a:t>
              </a:r>
              <a:endParaRPr lang="en-US" sz="1200" spc="600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735120" y="2624547"/>
              <a:ext cx="4721761" cy="638973"/>
              <a:chOff x="3839138" y="2597382"/>
              <a:chExt cx="4721761" cy="63897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839138" y="2597382"/>
                <a:ext cx="468276" cy="638973"/>
              </a:xfrm>
              <a:custGeom>
                <a:avLst/>
                <a:gdLst/>
                <a:ahLst/>
                <a:cxnLst/>
                <a:rect l="l" t="t" r="r" b="b"/>
                <a:pathLst>
                  <a:path w="390906" h="533400">
                    <a:moveTo>
                      <a:pt x="0" y="0"/>
                    </a:moveTo>
                    <a:lnTo>
                      <a:pt x="123444" y="0"/>
                    </a:lnTo>
                    <a:lnTo>
                      <a:pt x="123444" y="432816"/>
                    </a:lnTo>
                    <a:lnTo>
                      <a:pt x="390906" y="432816"/>
                    </a:lnTo>
                    <a:lnTo>
                      <a:pt x="390906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 rot="10800000">
                <a:off x="4447338" y="2597382"/>
                <a:ext cx="698306" cy="638973"/>
              </a:xfrm>
              <a:custGeom>
                <a:avLst/>
                <a:gdLst/>
                <a:ahLst/>
                <a:cxnLst/>
                <a:rect l="l" t="t" r="r" b="b"/>
                <a:pathLst>
                  <a:path w="582930" h="533400">
                    <a:moveTo>
                      <a:pt x="0" y="0"/>
                    </a:moveTo>
                    <a:lnTo>
                      <a:pt x="133350" y="0"/>
                    </a:lnTo>
                    <a:lnTo>
                      <a:pt x="295656" y="381000"/>
                    </a:lnTo>
                    <a:lnTo>
                      <a:pt x="460248" y="0"/>
                    </a:lnTo>
                    <a:lnTo>
                      <a:pt x="582930" y="0"/>
                    </a:lnTo>
                    <a:lnTo>
                      <a:pt x="352044" y="533400"/>
                    </a:lnTo>
                    <a:lnTo>
                      <a:pt x="230124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85568" y="2597382"/>
                <a:ext cx="698306" cy="638973"/>
              </a:xfrm>
              <a:custGeom>
                <a:avLst/>
                <a:gdLst/>
                <a:ahLst/>
                <a:cxnLst/>
                <a:rect l="l" t="t" r="r" b="b"/>
                <a:pathLst>
                  <a:path w="582930" h="533400">
                    <a:moveTo>
                      <a:pt x="0" y="0"/>
                    </a:moveTo>
                    <a:lnTo>
                      <a:pt x="133350" y="0"/>
                    </a:lnTo>
                    <a:lnTo>
                      <a:pt x="295656" y="381000"/>
                    </a:lnTo>
                    <a:lnTo>
                      <a:pt x="460248" y="0"/>
                    </a:lnTo>
                    <a:lnTo>
                      <a:pt x="582930" y="0"/>
                    </a:lnTo>
                    <a:lnTo>
                      <a:pt x="352044" y="533400"/>
                    </a:lnTo>
                    <a:lnTo>
                      <a:pt x="230124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136638" y="2597382"/>
                <a:ext cx="586031" cy="638973"/>
              </a:xfrm>
              <a:custGeom>
                <a:avLst/>
                <a:gdLst/>
                <a:ahLst/>
                <a:cxnLst/>
                <a:rect l="l" t="t" r="r" b="b"/>
                <a:pathLst>
                  <a:path w="489205" h="533400">
                    <a:moveTo>
                      <a:pt x="0" y="0"/>
                    </a:moveTo>
                    <a:lnTo>
                      <a:pt x="102108" y="0"/>
                    </a:lnTo>
                    <a:lnTo>
                      <a:pt x="367285" y="323850"/>
                    </a:lnTo>
                    <a:lnTo>
                      <a:pt x="367285" y="0"/>
                    </a:lnTo>
                    <a:lnTo>
                      <a:pt x="489205" y="0"/>
                    </a:lnTo>
                    <a:lnTo>
                      <a:pt x="489205" y="533400"/>
                    </a:lnTo>
                    <a:lnTo>
                      <a:pt x="387858" y="533400"/>
                    </a:lnTo>
                    <a:lnTo>
                      <a:pt x="121921" y="209550"/>
                    </a:lnTo>
                    <a:lnTo>
                      <a:pt x="121921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0800000">
                <a:off x="7862593" y="2597382"/>
                <a:ext cx="698306" cy="638973"/>
              </a:xfrm>
              <a:custGeom>
                <a:avLst/>
                <a:gdLst/>
                <a:ahLst/>
                <a:cxnLst/>
                <a:rect l="l" t="t" r="r" b="b"/>
                <a:pathLst>
                  <a:path w="582930" h="533400">
                    <a:moveTo>
                      <a:pt x="0" y="0"/>
                    </a:moveTo>
                    <a:lnTo>
                      <a:pt x="133350" y="0"/>
                    </a:lnTo>
                    <a:lnTo>
                      <a:pt x="295656" y="381000"/>
                    </a:lnTo>
                    <a:lnTo>
                      <a:pt x="460248" y="0"/>
                    </a:lnTo>
                    <a:lnTo>
                      <a:pt x="582930" y="0"/>
                    </a:lnTo>
                    <a:lnTo>
                      <a:pt x="352044" y="533400"/>
                    </a:lnTo>
                    <a:lnTo>
                      <a:pt x="230124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6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123798" y="3088479"/>
                <a:ext cx="872916" cy="147876"/>
                <a:chOff x="5963815" y="3088479"/>
                <a:chExt cx="872916" cy="147876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 rot="5400000">
                  <a:off x="6209364" y="2842930"/>
                  <a:ext cx="147876" cy="63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44" h="533400">
                      <a:moveTo>
                        <a:pt x="0" y="0"/>
                      </a:moveTo>
                      <a:lnTo>
                        <a:pt x="123444" y="0"/>
                      </a:lnTo>
                      <a:lnTo>
                        <a:pt x="123444" y="533400"/>
                      </a:lnTo>
                      <a:lnTo>
                        <a:pt x="0" y="533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5400000">
                  <a:off x="6675489" y="3075112"/>
                  <a:ext cx="147876" cy="174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44" h="533400">
                      <a:moveTo>
                        <a:pt x="0" y="0"/>
                      </a:moveTo>
                      <a:lnTo>
                        <a:pt x="123444" y="0"/>
                      </a:lnTo>
                      <a:lnTo>
                        <a:pt x="123444" y="533400"/>
                      </a:lnTo>
                      <a:lnTo>
                        <a:pt x="0" y="533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6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5657850" y="4004718"/>
              <a:ext cx="876300" cy="228736"/>
              <a:chOff x="4846272" y="4234626"/>
              <a:chExt cx="1222680" cy="319148"/>
            </a:xfrm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B538C147-A627-405C-B035-BA11738DBD55}"/>
                  </a:ext>
                </a:extLst>
              </p:cNvPr>
              <p:cNvSpPr/>
              <p:nvPr/>
            </p:nvSpPr>
            <p:spPr>
              <a:xfrm>
                <a:off x="5298046" y="4234626"/>
                <a:ext cx="319148" cy="319148"/>
              </a:xfrm>
              <a:custGeom>
                <a:avLst/>
                <a:gdLst>
                  <a:gd name="connsiteX0" fmla="*/ 306681 w 319148"/>
                  <a:gd name="connsiteY0" fmla="*/ 219414 h 319148"/>
                  <a:gd name="connsiteX1" fmla="*/ 319148 w 319148"/>
                  <a:gd name="connsiteY1" fmla="*/ 206948 h 319148"/>
                  <a:gd name="connsiteX2" fmla="*/ 319148 w 319148"/>
                  <a:gd name="connsiteY2" fmla="*/ 49867 h 319148"/>
                  <a:gd name="connsiteX3" fmla="*/ 269281 w 319148"/>
                  <a:gd name="connsiteY3" fmla="*/ 0 h 319148"/>
                  <a:gd name="connsiteX4" fmla="*/ 49867 w 319148"/>
                  <a:gd name="connsiteY4" fmla="*/ 0 h 319148"/>
                  <a:gd name="connsiteX5" fmla="*/ 0 w 319148"/>
                  <a:gd name="connsiteY5" fmla="*/ 49867 h 319148"/>
                  <a:gd name="connsiteX6" fmla="*/ 0 w 319148"/>
                  <a:gd name="connsiteY6" fmla="*/ 269281 h 319148"/>
                  <a:gd name="connsiteX7" fmla="*/ 49867 w 319148"/>
                  <a:gd name="connsiteY7" fmla="*/ 319148 h 319148"/>
                  <a:gd name="connsiteX8" fmla="*/ 269281 w 319148"/>
                  <a:gd name="connsiteY8" fmla="*/ 319148 h 319148"/>
                  <a:gd name="connsiteX9" fmla="*/ 319148 w 319148"/>
                  <a:gd name="connsiteY9" fmla="*/ 269281 h 319148"/>
                  <a:gd name="connsiteX10" fmla="*/ 306681 w 319148"/>
                  <a:gd name="connsiteY10" fmla="*/ 256814 h 319148"/>
                  <a:gd name="connsiteX11" fmla="*/ 294215 w 319148"/>
                  <a:gd name="connsiteY11" fmla="*/ 269281 h 319148"/>
                  <a:gd name="connsiteX12" fmla="*/ 269281 w 319148"/>
                  <a:gd name="connsiteY12" fmla="*/ 294215 h 319148"/>
                  <a:gd name="connsiteX13" fmla="*/ 208194 w 319148"/>
                  <a:gd name="connsiteY13" fmla="*/ 294215 h 319148"/>
                  <a:gd name="connsiteX14" fmla="*/ 208194 w 319148"/>
                  <a:gd name="connsiteY14" fmla="*/ 203208 h 319148"/>
                  <a:gd name="connsiteX15" fmla="*/ 237048 w 319148"/>
                  <a:gd name="connsiteY15" fmla="*/ 203208 h 319148"/>
                  <a:gd name="connsiteX16" fmla="*/ 249427 w 319148"/>
                  <a:gd name="connsiteY16" fmla="*/ 192231 h 319148"/>
                  <a:gd name="connsiteX17" fmla="*/ 251078 w 319148"/>
                  <a:gd name="connsiteY17" fmla="*/ 178518 h 319148"/>
                  <a:gd name="connsiteX18" fmla="*/ 238699 w 319148"/>
                  <a:gd name="connsiteY18" fmla="*/ 164561 h 319148"/>
                  <a:gd name="connsiteX19" fmla="*/ 208194 w 319148"/>
                  <a:gd name="connsiteY19" fmla="*/ 164561 h 319148"/>
                  <a:gd name="connsiteX20" fmla="*/ 208194 w 319148"/>
                  <a:gd name="connsiteY20" fmla="*/ 122797 h 319148"/>
                  <a:gd name="connsiteX21" fmla="*/ 226894 w 319148"/>
                  <a:gd name="connsiteY21" fmla="*/ 104097 h 319148"/>
                  <a:gd name="connsiteX22" fmla="*/ 242478 w 319148"/>
                  <a:gd name="connsiteY22" fmla="*/ 104097 h 319148"/>
                  <a:gd name="connsiteX23" fmla="*/ 254944 w 319148"/>
                  <a:gd name="connsiteY23" fmla="*/ 91630 h 319148"/>
                  <a:gd name="connsiteX24" fmla="*/ 254944 w 319148"/>
                  <a:gd name="connsiteY24" fmla="*/ 79020 h 319148"/>
                  <a:gd name="connsiteX25" fmla="*/ 243766 w 319148"/>
                  <a:gd name="connsiteY25" fmla="*/ 66619 h 319148"/>
                  <a:gd name="connsiteX26" fmla="*/ 226894 w 319148"/>
                  <a:gd name="connsiteY26" fmla="*/ 65450 h 319148"/>
                  <a:gd name="connsiteX27" fmla="*/ 186913 w 319148"/>
                  <a:gd name="connsiteY27" fmla="*/ 82275 h 319148"/>
                  <a:gd name="connsiteX28" fmla="*/ 169547 w 319148"/>
                  <a:gd name="connsiteY28" fmla="*/ 122907 h 319148"/>
                  <a:gd name="connsiteX29" fmla="*/ 169547 w 319148"/>
                  <a:gd name="connsiteY29" fmla="*/ 164561 h 319148"/>
                  <a:gd name="connsiteX30" fmla="*/ 141497 w 319148"/>
                  <a:gd name="connsiteY30" fmla="*/ 164561 h 319148"/>
                  <a:gd name="connsiteX31" fmla="*/ 129031 w 319148"/>
                  <a:gd name="connsiteY31" fmla="*/ 177027 h 319148"/>
                  <a:gd name="connsiteX32" fmla="*/ 129031 w 319148"/>
                  <a:gd name="connsiteY32" fmla="*/ 190741 h 319148"/>
                  <a:gd name="connsiteX33" fmla="*/ 141497 w 319148"/>
                  <a:gd name="connsiteY33" fmla="*/ 203208 h 319148"/>
                  <a:gd name="connsiteX34" fmla="*/ 169547 w 319148"/>
                  <a:gd name="connsiteY34" fmla="*/ 203208 h 319148"/>
                  <a:gd name="connsiteX35" fmla="*/ 169547 w 319148"/>
                  <a:gd name="connsiteY35" fmla="*/ 294215 h 319148"/>
                  <a:gd name="connsiteX36" fmla="*/ 49867 w 319148"/>
                  <a:gd name="connsiteY36" fmla="*/ 294215 h 319148"/>
                  <a:gd name="connsiteX37" fmla="*/ 24933 w 319148"/>
                  <a:gd name="connsiteY37" fmla="*/ 269281 h 319148"/>
                  <a:gd name="connsiteX38" fmla="*/ 24933 w 319148"/>
                  <a:gd name="connsiteY38" fmla="*/ 49867 h 319148"/>
                  <a:gd name="connsiteX39" fmla="*/ 49867 w 319148"/>
                  <a:gd name="connsiteY39" fmla="*/ 24933 h 319148"/>
                  <a:gd name="connsiteX40" fmla="*/ 269281 w 319148"/>
                  <a:gd name="connsiteY40" fmla="*/ 24933 h 319148"/>
                  <a:gd name="connsiteX41" fmla="*/ 294215 w 319148"/>
                  <a:gd name="connsiteY41" fmla="*/ 49867 h 319148"/>
                  <a:gd name="connsiteX42" fmla="*/ 294215 w 319148"/>
                  <a:gd name="connsiteY42" fmla="*/ 206948 h 319148"/>
                  <a:gd name="connsiteX43" fmla="*/ 306681 w 319148"/>
                  <a:gd name="connsiteY43" fmla="*/ 219414 h 31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19148" h="319148">
                    <a:moveTo>
                      <a:pt x="306681" y="219414"/>
                    </a:moveTo>
                    <a:cubicBezTo>
                      <a:pt x="313567" y="219414"/>
                      <a:pt x="319148" y="213833"/>
                      <a:pt x="319148" y="206948"/>
                    </a:cubicBezTo>
                    <a:lnTo>
                      <a:pt x="319148" y="49867"/>
                    </a:lnTo>
                    <a:cubicBezTo>
                      <a:pt x="319148" y="22369"/>
                      <a:pt x="296779" y="0"/>
                      <a:pt x="269281" y="0"/>
                    </a:cubicBezTo>
                    <a:lnTo>
                      <a:pt x="49867" y="0"/>
                    </a:lnTo>
                    <a:cubicBezTo>
                      <a:pt x="22369" y="0"/>
                      <a:pt x="0" y="22369"/>
                      <a:pt x="0" y="49867"/>
                    </a:cubicBezTo>
                    <a:lnTo>
                      <a:pt x="0" y="269281"/>
                    </a:lnTo>
                    <a:cubicBezTo>
                      <a:pt x="0" y="296779"/>
                      <a:pt x="22369" y="319148"/>
                      <a:pt x="49867" y="319148"/>
                    </a:cubicBezTo>
                    <a:lnTo>
                      <a:pt x="269281" y="319148"/>
                    </a:lnTo>
                    <a:cubicBezTo>
                      <a:pt x="296779" y="319148"/>
                      <a:pt x="319148" y="296779"/>
                      <a:pt x="319148" y="269281"/>
                    </a:cubicBezTo>
                    <a:cubicBezTo>
                      <a:pt x="319148" y="262395"/>
                      <a:pt x="313567" y="256814"/>
                      <a:pt x="306681" y="256814"/>
                    </a:cubicBezTo>
                    <a:cubicBezTo>
                      <a:pt x="299795" y="256814"/>
                      <a:pt x="294215" y="262395"/>
                      <a:pt x="294215" y="269281"/>
                    </a:cubicBezTo>
                    <a:cubicBezTo>
                      <a:pt x="294215" y="283029"/>
                      <a:pt x="283029" y="294215"/>
                      <a:pt x="269281" y="294215"/>
                    </a:cubicBezTo>
                    <a:lnTo>
                      <a:pt x="208194" y="294215"/>
                    </a:lnTo>
                    <a:lnTo>
                      <a:pt x="208194" y="203208"/>
                    </a:lnTo>
                    <a:lnTo>
                      <a:pt x="237048" y="203208"/>
                    </a:lnTo>
                    <a:cubicBezTo>
                      <a:pt x="243357" y="203208"/>
                      <a:pt x="248672" y="198494"/>
                      <a:pt x="249427" y="192231"/>
                    </a:cubicBezTo>
                    <a:lnTo>
                      <a:pt x="251078" y="178518"/>
                    </a:lnTo>
                    <a:cubicBezTo>
                      <a:pt x="251969" y="171096"/>
                      <a:pt x="246176" y="164561"/>
                      <a:pt x="238699" y="164561"/>
                    </a:cubicBezTo>
                    <a:lnTo>
                      <a:pt x="208194" y="164561"/>
                    </a:lnTo>
                    <a:lnTo>
                      <a:pt x="208194" y="122797"/>
                    </a:lnTo>
                    <a:cubicBezTo>
                      <a:pt x="208194" y="112468"/>
                      <a:pt x="216565" y="104097"/>
                      <a:pt x="226894" y="104097"/>
                    </a:cubicBezTo>
                    <a:lnTo>
                      <a:pt x="242478" y="104097"/>
                    </a:lnTo>
                    <a:cubicBezTo>
                      <a:pt x="249364" y="104097"/>
                      <a:pt x="254944" y="98516"/>
                      <a:pt x="254944" y="91630"/>
                    </a:cubicBezTo>
                    <a:lnTo>
                      <a:pt x="254944" y="79020"/>
                    </a:lnTo>
                    <a:cubicBezTo>
                      <a:pt x="254944" y="72633"/>
                      <a:pt x="250121" y="67267"/>
                      <a:pt x="243766" y="66619"/>
                    </a:cubicBezTo>
                    <a:cubicBezTo>
                      <a:pt x="237445" y="65976"/>
                      <a:pt x="230756" y="65450"/>
                      <a:pt x="226894" y="65450"/>
                    </a:cubicBezTo>
                    <a:cubicBezTo>
                      <a:pt x="212355" y="65450"/>
                      <a:pt x="197783" y="71584"/>
                      <a:pt x="186913" y="82275"/>
                    </a:cubicBezTo>
                    <a:cubicBezTo>
                      <a:pt x="175715" y="93291"/>
                      <a:pt x="169547" y="107720"/>
                      <a:pt x="169547" y="122907"/>
                    </a:cubicBezTo>
                    <a:lnTo>
                      <a:pt x="169547" y="164561"/>
                    </a:lnTo>
                    <a:lnTo>
                      <a:pt x="141497" y="164561"/>
                    </a:lnTo>
                    <a:cubicBezTo>
                      <a:pt x="134611" y="164561"/>
                      <a:pt x="129031" y="170141"/>
                      <a:pt x="129031" y="177027"/>
                    </a:cubicBezTo>
                    <a:lnTo>
                      <a:pt x="129031" y="190741"/>
                    </a:lnTo>
                    <a:cubicBezTo>
                      <a:pt x="129031" y="197627"/>
                      <a:pt x="134611" y="203208"/>
                      <a:pt x="141497" y="203208"/>
                    </a:cubicBezTo>
                    <a:lnTo>
                      <a:pt x="169547" y="203208"/>
                    </a:lnTo>
                    <a:lnTo>
                      <a:pt x="169547" y="294215"/>
                    </a:lnTo>
                    <a:lnTo>
                      <a:pt x="49867" y="294215"/>
                    </a:lnTo>
                    <a:cubicBezTo>
                      <a:pt x="36119" y="294215"/>
                      <a:pt x="24933" y="283029"/>
                      <a:pt x="24933" y="269281"/>
                    </a:cubicBezTo>
                    <a:lnTo>
                      <a:pt x="24933" y="49867"/>
                    </a:lnTo>
                    <a:cubicBezTo>
                      <a:pt x="24933" y="36119"/>
                      <a:pt x="36119" y="24933"/>
                      <a:pt x="49867" y="24933"/>
                    </a:cubicBezTo>
                    <a:lnTo>
                      <a:pt x="269281" y="24933"/>
                    </a:lnTo>
                    <a:cubicBezTo>
                      <a:pt x="283029" y="24933"/>
                      <a:pt x="294215" y="36119"/>
                      <a:pt x="294215" y="49867"/>
                    </a:cubicBezTo>
                    <a:lnTo>
                      <a:pt x="294215" y="206948"/>
                    </a:lnTo>
                    <a:cubicBezTo>
                      <a:pt x="294215" y="213833"/>
                      <a:pt x="299795" y="219414"/>
                      <a:pt x="306681" y="21941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95A60B0-C514-4FB7-BF08-F358564E51E8}"/>
                  </a:ext>
                </a:extLst>
              </p:cNvPr>
              <p:cNvSpPr/>
              <p:nvPr/>
            </p:nvSpPr>
            <p:spPr>
              <a:xfrm>
                <a:off x="4846272" y="4272726"/>
                <a:ext cx="319151" cy="259928"/>
              </a:xfrm>
              <a:custGeom>
                <a:avLst/>
                <a:gdLst>
                  <a:gd name="connsiteX0" fmla="*/ 281283 w 319151"/>
                  <a:gd name="connsiteY0" fmla="*/ 41754 h 259928"/>
                  <a:gd name="connsiteX1" fmla="*/ 281125 w 319151"/>
                  <a:gd name="connsiteY1" fmla="*/ 41140 h 259928"/>
                  <a:gd name="connsiteX2" fmla="*/ 310422 w 319151"/>
                  <a:gd name="connsiteY2" fmla="*/ 4363 h 259928"/>
                  <a:gd name="connsiteX3" fmla="*/ 268035 w 319151"/>
                  <a:gd name="connsiteY3" fmla="*/ 20570 h 259928"/>
                  <a:gd name="connsiteX4" fmla="*/ 221285 w 319151"/>
                  <a:gd name="connsiteY4" fmla="*/ 0 h 259928"/>
                  <a:gd name="connsiteX5" fmla="*/ 155211 w 319151"/>
                  <a:gd name="connsiteY5" fmla="*/ 65450 h 259928"/>
                  <a:gd name="connsiteX6" fmla="*/ 156280 w 319151"/>
                  <a:gd name="connsiteY6" fmla="*/ 81073 h 259928"/>
                  <a:gd name="connsiteX7" fmla="*/ 67216 w 319151"/>
                  <a:gd name="connsiteY7" fmla="*/ 50288 h 259928"/>
                  <a:gd name="connsiteX8" fmla="*/ 30359 w 319151"/>
                  <a:gd name="connsiteY8" fmla="*/ 18459 h 259928"/>
                  <a:gd name="connsiteX9" fmla="*/ 15603 w 319151"/>
                  <a:gd name="connsiteY9" fmla="*/ 14746 h 259928"/>
                  <a:gd name="connsiteX10" fmla="*/ 8248 w 319151"/>
                  <a:gd name="connsiteY10" fmla="*/ 28065 h 259928"/>
                  <a:gd name="connsiteX11" fmla="*/ 37634 w 319151"/>
                  <a:gd name="connsiteY11" fmla="*/ 101414 h 259928"/>
                  <a:gd name="connsiteX12" fmla="*/ 28460 w 319151"/>
                  <a:gd name="connsiteY12" fmla="*/ 98784 h 259928"/>
                  <a:gd name="connsiteX13" fmla="*/ 14503 w 319151"/>
                  <a:gd name="connsiteY13" fmla="*/ 99860 h 259928"/>
                  <a:gd name="connsiteX14" fmla="*/ 10597 w 319151"/>
                  <a:gd name="connsiteY14" fmla="*/ 113593 h 259928"/>
                  <a:gd name="connsiteX15" fmla="*/ 62008 w 319151"/>
                  <a:gd name="connsiteY15" fmla="*/ 164006 h 259928"/>
                  <a:gd name="connsiteX16" fmla="*/ 45760 w 319151"/>
                  <a:gd name="connsiteY16" fmla="*/ 166433 h 259928"/>
                  <a:gd name="connsiteX17" fmla="*/ 45504 w 319151"/>
                  <a:gd name="connsiteY17" fmla="*/ 166431 h 259928"/>
                  <a:gd name="connsiteX18" fmla="*/ 33751 w 319151"/>
                  <a:gd name="connsiteY18" fmla="*/ 174751 h 259928"/>
                  <a:gd name="connsiteX19" fmla="*/ 37883 w 319151"/>
                  <a:gd name="connsiteY19" fmla="*/ 188761 h 259928"/>
                  <a:gd name="connsiteX20" fmla="*/ 85787 w 319151"/>
                  <a:gd name="connsiteY20" fmla="*/ 209957 h 259928"/>
                  <a:gd name="connsiteX21" fmla="*/ 49880 w 319151"/>
                  <a:gd name="connsiteY21" fmla="*/ 220018 h 259928"/>
                  <a:gd name="connsiteX22" fmla="*/ 15440 w 319151"/>
                  <a:gd name="connsiteY22" fmla="*/ 217902 h 259928"/>
                  <a:gd name="connsiteX23" fmla="*/ 629 w 319151"/>
                  <a:gd name="connsiteY23" fmla="*/ 226110 h 259928"/>
                  <a:gd name="connsiteX24" fmla="*/ 7663 w 319151"/>
                  <a:gd name="connsiteY24" fmla="*/ 241513 h 259928"/>
                  <a:gd name="connsiteX25" fmla="*/ 94750 w 319151"/>
                  <a:gd name="connsiteY25" fmla="*/ 259929 h 259928"/>
                  <a:gd name="connsiteX26" fmla="*/ 166439 w 319151"/>
                  <a:gd name="connsiteY26" fmla="*/ 251212 h 259928"/>
                  <a:gd name="connsiteX27" fmla="*/ 231395 w 319151"/>
                  <a:gd name="connsiteY27" fmla="*/ 211976 h 259928"/>
                  <a:gd name="connsiteX28" fmla="*/ 231302 w 319151"/>
                  <a:gd name="connsiteY28" fmla="*/ 194344 h 259928"/>
                  <a:gd name="connsiteX29" fmla="*/ 213671 w 319151"/>
                  <a:gd name="connsiteY29" fmla="*/ 194439 h 259928"/>
                  <a:gd name="connsiteX30" fmla="*/ 94750 w 319151"/>
                  <a:gd name="connsiteY30" fmla="*/ 234998 h 259928"/>
                  <a:gd name="connsiteX31" fmla="*/ 91424 w 319151"/>
                  <a:gd name="connsiteY31" fmla="*/ 234954 h 259928"/>
                  <a:gd name="connsiteX32" fmla="*/ 124962 w 319151"/>
                  <a:gd name="connsiteY32" fmla="*/ 209239 h 259928"/>
                  <a:gd name="connsiteX33" fmla="*/ 126664 w 319151"/>
                  <a:gd name="connsiteY33" fmla="*/ 196168 h 259928"/>
                  <a:gd name="connsiteX34" fmla="*/ 115685 w 319151"/>
                  <a:gd name="connsiteY34" fmla="*/ 188876 h 259928"/>
                  <a:gd name="connsiteX35" fmla="*/ 81699 w 319151"/>
                  <a:gd name="connsiteY35" fmla="*/ 182905 h 259928"/>
                  <a:gd name="connsiteX36" fmla="*/ 100983 w 319151"/>
                  <a:gd name="connsiteY36" fmla="*/ 167054 h 259928"/>
                  <a:gd name="connsiteX37" fmla="*/ 102612 w 319151"/>
                  <a:gd name="connsiteY37" fmla="*/ 155011 h 259928"/>
                  <a:gd name="connsiteX38" fmla="*/ 93216 w 319151"/>
                  <a:gd name="connsiteY38" fmla="*/ 147305 h 259928"/>
                  <a:gd name="connsiteX39" fmla="*/ 49368 w 319151"/>
                  <a:gd name="connsiteY39" fmla="*/ 126825 h 259928"/>
                  <a:gd name="connsiteX40" fmla="*/ 65984 w 319151"/>
                  <a:gd name="connsiteY40" fmla="*/ 124297 h 259928"/>
                  <a:gd name="connsiteX41" fmla="*/ 75005 w 319151"/>
                  <a:gd name="connsiteY41" fmla="*/ 115417 h 259928"/>
                  <a:gd name="connsiteX42" fmla="*/ 71611 w 319151"/>
                  <a:gd name="connsiteY42" fmla="*/ 103225 h 259928"/>
                  <a:gd name="connsiteX43" fmla="*/ 46222 w 319151"/>
                  <a:gd name="connsiteY43" fmla="*/ 66113 h 259928"/>
                  <a:gd name="connsiteX44" fmla="*/ 52631 w 319151"/>
                  <a:gd name="connsiteY44" fmla="*/ 70537 h 259928"/>
                  <a:gd name="connsiteX45" fmla="*/ 171420 w 319151"/>
                  <a:gd name="connsiteY45" fmla="*/ 106590 h 259928"/>
                  <a:gd name="connsiteX46" fmla="*/ 181313 w 319151"/>
                  <a:gd name="connsiteY46" fmla="*/ 101696 h 259928"/>
                  <a:gd name="connsiteX47" fmla="*/ 183454 w 319151"/>
                  <a:gd name="connsiteY47" fmla="*/ 90861 h 259928"/>
                  <a:gd name="connsiteX48" fmla="*/ 180147 w 319151"/>
                  <a:gd name="connsiteY48" fmla="*/ 65450 h 259928"/>
                  <a:gd name="connsiteX49" fmla="*/ 192210 w 319151"/>
                  <a:gd name="connsiteY49" fmla="*/ 36903 h 259928"/>
                  <a:gd name="connsiteX50" fmla="*/ 221287 w 319151"/>
                  <a:gd name="connsiteY50" fmla="*/ 24933 h 259928"/>
                  <a:gd name="connsiteX51" fmla="*/ 249858 w 319151"/>
                  <a:gd name="connsiteY51" fmla="*/ 37634 h 259928"/>
                  <a:gd name="connsiteX52" fmla="*/ 261804 w 319151"/>
                  <a:gd name="connsiteY52" fmla="*/ 66001 h 259928"/>
                  <a:gd name="connsiteX53" fmla="*/ 261804 w 319151"/>
                  <a:gd name="connsiteY53" fmla="*/ 73554 h 259928"/>
                  <a:gd name="connsiteX54" fmla="*/ 261894 w 319151"/>
                  <a:gd name="connsiteY54" fmla="*/ 74598 h 259928"/>
                  <a:gd name="connsiteX55" fmla="*/ 261804 w 319151"/>
                  <a:gd name="connsiteY55" fmla="*/ 76047 h 259928"/>
                  <a:gd name="connsiteX56" fmla="*/ 246213 w 319151"/>
                  <a:gd name="connsiteY56" fmla="*/ 151035 h 259928"/>
                  <a:gd name="connsiteX57" fmla="*/ 252018 w 319151"/>
                  <a:gd name="connsiteY57" fmla="*/ 167685 h 259928"/>
                  <a:gd name="connsiteX58" fmla="*/ 257431 w 319151"/>
                  <a:gd name="connsiteY58" fmla="*/ 168926 h 259928"/>
                  <a:gd name="connsiteX59" fmla="*/ 268666 w 319151"/>
                  <a:gd name="connsiteY59" fmla="*/ 161880 h 259928"/>
                  <a:gd name="connsiteX60" fmla="*/ 286738 w 319151"/>
                  <a:gd name="connsiteY60" fmla="*/ 76047 h 259928"/>
                  <a:gd name="connsiteX61" fmla="*/ 286652 w 319151"/>
                  <a:gd name="connsiteY61" fmla="*/ 74644 h 259928"/>
                  <a:gd name="connsiteX62" fmla="*/ 286738 w 319151"/>
                  <a:gd name="connsiteY62" fmla="*/ 73554 h 259928"/>
                  <a:gd name="connsiteX63" fmla="*/ 286738 w 319151"/>
                  <a:gd name="connsiteY63" fmla="*/ 64827 h 259928"/>
                  <a:gd name="connsiteX64" fmla="*/ 319151 w 319151"/>
                  <a:gd name="connsiteY64" fmla="*/ 29920 h 259928"/>
                  <a:gd name="connsiteX65" fmla="*/ 281283 w 319151"/>
                  <a:gd name="connsiteY65" fmla="*/ 41754 h 25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19151" h="259928">
                    <a:moveTo>
                      <a:pt x="281283" y="41754"/>
                    </a:moveTo>
                    <a:lnTo>
                      <a:pt x="281125" y="41140"/>
                    </a:lnTo>
                    <a:cubicBezTo>
                      <a:pt x="294646" y="33034"/>
                      <a:pt x="305564" y="19672"/>
                      <a:pt x="310422" y="4363"/>
                    </a:cubicBezTo>
                    <a:cubicBezTo>
                      <a:pt x="297756" y="11899"/>
                      <a:pt x="282937" y="17614"/>
                      <a:pt x="268035" y="20570"/>
                    </a:cubicBezTo>
                    <a:cubicBezTo>
                      <a:pt x="256085" y="7838"/>
                      <a:pt x="240141" y="0"/>
                      <a:pt x="221285" y="0"/>
                    </a:cubicBezTo>
                    <a:cubicBezTo>
                      <a:pt x="185148" y="0"/>
                      <a:pt x="155211" y="29258"/>
                      <a:pt x="155211" y="65450"/>
                    </a:cubicBezTo>
                    <a:cubicBezTo>
                      <a:pt x="155211" y="70997"/>
                      <a:pt x="155669" y="76368"/>
                      <a:pt x="156280" y="81073"/>
                    </a:cubicBezTo>
                    <a:cubicBezTo>
                      <a:pt x="124461" y="78601"/>
                      <a:pt x="94560" y="68277"/>
                      <a:pt x="67216" y="50288"/>
                    </a:cubicBezTo>
                    <a:cubicBezTo>
                      <a:pt x="43339" y="34583"/>
                      <a:pt x="30469" y="18595"/>
                      <a:pt x="30359" y="18459"/>
                    </a:cubicBezTo>
                    <a:cubicBezTo>
                      <a:pt x="26853" y="14015"/>
                      <a:pt x="20792" y="12489"/>
                      <a:pt x="15603" y="14746"/>
                    </a:cubicBezTo>
                    <a:cubicBezTo>
                      <a:pt x="10412" y="17003"/>
                      <a:pt x="7393" y="22472"/>
                      <a:pt x="8248" y="28065"/>
                    </a:cubicBezTo>
                    <a:cubicBezTo>
                      <a:pt x="8545" y="29996"/>
                      <a:pt x="14632" y="68160"/>
                      <a:pt x="37634" y="101414"/>
                    </a:cubicBezTo>
                    <a:cubicBezTo>
                      <a:pt x="32273" y="100579"/>
                      <a:pt x="29073" y="99089"/>
                      <a:pt x="28460" y="98784"/>
                    </a:cubicBezTo>
                    <a:cubicBezTo>
                      <a:pt x="24009" y="96147"/>
                      <a:pt x="18552" y="96632"/>
                      <a:pt x="14503" y="99860"/>
                    </a:cubicBezTo>
                    <a:cubicBezTo>
                      <a:pt x="10429" y="103109"/>
                      <a:pt x="8973" y="108643"/>
                      <a:pt x="10597" y="113593"/>
                    </a:cubicBezTo>
                    <a:cubicBezTo>
                      <a:pt x="11123" y="115200"/>
                      <a:pt x="22063" y="147100"/>
                      <a:pt x="62008" y="164006"/>
                    </a:cubicBezTo>
                    <a:cubicBezTo>
                      <a:pt x="53449" y="166475"/>
                      <a:pt x="45857" y="166433"/>
                      <a:pt x="45760" y="166433"/>
                    </a:cubicBezTo>
                    <a:cubicBezTo>
                      <a:pt x="45675" y="166433"/>
                      <a:pt x="45589" y="166431"/>
                      <a:pt x="45504" y="166431"/>
                    </a:cubicBezTo>
                    <a:cubicBezTo>
                      <a:pt x="40228" y="166431"/>
                      <a:pt x="35511" y="169759"/>
                      <a:pt x="33751" y="174751"/>
                    </a:cubicBezTo>
                    <a:cubicBezTo>
                      <a:pt x="31959" y="179823"/>
                      <a:pt x="33627" y="185472"/>
                      <a:pt x="37883" y="188761"/>
                    </a:cubicBezTo>
                    <a:cubicBezTo>
                      <a:pt x="38845" y="189504"/>
                      <a:pt x="56727" y="203091"/>
                      <a:pt x="85787" y="209957"/>
                    </a:cubicBezTo>
                    <a:cubicBezTo>
                      <a:pt x="75621" y="215552"/>
                      <a:pt x="63622" y="218920"/>
                      <a:pt x="49880" y="220018"/>
                    </a:cubicBezTo>
                    <a:cubicBezTo>
                      <a:pt x="30861" y="221537"/>
                      <a:pt x="15565" y="217934"/>
                      <a:pt x="15440" y="217902"/>
                    </a:cubicBezTo>
                    <a:cubicBezTo>
                      <a:pt x="9117" y="216354"/>
                      <a:pt x="2667" y="219928"/>
                      <a:pt x="629" y="226110"/>
                    </a:cubicBezTo>
                    <a:cubicBezTo>
                      <a:pt x="-1409" y="232292"/>
                      <a:pt x="1656" y="239003"/>
                      <a:pt x="7663" y="241513"/>
                    </a:cubicBezTo>
                    <a:cubicBezTo>
                      <a:pt x="9463" y="242263"/>
                      <a:pt x="52222" y="259929"/>
                      <a:pt x="94750" y="259929"/>
                    </a:cubicBezTo>
                    <a:cubicBezTo>
                      <a:pt x="124271" y="259929"/>
                      <a:pt x="146382" y="257241"/>
                      <a:pt x="166439" y="251212"/>
                    </a:cubicBezTo>
                    <a:cubicBezTo>
                      <a:pt x="191467" y="243685"/>
                      <a:pt x="212716" y="230851"/>
                      <a:pt x="231395" y="211976"/>
                    </a:cubicBezTo>
                    <a:cubicBezTo>
                      <a:pt x="236238" y="207081"/>
                      <a:pt x="236196" y="199187"/>
                      <a:pt x="231302" y="194344"/>
                    </a:cubicBezTo>
                    <a:cubicBezTo>
                      <a:pt x="226405" y="189501"/>
                      <a:pt x="218514" y="189543"/>
                      <a:pt x="213671" y="194439"/>
                    </a:cubicBezTo>
                    <a:cubicBezTo>
                      <a:pt x="180364" y="228100"/>
                      <a:pt x="142041" y="234998"/>
                      <a:pt x="94750" y="234998"/>
                    </a:cubicBezTo>
                    <a:cubicBezTo>
                      <a:pt x="93642" y="234998"/>
                      <a:pt x="92534" y="234983"/>
                      <a:pt x="91424" y="234954"/>
                    </a:cubicBezTo>
                    <a:cubicBezTo>
                      <a:pt x="104616" y="228898"/>
                      <a:pt x="115929" y="220262"/>
                      <a:pt x="124962" y="209239"/>
                    </a:cubicBezTo>
                    <a:cubicBezTo>
                      <a:pt x="127974" y="205562"/>
                      <a:pt x="128637" y="200495"/>
                      <a:pt x="126664" y="196168"/>
                    </a:cubicBezTo>
                    <a:cubicBezTo>
                      <a:pt x="124695" y="191844"/>
                      <a:pt x="120436" y="189017"/>
                      <a:pt x="115685" y="188876"/>
                    </a:cubicBezTo>
                    <a:cubicBezTo>
                      <a:pt x="102668" y="188493"/>
                      <a:pt x="91171" y="186000"/>
                      <a:pt x="81699" y="182905"/>
                    </a:cubicBezTo>
                    <a:cubicBezTo>
                      <a:pt x="88731" y="179333"/>
                      <a:pt x="95580" y="174259"/>
                      <a:pt x="100983" y="167054"/>
                    </a:cubicBezTo>
                    <a:cubicBezTo>
                      <a:pt x="103579" y="163594"/>
                      <a:pt x="104195" y="159036"/>
                      <a:pt x="102612" y="155011"/>
                    </a:cubicBezTo>
                    <a:cubicBezTo>
                      <a:pt x="101030" y="150986"/>
                      <a:pt x="97472" y="148069"/>
                      <a:pt x="93216" y="147305"/>
                    </a:cubicBezTo>
                    <a:cubicBezTo>
                      <a:pt x="72286" y="143543"/>
                      <a:pt x="58385" y="135118"/>
                      <a:pt x="49368" y="126825"/>
                    </a:cubicBezTo>
                    <a:cubicBezTo>
                      <a:pt x="54428" y="126562"/>
                      <a:pt x="59987" y="125795"/>
                      <a:pt x="65984" y="124297"/>
                    </a:cubicBezTo>
                    <a:cubicBezTo>
                      <a:pt x="70382" y="123197"/>
                      <a:pt x="73837" y="119797"/>
                      <a:pt x="75005" y="115417"/>
                    </a:cubicBezTo>
                    <a:cubicBezTo>
                      <a:pt x="76174" y="111039"/>
                      <a:pt x="74876" y="106369"/>
                      <a:pt x="71611" y="103225"/>
                    </a:cubicBezTo>
                    <a:cubicBezTo>
                      <a:pt x="60311" y="92337"/>
                      <a:pt x="52098" y="78842"/>
                      <a:pt x="46222" y="66113"/>
                    </a:cubicBezTo>
                    <a:cubicBezTo>
                      <a:pt x="48273" y="67581"/>
                      <a:pt x="50410" y="69059"/>
                      <a:pt x="52631" y="70537"/>
                    </a:cubicBezTo>
                    <a:cubicBezTo>
                      <a:pt x="77379" y="86985"/>
                      <a:pt x="118076" y="106590"/>
                      <a:pt x="171420" y="106590"/>
                    </a:cubicBezTo>
                    <a:cubicBezTo>
                      <a:pt x="175299" y="106590"/>
                      <a:pt x="178956" y="104776"/>
                      <a:pt x="181313" y="101696"/>
                    </a:cubicBezTo>
                    <a:cubicBezTo>
                      <a:pt x="183673" y="98619"/>
                      <a:pt x="184462" y="94606"/>
                      <a:pt x="183454" y="90861"/>
                    </a:cubicBezTo>
                    <a:cubicBezTo>
                      <a:pt x="183420" y="90739"/>
                      <a:pt x="180147" y="78450"/>
                      <a:pt x="180147" y="65450"/>
                    </a:cubicBezTo>
                    <a:cubicBezTo>
                      <a:pt x="180147" y="54715"/>
                      <a:pt x="184430" y="44576"/>
                      <a:pt x="192210" y="36903"/>
                    </a:cubicBezTo>
                    <a:cubicBezTo>
                      <a:pt x="200033" y="29185"/>
                      <a:pt x="210359" y="24933"/>
                      <a:pt x="221287" y="24933"/>
                    </a:cubicBezTo>
                    <a:cubicBezTo>
                      <a:pt x="232334" y="24933"/>
                      <a:pt x="241947" y="29207"/>
                      <a:pt x="249858" y="37634"/>
                    </a:cubicBezTo>
                    <a:cubicBezTo>
                      <a:pt x="255571" y="43010"/>
                      <a:pt x="261804" y="57347"/>
                      <a:pt x="261804" y="66001"/>
                    </a:cubicBezTo>
                    <a:lnTo>
                      <a:pt x="261804" y="73554"/>
                    </a:lnTo>
                    <a:cubicBezTo>
                      <a:pt x="261804" y="73817"/>
                      <a:pt x="261831" y="74175"/>
                      <a:pt x="261894" y="74598"/>
                    </a:cubicBezTo>
                    <a:cubicBezTo>
                      <a:pt x="261841" y="75075"/>
                      <a:pt x="261804" y="75558"/>
                      <a:pt x="261804" y="76047"/>
                    </a:cubicBezTo>
                    <a:cubicBezTo>
                      <a:pt x="261804" y="104387"/>
                      <a:pt x="256559" y="129617"/>
                      <a:pt x="246213" y="151035"/>
                    </a:cubicBezTo>
                    <a:cubicBezTo>
                      <a:pt x="243218" y="157236"/>
                      <a:pt x="245819" y="164690"/>
                      <a:pt x="252018" y="167685"/>
                    </a:cubicBezTo>
                    <a:cubicBezTo>
                      <a:pt x="253766" y="168527"/>
                      <a:pt x="255612" y="168926"/>
                      <a:pt x="257431" y="168926"/>
                    </a:cubicBezTo>
                    <a:cubicBezTo>
                      <a:pt x="262067" y="168926"/>
                      <a:pt x="266516" y="166331"/>
                      <a:pt x="268666" y="161880"/>
                    </a:cubicBezTo>
                    <a:cubicBezTo>
                      <a:pt x="280658" y="137051"/>
                      <a:pt x="286738" y="108173"/>
                      <a:pt x="286738" y="76047"/>
                    </a:cubicBezTo>
                    <a:cubicBezTo>
                      <a:pt x="286738" y="75572"/>
                      <a:pt x="286703" y="75105"/>
                      <a:pt x="286652" y="74644"/>
                    </a:cubicBezTo>
                    <a:cubicBezTo>
                      <a:pt x="286711" y="74216"/>
                      <a:pt x="286738" y="73846"/>
                      <a:pt x="286738" y="73554"/>
                    </a:cubicBezTo>
                    <a:lnTo>
                      <a:pt x="286738" y="64827"/>
                    </a:lnTo>
                    <a:cubicBezTo>
                      <a:pt x="299545" y="55577"/>
                      <a:pt x="310390" y="43083"/>
                      <a:pt x="319151" y="29920"/>
                    </a:cubicBezTo>
                    <a:cubicBezTo>
                      <a:pt x="319149" y="29920"/>
                      <a:pt x="296168" y="40809"/>
                      <a:pt x="281283" y="4175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Icon 35">
                <a:extLst>
                  <a:ext uri="{FF2B5EF4-FFF2-40B4-BE49-F238E27FC236}">
                    <a16:creationId xmlns:a16="http://schemas.microsoft.com/office/drawing/2014/main" id="{1803D631-AE7B-45DC-A7CE-A10B3FA70D9D}"/>
                  </a:ext>
                </a:extLst>
              </p:cNvPr>
              <p:cNvSpPr/>
              <p:nvPr/>
            </p:nvSpPr>
            <p:spPr>
              <a:xfrm>
                <a:off x="5749817" y="4234626"/>
                <a:ext cx="319135" cy="319147"/>
              </a:xfrm>
              <a:custGeom>
                <a:avLst/>
                <a:gdLst>
                  <a:gd name="connsiteX0" fmla="*/ 162715 w 319135"/>
                  <a:gd name="connsiteY0" fmla="*/ 319147 h 319147"/>
                  <a:gd name="connsiteX1" fmla="*/ 159537 w 319135"/>
                  <a:gd name="connsiteY1" fmla="*/ 319142 h 319147"/>
                  <a:gd name="connsiteX2" fmla="*/ 88928 w 319135"/>
                  <a:gd name="connsiteY2" fmla="*/ 317199 h 319147"/>
                  <a:gd name="connsiteX3" fmla="*/ 34522 w 319135"/>
                  <a:gd name="connsiteY3" fmla="*/ 296605 h 319147"/>
                  <a:gd name="connsiteX4" fmla="*/ 5177 w 319135"/>
                  <a:gd name="connsiteY4" fmla="*/ 249229 h 319147"/>
                  <a:gd name="connsiteX5" fmla="*/ 360 w 319135"/>
                  <a:gd name="connsiteY5" fmla="*/ 199099 h 319147"/>
                  <a:gd name="connsiteX6" fmla="*/ 0 w 319135"/>
                  <a:gd name="connsiteY6" fmla="*/ 159602 h 319147"/>
                  <a:gd name="connsiteX7" fmla="*/ 360 w 319135"/>
                  <a:gd name="connsiteY7" fmla="*/ 120047 h 319147"/>
                  <a:gd name="connsiteX8" fmla="*/ 5177 w 319135"/>
                  <a:gd name="connsiteY8" fmla="*/ 69917 h 319147"/>
                  <a:gd name="connsiteX9" fmla="*/ 34522 w 319135"/>
                  <a:gd name="connsiteY9" fmla="*/ 22541 h 319147"/>
                  <a:gd name="connsiteX10" fmla="*/ 88930 w 319135"/>
                  <a:gd name="connsiteY10" fmla="*/ 1947 h 319147"/>
                  <a:gd name="connsiteX11" fmla="*/ 159598 w 319135"/>
                  <a:gd name="connsiteY11" fmla="*/ 4 h 319147"/>
                  <a:gd name="connsiteX12" fmla="*/ 230208 w 319135"/>
                  <a:gd name="connsiteY12" fmla="*/ 1947 h 319147"/>
                  <a:gd name="connsiteX13" fmla="*/ 284614 w 319135"/>
                  <a:gd name="connsiteY13" fmla="*/ 22541 h 319147"/>
                  <a:gd name="connsiteX14" fmla="*/ 313959 w 319135"/>
                  <a:gd name="connsiteY14" fmla="*/ 69917 h 319147"/>
                  <a:gd name="connsiteX15" fmla="*/ 318775 w 319135"/>
                  <a:gd name="connsiteY15" fmla="*/ 120047 h 319147"/>
                  <a:gd name="connsiteX16" fmla="*/ 319136 w 319135"/>
                  <a:gd name="connsiteY16" fmla="*/ 159544 h 319147"/>
                  <a:gd name="connsiteX17" fmla="*/ 318775 w 319135"/>
                  <a:gd name="connsiteY17" fmla="*/ 199099 h 319147"/>
                  <a:gd name="connsiteX18" fmla="*/ 306141 w 319135"/>
                  <a:gd name="connsiteY18" fmla="*/ 211395 h 319147"/>
                  <a:gd name="connsiteX19" fmla="*/ 293844 w 319135"/>
                  <a:gd name="connsiteY19" fmla="*/ 198758 h 319147"/>
                  <a:gd name="connsiteX20" fmla="*/ 294202 w 319135"/>
                  <a:gd name="connsiteY20" fmla="*/ 159544 h 319147"/>
                  <a:gd name="connsiteX21" fmla="*/ 293844 w 319135"/>
                  <a:gd name="connsiteY21" fmla="*/ 120388 h 319147"/>
                  <a:gd name="connsiteX22" fmla="*/ 289800 w 319135"/>
                  <a:gd name="connsiteY22" fmla="*/ 76083 h 319147"/>
                  <a:gd name="connsiteX23" fmla="*/ 268857 w 319135"/>
                  <a:gd name="connsiteY23" fmla="*/ 41865 h 319147"/>
                  <a:gd name="connsiteX24" fmla="*/ 228694 w 319135"/>
                  <a:gd name="connsiteY24" fmla="*/ 26834 h 319147"/>
                  <a:gd name="connsiteX25" fmla="*/ 159598 w 319135"/>
                  <a:gd name="connsiteY25" fmla="*/ 24935 h 319147"/>
                  <a:gd name="connsiteX26" fmla="*/ 90442 w 319135"/>
                  <a:gd name="connsiteY26" fmla="*/ 26834 h 319147"/>
                  <a:gd name="connsiteX27" fmla="*/ 50278 w 319135"/>
                  <a:gd name="connsiteY27" fmla="*/ 41862 h 319147"/>
                  <a:gd name="connsiteX28" fmla="*/ 29336 w 319135"/>
                  <a:gd name="connsiteY28" fmla="*/ 76083 h 319147"/>
                  <a:gd name="connsiteX29" fmla="*/ 25291 w 319135"/>
                  <a:gd name="connsiteY29" fmla="*/ 120388 h 319147"/>
                  <a:gd name="connsiteX30" fmla="*/ 24933 w 319135"/>
                  <a:gd name="connsiteY30" fmla="*/ 159602 h 319147"/>
                  <a:gd name="connsiteX31" fmla="*/ 25291 w 319135"/>
                  <a:gd name="connsiteY31" fmla="*/ 198758 h 319147"/>
                  <a:gd name="connsiteX32" fmla="*/ 29336 w 319135"/>
                  <a:gd name="connsiteY32" fmla="*/ 243064 h 319147"/>
                  <a:gd name="connsiteX33" fmla="*/ 50278 w 319135"/>
                  <a:gd name="connsiteY33" fmla="*/ 277281 h 319147"/>
                  <a:gd name="connsiteX34" fmla="*/ 90442 w 319135"/>
                  <a:gd name="connsiteY34" fmla="*/ 292312 h 319147"/>
                  <a:gd name="connsiteX35" fmla="*/ 159540 w 319135"/>
                  <a:gd name="connsiteY35" fmla="*/ 294209 h 319147"/>
                  <a:gd name="connsiteX36" fmla="*/ 228694 w 319135"/>
                  <a:gd name="connsiteY36" fmla="*/ 292312 h 319147"/>
                  <a:gd name="connsiteX37" fmla="*/ 268857 w 319135"/>
                  <a:gd name="connsiteY37" fmla="*/ 277281 h 319147"/>
                  <a:gd name="connsiteX38" fmla="*/ 285972 w 319135"/>
                  <a:gd name="connsiteY38" fmla="*/ 254352 h 319147"/>
                  <a:gd name="connsiteX39" fmla="*/ 302367 w 319135"/>
                  <a:gd name="connsiteY39" fmla="*/ 247868 h 319147"/>
                  <a:gd name="connsiteX40" fmla="*/ 308853 w 319135"/>
                  <a:gd name="connsiteY40" fmla="*/ 264262 h 319147"/>
                  <a:gd name="connsiteX41" fmla="*/ 284614 w 319135"/>
                  <a:gd name="connsiteY41" fmla="*/ 296605 h 319147"/>
                  <a:gd name="connsiteX42" fmla="*/ 230208 w 319135"/>
                  <a:gd name="connsiteY42" fmla="*/ 317199 h 319147"/>
                  <a:gd name="connsiteX43" fmla="*/ 162715 w 319135"/>
                  <a:gd name="connsiteY43" fmla="*/ 319147 h 319147"/>
                  <a:gd name="connsiteX44" fmla="*/ 236860 w 319135"/>
                  <a:gd name="connsiteY44" fmla="*/ 159573 h 319147"/>
                  <a:gd name="connsiteX45" fmla="*/ 158943 w 319135"/>
                  <a:gd name="connsiteY45" fmla="*/ 81656 h 319147"/>
                  <a:gd name="connsiteX46" fmla="*/ 81026 w 319135"/>
                  <a:gd name="connsiteY46" fmla="*/ 159573 h 319147"/>
                  <a:gd name="connsiteX47" fmla="*/ 158943 w 319135"/>
                  <a:gd name="connsiteY47" fmla="*/ 237490 h 319147"/>
                  <a:gd name="connsiteX48" fmla="*/ 236860 w 319135"/>
                  <a:gd name="connsiteY48" fmla="*/ 159573 h 319147"/>
                  <a:gd name="connsiteX49" fmla="*/ 211927 w 319135"/>
                  <a:gd name="connsiteY49" fmla="*/ 159573 h 319147"/>
                  <a:gd name="connsiteX50" fmla="*/ 158943 w 319135"/>
                  <a:gd name="connsiteY50" fmla="*/ 212557 h 319147"/>
                  <a:gd name="connsiteX51" fmla="*/ 105960 w 319135"/>
                  <a:gd name="connsiteY51" fmla="*/ 159573 h 319147"/>
                  <a:gd name="connsiteX52" fmla="*/ 158943 w 319135"/>
                  <a:gd name="connsiteY52" fmla="*/ 106590 h 319147"/>
                  <a:gd name="connsiteX53" fmla="*/ 211927 w 319135"/>
                  <a:gd name="connsiteY53" fmla="*/ 159573 h 319147"/>
                  <a:gd name="connsiteX54" fmla="*/ 245587 w 319135"/>
                  <a:gd name="connsiteY54" fmla="*/ 56723 h 319147"/>
                  <a:gd name="connsiteX55" fmla="*/ 226887 w 319135"/>
                  <a:gd name="connsiteY55" fmla="*/ 75423 h 319147"/>
                  <a:gd name="connsiteX56" fmla="*/ 245587 w 319135"/>
                  <a:gd name="connsiteY56" fmla="*/ 94123 h 319147"/>
                  <a:gd name="connsiteX57" fmla="*/ 264287 w 319135"/>
                  <a:gd name="connsiteY57" fmla="*/ 75423 h 319147"/>
                  <a:gd name="connsiteX58" fmla="*/ 245587 w 319135"/>
                  <a:gd name="connsiteY58" fmla="*/ 56723 h 31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9135" h="319147">
                    <a:moveTo>
                      <a:pt x="162715" y="319147"/>
                    </a:moveTo>
                    <a:cubicBezTo>
                      <a:pt x="161658" y="319147"/>
                      <a:pt x="160602" y="319147"/>
                      <a:pt x="159537" y="319142"/>
                    </a:cubicBezTo>
                    <a:cubicBezTo>
                      <a:pt x="134521" y="319203"/>
                      <a:pt x="111407" y="318568"/>
                      <a:pt x="88928" y="317199"/>
                    </a:cubicBezTo>
                    <a:cubicBezTo>
                      <a:pt x="68319" y="315945"/>
                      <a:pt x="49507" y="308823"/>
                      <a:pt x="34522" y="296605"/>
                    </a:cubicBezTo>
                    <a:cubicBezTo>
                      <a:pt x="20064" y="284815"/>
                      <a:pt x="10190" y="268874"/>
                      <a:pt x="5177" y="249229"/>
                    </a:cubicBezTo>
                    <a:cubicBezTo>
                      <a:pt x="813" y="232126"/>
                      <a:pt x="582" y="215337"/>
                      <a:pt x="360" y="199099"/>
                    </a:cubicBezTo>
                    <a:cubicBezTo>
                      <a:pt x="200" y="187448"/>
                      <a:pt x="34" y="173642"/>
                      <a:pt x="0" y="159602"/>
                    </a:cubicBezTo>
                    <a:cubicBezTo>
                      <a:pt x="34" y="145504"/>
                      <a:pt x="200" y="131698"/>
                      <a:pt x="360" y="120047"/>
                    </a:cubicBezTo>
                    <a:cubicBezTo>
                      <a:pt x="582" y="103811"/>
                      <a:pt x="813" y="87023"/>
                      <a:pt x="5177" y="69917"/>
                    </a:cubicBezTo>
                    <a:cubicBezTo>
                      <a:pt x="10190" y="50273"/>
                      <a:pt x="20064" y="34331"/>
                      <a:pt x="34522" y="22541"/>
                    </a:cubicBezTo>
                    <a:cubicBezTo>
                      <a:pt x="49507" y="10323"/>
                      <a:pt x="68319" y="3201"/>
                      <a:pt x="88930" y="1947"/>
                    </a:cubicBezTo>
                    <a:cubicBezTo>
                      <a:pt x="111409" y="581"/>
                      <a:pt x="134529" y="-57"/>
                      <a:pt x="159598" y="4"/>
                    </a:cubicBezTo>
                    <a:cubicBezTo>
                      <a:pt x="184622" y="-50"/>
                      <a:pt x="207729" y="581"/>
                      <a:pt x="230208" y="1947"/>
                    </a:cubicBezTo>
                    <a:cubicBezTo>
                      <a:pt x="250817" y="3201"/>
                      <a:pt x="269629" y="10323"/>
                      <a:pt x="284614" y="22541"/>
                    </a:cubicBezTo>
                    <a:cubicBezTo>
                      <a:pt x="299075" y="34331"/>
                      <a:pt x="308946" y="50273"/>
                      <a:pt x="313959" y="69917"/>
                    </a:cubicBezTo>
                    <a:cubicBezTo>
                      <a:pt x="318323" y="87020"/>
                      <a:pt x="318554" y="103811"/>
                      <a:pt x="318775" y="120047"/>
                    </a:cubicBezTo>
                    <a:cubicBezTo>
                      <a:pt x="318936" y="131698"/>
                      <a:pt x="319104" y="145504"/>
                      <a:pt x="319136" y="159544"/>
                    </a:cubicBezTo>
                    <a:cubicBezTo>
                      <a:pt x="319104" y="173642"/>
                      <a:pt x="318936" y="187448"/>
                      <a:pt x="318775" y="199099"/>
                    </a:cubicBezTo>
                    <a:cubicBezTo>
                      <a:pt x="318683" y="205985"/>
                      <a:pt x="312995" y="211488"/>
                      <a:pt x="306141" y="211395"/>
                    </a:cubicBezTo>
                    <a:cubicBezTo>
                      <a:pt x="299255" y="211300"/>
                      <a:pt x="293752" y="205642"/>
                      <a:pt x="293844" y="198758"/>
                    </a:cubicBezTo>
                    <a:cubicBezTo>
                      <a:pt x="294003" y="187175"/>
                      <a:pt x="294171" y="173459"/>
                      <a:pt x="294202" y="159544"/>
                    </a:cubicBezTo>
                    <a:cubicBezTo>
                      <a:pt x="294171" y="145687"/>
                      <a:pt x="294003" y="131971"/>
                      <a:pt x="293844" y="120388"/>
                    </a:cubicBezTo>
                    <a:cubicBezTo>
                      <a:pt x="293642" y="105606"/>
                      <a:pt x="293433" y="90320"/>
                      <a:pt x="289800" y="76083"/>
                    </a:cubicBezTo>
                    <a:cubicBezTo>
                      <a:pt x="286136" y="61722"/>
                      <a:pt x="279089" y="50209"/>
                      <a:pt x="268857" y="41865"/>
                    </a:cubicBezTo>
                    <a:cubicBezTo>
                      <a:pt x="257791" y="32839"/>
                      <a:pt x="244277" y="27781"/>
                      <a:pt x="228694" y="26834"/>
                    </a:cubicBezTo>
                    <a:cubicBezTo>
                      <a:pt x="206743" y="25500"/>
                      <a:pt x="184147" y="24884"/>
                      <a:pt x="159598" y="24935"/>
                    </a:cubicBezTo>
                    <a:cubicBezTo>
                      <a:pt x="134991" y="24877"/>
                      <a:pt x="112393" y="25500"/>
                      <a:pt x="90442" y="26834"/>
                    </a:cubicBezTo>
                    <a:cubicBezTo>
                      <a:pt x="74859" y="27781"/>
                      <a:pt x="61347" y="32839"/>
                      <a:pt x="50278" y="41862"/>
                    </a:cubicBezTo>
                    <a:cubicBezTo>
                      <a:pt x="40047" y="50207"/>
                      <a:pt x="33000" y="61719"/>
                      <a:pt x="29336" y="76083"/>
                    </a:cubicBezTo>
                    <a:cubicBezTo>
                      <a:pt x="25703" y="90320"/>
                      <a:pt x="25493" y="105606"/>
                      <a:pt x="25291" y="120388"/>
                    </a:cubicBezTo>
                    <a:cubicBezTo>
                      <a:pt x="25133" y="131971"/>
                      <a:pt x="24968" y="145687"/>
                      <a:pt x="24933" y="159602"/>
                    </a:cubicBezTo>
                    <a:cubicBezTo>
                      <a:pt x="24968" y="173459"/>
                      <a:pt x="25133" y="187175"/>
                      <a:pt x="25291" y="198758"/>
                    </a:cubicBezTo>
                    <a:cubicBezTo>
                      <a:pt x="25493" y="213540"/>
                      <a:pt x="25703" y="228827"/>
                      <a:pt x="29336" y="243064"/>
                    </a:cubicBezTo>
                    <a:cubicBezTo>
                      <a:pt x="33000" y="257425"/>
                      <a:pt x="40047" y="268937"/>
                      <a:pt x="50278" y="277281"/>
                    </a:cubicBezTo>
                    <a:cubicBezTo>
                      <a:pt x="61347" y="286308"/>
                      <a:pt x="74859" y="291365"/>
                      <a:pt x="90442" y="292312"/>
                    </a:cubicBezTo>
                    <a:cubicBezTo>
                      <a:pt x="112393" y="293646"/>
                      <a:pt x="134996" y="294270"/>
                      <a:pt x="159540" y="294209"/>
                    </a:cubicBezTo>
                    <a:cubicBezTo>
                      <a:pt x="184150" y="294267"/>
                      <a:pt x="206743" y="293646"/>
                      <a:pt x="228694" y="292312"/>
                    </a:cubicBezTo>
                    <a:cubicBezTo>
                      <a:pt x="244277" y="291365"/>
                      <a:pt x="257788" y="286308"/>
                      <a:pt x="268857" y="277281"/>
                    </a:cubicBezTo>
                    <a:cubicBezTo>
                      <a:pt x="276228" y="271270"/>
                      <a:pt x="281986" y="263556"/>
                      <a:pt x="285972" y="254352"/>
                    </a:cubicBezTo>
                    <a:cubicBezTo>
                      <a:pt x="288709" y="248036"/>
                      <a:pt x="296048" y="245131"/>
                      <a:pt x="302367" y="247868"/>
                    </a:cubicBezTo>
                    <a:cubicBezTo>
                      <a:pt x="308685" y="250605"/>
                      <a:pt x="311588" y="257943"/>
                      <a:pt x="308853" y="264262"/>
                    </a:cubicBezTo>
                    <a:cubicBezTo>
                      <a:pt x="303265" y="277164"/>
                      <a:pt x="295111" y="288046"/>
                      <a:pt x="284614" y="296605"/>
                    </a:cubicBezTo>
                    <a:cubicBezTo>
                      <a:pt x="269629" y="308826"/>
                      <a:pt x="250817" y="315945"/>
                      <a:pt x="230208" y="317199"/>
                    </a:cubicBezTo>
                    <a:cubicBezTo>
                      <a:pt x="208681" y="318509"/>
                      <a:pt x="186567" y="319147"/>
                      <a:pt x="162715" y="319147"/>
                    </a:cubicBezTo>
                    <a:close/>
                    <a:moveTo>
                      <a:pt x="236860" y="159573"/>
                    </a:moveTo>
                    <a:cubicBezTo>
                      <a:pt x="236860" y="116609"/>
                      <a:pt x="201907" y="81656"/>
                      <a:pt x="158943" y="81656"/>
                    </a:cubicBezTo>
                    <a:cubicBezTo>
                      <a:pt x="115982" y="81656"/>
                      <a:pt x="81026" y="116609"/>
                      <a:pt x="81026" y="159573"/>
                    </a:cubicBezTo>
                    <a:cubicBezTo>
                      <a:pt x="81026" y="202537"/>
                      <a:pt x="115982" y="237490"/>
                      <a:pt x="158943" y="237490"/>
                    </a:cubicBezTo>
                    <a:cubicBezTo>
                      <a:pt x="201907" y="237490"/>
                      <a:pt x="236860" y="202537"/>
                      <a:pt x="236860" y="159573"/>
                    </a:cubicBezTo>
                    <a:close/>
                    <a:moveTo>
                      <a:pt x="211927" y="159573"/>
                    </a:moveTo>
                    <a:cubicBezTo>
                      <a:pt x="211927" y="188787"/>
                      <a:pt x="188160" y="212557"/>
                      <a:pt x="158943" y="212557"/>
                    </a:cubicBezTo>
                    <a:cubicBezTo>
                      <a:pt x="129729" y="212557"/>
                      <a:pt x="105960" y="188787"/>
                      <a:pt x="105960" y="159573"/>
                    </a:cubicBezTo>
                    <a:cubicBezTo>
                      <a:pt x="105960" y="130359"/>
                      <a:pt x="129729" y="106590"/>
                      <a:pt x="158943" y="106590"/>
                    </a:cubicBezTo>
                    <a:cubicBezTo>
                      <a:pt x="188160" y="106590"/>
                      <a:pt x="211927" y="130359"/>
                      <a:pt x="211927" y="159573"/>
                    </a:cubicBezTo>
                    <a:close/>
                    <a:moveTo>
                      <a:pt x="245587" y="56723"/>
                    </a:moveTo>
                    <a:cubicBezTo>
                      <a:pt x="235261" y="56723"/>
                      <a:pt x="226887" y="65094"/>
                      <a:pt x="226887" y="75423"/>
                    </a:cubicBezTo>
                    <a:cubicBezTo>
                      <a:pt x="226887" y="85752"/>
                      <a:pt x="235261" y="94123"/>
                      <a:pt x="245587" y="94123"/>
                    </a:cubicBezTo>
                    <a:cubicBezTo>
                      <a:pt x="255916" y="94123"/>
                      <a:pt x="264287" y="85752"/>
                      <a:pt x="264287" y="75423"/>
                    </a:cubicBezTo>
                    <a:cubicBezTo>
                      <a:pt x="264287" y="65094"/>
                      <a:pt x="255916" y="56723"/>
                      <a:pt x="245587" y="5672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1865162" y="1763297"/>
            <a:ext cx="3451902" cy="537410"/>
          </a:xfrm>
          <a:custGeom>
            <a:avLst/>
            <a:gdLst>
              <a:gd name="connsiteX0" fmla="*/ 3451902 w 3451902"/>
              <a:gd name="connsiteY0" fmla="*/ 0 h 537410"/>
              <a:gd name="connsiteX1" fmla="*/ 268705 w 3451902"/>
              <a:gd name="connsiteY1" fmla="*/ 0 h 537410"/>
              <a:gd name="connsiteX2" fmla="*/ 0 w 3451902"/>
              <a:gd name="connsiteY2" fmla="*/ 268705 h 537410"/>
              <a:gd name="connsiteX3" fmla="*/ 268705 w 3451902"/>
              <a:gd name="connsiteY3" fmla="*/ 537410 h 537410"/>
              <a:gd name="connsiteX4" fmla="*/ 3451902 w 3451902"/>
              <a:gd name="connsiteY4" fmla="*/ 537410 h 537410"/>
              <a:gd name="connsiteX5" fmla="*/ 3421172 w 3451902"/>
              <a:gd name="connsiteY5" fmla="*/ 438415 h 537410"/>
              <a:gd name="connsiteX6" fmla="*/ 3404064 w 3451902"/>
              <a:gd name="connsiteY6" fmla="*/ 268705 h 537410"/>
              <a:gd name="connsiteX7" fmla="*/ 3421172 w 3451902"/>
              <a:gd name="connsiteY7" fmla="*/ 98996 h 5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1902" h="537410">
                <a:moveTo>
                  <a:pt x="3451902" y="0"/>
                </a:moveTo>
                <a:lnTo>
                  <a:pt x="268705" y="0"/>
                </a:lnTo>
                <a:cubicBezTo>
                  <a:pt x="120303" y="0"/>
                  <a:pt x="0" y="120303"/>
                  <a:pt x="0" y="268705"/>
                </a:cubicBezTo>
                <a:cubicBezTo>
                  <a:pt x="0" y="417107"/>
                  <a:pt x="120303" y="537410"/>
                  <a:pt x="268705" y="537410"/>
                </a:cubicBezTo>
                <a:lnTo>
                  <a:pt x="3451902" y="537410"/>
                </a:lnTo>
                <a:lnTo>
                  <a:pt x="3421172" y="438415"/>
                </a:lnTo>
                <a:cubicBezTo>
                  <a:pt x="3409955" y="383597"/>
                  <a:pt x="3404064" y="326839"/>
                  <a:pt x="3404064" y="268705"/>
                </a:cubicBezTo>
                <a:cubicBezTo>
                  <a:pt x="3404064" y="210571"/>
                  <a:pt x="3409955" y="153813"/>
                  <a:pt x="3421172" y="98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37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7366517" y="1769792"/>
            <a:ext cx="363097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6000" y="5"/>
            <a:ext cx="0" cy="40639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6043927" y="4028763"/>
            <a:ext cx="104146" cy="104146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4496845" y="4441933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Behind Every Successful Person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2155648" y="4751829"/>
            <a:ext cx="788070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iinteger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vitaae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massaa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130008" y="1893503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Listening Is </a:t>
            </a:r>
            <a:r>
              <a:rPr lang="en-US" sz="1200" b="1" smtClean="0">
                <a:solidFill>
                  <a:schemeClr val="bg1"/>
                </a:solidFill>
                <a:latin typeface="+mj-lt"/>
              </a:rPr>
              <a:t>The Key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1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5191325" y="5467948"/>
            <a:ext cx="1809351" cy="293639"/>
            <a:chOff x="4974938" y="3329013"/>
            <a:chExt cx="1809587" cy="293677"/>
          </a:xfrm>
        </p:grpSpPr>
        <p:sp>
          <p:nvSpPr>
            <p:cNvPr id="32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3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4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9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3071" y="1426370"/>
            <a:ext cx="3971181" cy="1578276"/>
            <a:chOff x="943071" y="1066800"/>
            <a:chExt cx="3971181" cy="1578276"/>
          </a:xfrm>
        </p:grpSpPr>
        <p:sp>
          <p:nvSpPr>
            <p:cNvPr id="13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>
              <a:off x="1034602" y="1646449"/>
              <a:ext cx="38796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at integer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lacus 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vitae</a:t>
              </a:r>
              <a:endParaRPr lang="en-ID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4" name="Button">
              <a:extLst>
                <a:ext uri="{FF2B5EF4-FFF2-40B4-BE49-F238E27FC236}">
                  <a16:creationId xmlns:a16="http://schemas.microsoft.com/office/drawing/2014/main" id="{DFDC468C-6728-405C-B102-D65C31CF3627}"/>
                </a:ext>
              </a:extLst>
            </p:cNvPr>
            <p:cNvGrpSpPr/>
            <p:nvPr/>
          </p:nvGrpSpPr>
          <p:grpSpPr>
            <a:xfrm>
              <a:off x="1034601" y="2351437"/>
              <a:ext cx="1809351" cy="293639"/>
              <a:chOff x="4974938" y="3329013"/>
              <a:chExt cx="1809587" cy="293677"/>
            </a:xfrm>
          </p:grpSpPr>
          <p:sp>
            <p:nvSpPr>
              <p:cNvPr id="15" name="Base Shape">
                <a:extLst>
                  <a:ext uri="{FF2B5EF4-FFF2-40B4-BE49-F238E27FC236}">
                    <a16:creationId xmlns:a16="http://schemas.microsoft.com/office/drawing/2014/main" id="{77995F68-BF11-407F-AABD-67FEC0A8C004}"/>
                  </a:ext>
                </a:extLst>
              </p:cNvPr>
              <p:cNvSpPr/>
              <p:nvPr/>
            </p:nvSpPr>
            <p:spPr>
              <a:xfrm>
                <a:off x="4974938" y="3364904"/>
                <a:ext cx="1809587" cy="2577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earn More">
                <a:extLst>
                  <a:ext uri="{FF2B5EF4-FFF2-40B4-BE49-F238E27FC236}">
                    <a16:creationId xmlns:a16="http://schemas.microsoft.com/office/drawing/2014/main" id="{AEE854BA-9B6D-47DB-BA8C-DFF0D2E8FE5D}"/>
                  </a:ext>
                </a:extLst>
              </p:cNvPr>
              <p:cNvSpPr txBox="1"/>
              <p:nvPr/>
            </p:nvSpPr>
            <p:spPr>
              <a:xfrm>
                <a:off x="5193698" y="3329013"/>
                <a:ext cx="849656" cy="247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Learn more</a:t>
                </a:r>
                <a:endParaRPr lang="en-ID" sz="120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7" name="Separator">
                <a:extLst>
                  <a:ext uri="{FF2B5EF4-FFF2-40B4-BE49-F238E27FC236}">
                    <a16:creationId xmlns:a16="http://schemas.microsoft.com/office/drawing/2014/main" id="{A889703B-8116-4816-95EF-2EA71393C6E4}"/>
                  </a:ext>
                </a:extLst>
              </p:cNvPr>
              <p:cNvCxnSpPr/>
              <p:nvPr/>
            </p:nvCxnSpPr>
            <p:spPr>
              <a:xfrm>
                <a:off x="6207916" y="3412834"/>
                <a:ext cx="0" cy="1619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lay Icon">
                <a:extLst>
                  <a:ext uri="{FF2B5EF4-FFF2-40B4-BE49-F238E27FC236}">
                    <a16:creationId xmlns:a16="http://schemas.microsoft.com/office/drawing/2014/main" id="{FDD32BB4-0886-4686-B6E6-5F19395DA546}"/>
                  </a:ext>
                </a:extLst>
              </p:cNvPr>
              <p:cNvSpPr/>
              <p:nvPr/>
            </p:nvSpPr>
            <p:spPr>
              <a:xfrm>
                <a:off x="6413683" y="3423169"/>
                <a:ext cx="141260" cy="141257"/>
              </a:xfrm>
              <a:custGeom>
                <a:avLst/>
                <a:gdLst>
                  <a:gd name="connsiteX0" fmla="*/ 49967 w 141260"/>
                  <a:gd name="connsiteY0" fmla="*/ 41360 h 141257"/>
                  <a:gd name="connsiteX1" fmla="*/ 45630 w 141260"/>
                  <a:gd name="connsiteY1" fmla="*/ 48908 h 141257"/>
                  <a:gd name="connsiteX2" fmla="*/ 45630 w 141260"/>
                  <a:gd name="connsiteY2" fmla="*/ 89618 h 141257"/>
                  <a:gd name="connsiteX3" fmla="*/ 58608 w 141260"/>
                  <a:gd name="connsiteY3" fmla="*/ 97132 h 141257"/>
                  <a:gd name="connsiteX4" fmla="*/ 93855 w 141260"/>
                  <a:gd name="connsiteY4" fmla="*/ 76777 h 141257"/>
                  <a:gd name="connsiteX5" fmla="*/ 93855 w 141260"/>
                  <a:gd name="connsiteY5" fmla="*/ 61750 h 141257"/>
                  <a:gd name="connsiteX6" fmla="*/ 58608 w 141260"/>
                  <a:gd name="connsiteY6" fmla="*/ 41395 h 141257"/>
                  <a:gd name="connsiteX7" fmla="*/ 49967 w 141260"/>
                  <a:gd name="connsiteY7" fmla="*/ 41360 h 141257"/>
                  <a:gd name="connsiteX8" fmla="*/ 23543 w 141260"/>
                  <a:gd name="connsiteY8" fmla="*/ 0 h 141257"/>
                  <a:gd name="connsiteX9" fmla="*/ 117717 w 141260"/>
                  <a:gd name="connsiteY9" fmla="*/ 0 h 141257"/>
                  <a:gd name="connsiteX10" fmla="*/ 141260 w 141260"/>
                  <a:gd name="connsiteY10" fmla="*/ 23543 h 141257"/>
                  <a:gd name="connsiteX11" fmla="*/ 141260 w 141260"/>
                  <a:gd name="connsiteY11" fmla="*/ 117714 h 141257"/>
                  <a:gd name="connsiteX12" fmla="*/ 117717 w 141260"/>
                  <a:gd name="connsiteY12" fmla="*/ 141257 h 141257"/>
                  <a:gd name="connsiteX13" fmla="*/ 23543 w 141260"/>
                  <a:gd name="connsiteY13" fmla="*/ 141257 h 141257"/>
                  <a:gd name="connsiteX14" fmla="*/ 0 w 141260"/>
                  <a:gd name="connsiteY14" fmla="*/ 117714 h 141257"/>
                  <a:gd name="connsiteX15" fmla="*/ 0 w 141260"/>
                  <a:gd name="connsiteY15" fmla="*/ 23543 h 141257"/>
                  <a:gd name="connsiteX16" fmla="*/ 23543 w 141260"/>
                  <a:gd name="connsiteY16" fmla="*/ 0 h 14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260" h="141257">
                    <a:moveTo>
                      <a:pt x="49967" y="41360"/>
                    </a:moveTo>
                    <a:cubicBezTo>
                      <a:pt x="47440" y="42829"/>
                      <a:pt x="45630" y="45561"/>
                      <a:pt x="45630" y="48908"/>
                    </a:cubicBezTo>
                    <a:lnTo>
                      <a:pt x="45630" y="89618"/>
                    </a:lnTo>
                    <a:cubicBezTo>
                      <a:pt x="45630" y="96313"/>
                      <a:pt x="52870" y="100411"/>
                      <a:pt x="58608" y="97132"/>
                    </a:cubicBezTo>
                    <a:lnTo>
                      <a:pt x="93855" y="76777"/>
                    </a:lnTo>
                    <a:cubicBezTo>
                      <a:pt x="99593" y="73498"/>
                      <a:pt x="99593" y="65165"/>
                      <a:pt x="93855" y="61750"/>
                    </a:cubicBezTo>
                    <a:lnTo>
                      <a:pt x="58608" y="41395"/>
                    </a:lnTo>
                    <a:cubicBezTo>
                      <a:pt x="55739" y="39687"/>
                      <a:pt x="52495" y="39892"/>
                      <a:pt x="49967" y="41360"/>
                    </a:cubicBezTo>
                    <a:close/>
                    <a:moveTo>
                      <a:pt x="23543" y="0"/>
                    </a:moveTo>
                    <a:lnTo>
                      <a:pt x="117717" y="0"/>
                    </a:lnTo>
                    <a:cubicBezTo>
                      <a:pt x="130719" y="0"/>
                      <a:pt x="141260" y="10541"/>
                      <a:pt x="141260" y="23543"/>
                    </a:cubicBezTo>
                    <a:lnTo>
                      <a:pt x="141260" y="117714"/>
                    </a:lnTo>
                    <a:cubicBezTo>
                      <a:pt x="141260" y="130716"/>
                      <a:pt x="130719" y="141257"/>
                      <a:pt x="117717" y="141257"/>
                    </a:cubicBezTo>
                    <a:lnTo>
                      <a:pt x="23543" y="141257"/>
                    </a:lnTo>
                    <a:cubicBezTo>
                      <a:pt x="10541" y="141257"/>
                      <a:pt x="0" y="130716"/>
                      <a:pt x="0" y="117714"/>
                    </a:cubicBezTo>
                    <a:lnTo>
                      <a:pt x="0" y="23543"/>
                    </a:lnTo>
                    <a:cubicBezTo>
                      <a:pt x="0" y="10541"/>
                      <a:pt x="10541" y="0"/>
                      <a:pt x="23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endParaRPr lang="en-ID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43071" y="1066800"/>
              <a:ext cx="3600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VISION &amp; </a:t>
              </a:r>
              <a:r>
                <a:rPr lang="en-US" sz="2800" b="1" smtClean="0">
                  <a:solidFill>
                    <a:schemeClr val="accent1"/>
                  </a:solidFill>
                  <a:latin typeface="+mj-lt"/>
                </a:rPr>
                <a:t>MISSION</a:t>
              </a:r>
              <a:endParaRPr lang="en-US" sz="2800" b="1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>
            <a:off x="6625390" y="1734147"/>
            <a:ext cx="462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elitee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fusce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pulvinar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ultrces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lectus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libero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urna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nunc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625390" y="1426370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Vision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>
            <a:off x="6625390" y="4007910"/>
            <a:ext cx="462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elitee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fusce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625390" y="3700133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Mission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28913" y="4739132"/>
            <a:ext cx="222886" cy="222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>
            <a:off x="6951799" y="4677450"/>
            <a:ext cx="397842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1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28913" y="5147063"/>
            <a:ext cx="222886" cy="2228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>
            <a:off x="6951799" y="5085381"/>
            <a:ext cx="397842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1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1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626814" y="3280229"/>
            <a:ext cx="894022" cy="894020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con 4">
            <a:extLst>
              <a:ext uri="{FF2B5EF4-FFF2-40B4-BE49-F238E27FC236}">
                <a16:creationId xmlns:a16="http://schemas.microsoft.com/office/drawing/2014/main" id="{DA531974-0F2E-421A-BDA8-A5CC0F261AE4}"/>
              </a:ext>
            </a:extLst>
          </p:cNvPr>
          <p:cNvSpPr/>
          <p:nvPr/>
        </p:nvSpPr>
        <p:spPr>
          <a:xfrm>
            <a:off x="4914251" y="3567665"/>
            <a:ext cx="319148" cy="319148"/>
          </a:xfrm>
          <a:custGeom>
            <a:avLst/>
            <a:gdLst>
              <a:gd name="connsiteX0" fmla="*/ 140874 w 319148"/>
              <a:gd name="connsiteY0" fmla="*/ 258422 h 319148"/>
              <a:gd name="connsiteX1" fmla="*/ 140874 w 319148"/>
              <a:gd name="connsiteY1" fmla="*/ 287834 h 319148"/>
              <a:gd name="connsiteX2" fmla="*/ 148468 w 319148"/>
              <a:gd name="connsiteY2" fmla="*/ 284609 h 319148"/>
              <a:gd name="connsiteX3" fmla="*/ 158217 w 319148"/>
              <a:gd name="connsiteY3" fmla="*/ 284611 h 319148"/>
              <a:gd name="connsiteX4" fmla="*/ 165807 w 319148"/>
              <a:gd name="connsiteY4" fmla="*/ 287837 h 319148"/>
              <a:gd name="connsiteX5" fmla="*/ 165807 w 319148"/>
              <a:gd name="connsiteY5" fmla="*/ 258698 h 319148"/>
              <a:gd name="connsiteX6" fmla="*/ 153964 w 319148"/>
              <a:gd name="connsiteY6" fmla="*/ 259931 h 319148"/>
              <a:gd name="connsiteX7" fmla="*/ 140874 w 319148"/>
              <a:gd name="connsiteY7" fmla="*/ 258422 h 319148"/>
              <a:gd name="connsiteX8" fmla="*/ 263048 w 319148"/>
              <a:gd name="connsiteY8" fmla="*/ 214497 h 319148"/>
              <a:gd name="connsiteX9" fmla="*/ 263048 w 319148"/>
              <a:gd name="connsiteY9" fmla="*/ 239820 h 319148"/>
              <a:gd name="connsiteX10" fmla="*/ 278171 w 319148"/>
              <a:gd name="connsiteY10" fmla="*/ 254944 h 319148"/>
              <a:gd name="connsiteX11" fmla="*/ 279091 w 319148"/>
              <a:gd name="connsiteY11" fmla="*/ 254944 h 319148"/>
              <a:gd name="connsiteX12" fmla="*/ 294215 w 319148"/>
              <a:gd name="connsiteY12" fmla="*/ 239820 h 319148"/>
              <a:gd name="connsiteX13" fmla="*/ 294215 w 319148"/>
              <a:gd name="connsiteY13" fmla="*/ 214497 h 319148"/>
              <a:gd name="connsiteX14" fmla="*/ 153964 w 319148"/>
              <a:gd name="connsiteY14" fmla="*/ 170170 h 319148"/>
              <a:gd name="connsiteX15" fmla="*/ 121550 w 319148"/>
              <a:gd name="connsiteY15" fmla="*/ 202584 h 319148"/>
              <a:gd name="connsiteX16" fmla="*/ 153964 w 319148"/>
              <a:gd name="connsiteY16" fmla="*/ 234997 h 319148"/>
              <a:gd name="connsiteX17" fmla="*/ 186377 w 319148"/>
              <a:gd name="connsiteY17" fmla="*/ 202584 h 319148"/>
              <a:gd name="connsiteX18" fmla="*/ 153964 w 319148"/>
              <a:gd name="connsiteY18" fmla="*/ 170170 h 319148"/>
              <a:gd name="connsiteX19" fmla="*/ 153964 w 319148"/>
              <a:gd name="connsiteY19" fmla="*/ 145237 h 319148"/>
              <a:gd name="connsiteX20" fmla="*/ 211311 w 319148"/>
              <a:gd name="connsiteY20" fmla="*/ 202584 h 319148"/>
              <a:gd name="connsiteX21" fmla="*/ 190741 w 319148"/>
              <a:gd name="connsiteY21" fmla="*/ 246548 h 319148"/>
              <a:gd name="connsiteX22" fmla="*/ 190741 w 319148"/>
              <a:gd name="connsiteY22" fmla="*/ 306681 h 319148"/>
              <a:gd name="connsiteX23" fmla="*/ 185153 w 319148"/>
              <a:gd name="connsiteY23" fmla="*/ 317079 h 319148"/>
              <a:gd name="connsiteX24" fmla="*/ 178273 w 319148"/>
              <a:gd name="connsiteY24" fmla="*/ 319148 h 319148"/>
              <a:gd name="connsiteX25" fmla="*/ 173398 w 319148"/>
              <a:gd name="connsiteY25" fmla="*/ 318154 h 319148"/>
              <a:gd name="connsiteX26" fmla="*/ 153338 w 319148"/>
              <a:gd name="connsiteY26" fmla="*/ 309629 h 319148"/>
              <a:gd name="connsiteX27" fmla="*/ 133279 w 319148"/>
              <a:gd name="connsiteY27" fmla="*/ 318145 h 319148"/>
              <a:gd name="connsiteX28" fmla="*/ 121527 w 319148"/>
              <a:gd name="connsiteY28" fmla="*/ 317066 h 319148"/>
              <a:gd name="connsiteX29" fmla="*/ 115940 w 319148"/>
              <a:gd name="connsiteY29" fmla="*/ 306670 h 319148"/>
              <a:gd name="connsiteX30" fmla="*/ 115940 w 319148"/>
              <a:gd name="connsiteY30" fmla="*/ 245473 h 319148"/>
              <a:gd name="connsiteX31" fmla="*/ 96617 w 319148"/>
              <a:gd name="connsiteY31" fmla="*/ 202584 h 319148"/>
              <a:gd name="connsiteX32" fmla="*/ 153964 w 319148"/>
              <a:gd name="connsiteY32" fmla="*/ 145237 h 319148"/>
              <a:gd name="connsiteX33" fmla="*/ 49867 w 319148"/>
              <a:gd name="connsiteY33" fmla="*/ 24933 h 319148"/>
              <a:gd name="connsiteX34" fmla="*/ 24933 w 319148"/>
              <a:gd name="connsiteY34" fmla="*/ 49867 h 319148"/>
              <a:gd name="connsiteX35" fmla="*/ 24933 w 319148"/>
              <a:gd name="connsiteY35" fmla="*/ 62888 h 319148"/>
              <a:gd name="connsiteX36" fmla="*/ 182014 w 319148"/>
              <a:gd name="connsiteY36" fmla="*/ 62888 h 319148"/>
              <a:gd name="connsiteX37" fmla="*/ 182014 w 319148"/>
              <a:gd name="connsiteY37" fmla="*/ 40057 h 319148"/>
              <a:gd name="connsiteX38" fmla="*/ 184978 w 319148"/>
              <a:gd name="connsiteY38" fmla="*/ 24933 h 319148"/>
              <a:gd name="connsiteX39" fmla="*/ 49867 w 319148"/>
              <a:gd name="connsiteY39" fmla="*/ 0 h 319148"/>
              <a:gd name="connsiteX40" fmla="*/ 222990 w 319148"/>
              <a:gd name="connsiteY40" fmla="*/ 0 h 319148"/>
              <a:gd name="connsiteX41" fmla="*/ 263048 w 319148"/>
              <a:gd name="connsiteY41" fmla="*/ 40057 h 319148"/>
              <a:gd name="connsiteX42" fmla="*/ 263048 w 319148"/>
              <a:gd name="connsiteY42" fmla="*/ 189563 h 319148"/>
              <a:gd name="connsiteX43" fmla="*/ 306681 w 319148"/>
              <a:gd name="connsiteY43" fmla="*/ 189563 h 319148"/>
              <a:gd name="connsiteX44" fmla="*/ 319148 w 319148"/>
              <a:gd name="connsiteY44" fmla="*/ 202030 h 319148"/>
              <a:gd name="connsiteX45" fmla="*/ 319148 w 319148"/>
              <a:gd name="connsiteY45" fmla="*/ 239820 h 319148"/>
              <a:gd name="connsiteX46" fmla="*/ 279420 w 319148"/>
              <a:gd name="connsiteY46" fmla="*/ 279870 h 319148"/>
              <a:gd name="connsiteX47" fmla="*/ 279255 w 319148"/>
              <a:gd name="connsiteY47" fmla="*/ 279878 h 319148"/>
              <a:gd name="connsiteX48" fmla="*/ 228141 w 319148"/>
              <a:gd name="connsiteY48" fmla="*/ 279878 h 319148"/>
              <a:gd name="connsiteX49" fmla="*/ 215674 w 319148"/>
              <a:gd name="connsiteY49" fmla="*/ 267412 h 319148"/>
              <a:gd name="connsiteX50" fmla="*/ 228141 w 319148"/>
              <a:gd name="connsiteY50" fmla="*/ 254945 h 319148"/>
              <a:gd name="connsiteX51" fmla="*/ 241088 w 319148"/>
              <a:gd name="connsiteY51" fmla="*/ 254945 h 319148"/>
              <a:gd name="connsiteX52" fmla="*/ 238114 w 319148"/>
              <a:gd name="connsiteY52" fmla="*/ 239821 h 319148"/>
              <a:gd name="connsiteX53" fmla="*/ 238114 w 319148"/>
              <a:gd name="connsiteY53" fmla="*/ 40057 h 319148"/>
              <a:gd name="connsiteX54" fmla="*/ 222991 w 319148"/>
              <a:gd name="connsiteY54" fmla="*/ 24933 h 319148"/>
              <a:gd name="connsiteX55" fmla="*/ 222072 w 319148"/>
              <a:gd name="connsiteY55" fmla="*/ 24933 h 319148"/>
              <a:gd name="connsiteX56" fmla="*/ 206948 w 319148"/>
              <a:gd name="connsiteY56" fmla="*/ 40057 h 319148"/>
              <a:gd name="connsiteX57" fmla="*/ 206948 w 319148"/>
              <a:gd name="connsiteY57" fmla="*/ 75354 h 319148"/>
              <a:gd name="connsiteX58" fmla="*/ 194481 w 319148"/>
              <a:gd name="connsiteY58" fmla="*/ 87821 h 319148"/>
              <a:gd name="connsiteX59" fmla="*/ 68567 w 319148"/>
              <a:gd name="connsiteY59" fmla="*/ 87821 h 319148"/>
              <a:gd name="connsiteX60" fmla="*/ 68567 w 319148"/>
              <a:gd name="connsiteY60" fmla="*/ 230011 h 319148"/>
              <a:gd name="connsiteX61" fmla="*/ 83946 w 319148"/>
              <a:gd name="connsiteY61" fmla="*/ 253051 h 319148"/>
              <a:gd name="connsiteX62" fmla="*/ 90677 w 319148"/>
              <a:gd name="connsiteY62" fmla="*/ 269347 h 319148"/>
              <a:gd name="connsiteX63" fmla="*/ 79159 w 319148"/>
              <a:gd name="connsiteY63" fmla="*/ 277034 h 319148"/>
              <a:gd name="connsiteX64" fmla="*/ 74381 w 319148"/>
              <a:gd name="connsiteY64" fmla="*/ 276077 h 319148"/>
              <a:gd name="connsiteX65" fmla="*/ 43634 w 319148"/>
              <a:gd name="connsiteY65" fmla="*/ 230011 h 319148"/>
              <a:gd name="connsiteX66" fmla="*/ 43634 w 319148"/>
              <a:gd name="connsiteY66" fmla="*/ 87821 h 319148"/>
              <a:gd name="connsiteX67" fmla="*/ 12467 w 319148"/>
              <a:gd name="connsiteY67" fmla="*/ 87821 h 319148"/>
              <a:gd name="connsiteX68" fmla="*/ 0 w 319148"/>
              <a:gd name="connsiteY68" fmla="*/ 75354 h 319148"/>
              <a:gd name="connsiteX69" fmla="*/ 0 w 319148"/>
              <a:gd name="connsiteY69" fmla="*/ 49867 h 319148"/>
              <a:gd name="connsiteX70" fmla="*/ 49867 w 319148"/>
              <a:gd name="connsiteY70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8">
                <a:moveTo>
                  <a:pt x="140874" y="258422"/>
                </a:moveTo>
                <a:lnTo>
                  <a:pt x="140874" y="287834"/>
                </a:lnTo>
                <a:lnTo>
                  <a:pt x="148468" y="284609"/>
                </a:lnTo>
                <a:cubicBezTo>
                  <a:pt x="151585" y="283287"/>
                  <a:pt x="155103" y="283288"/>
                  <a:pt x="158217" y="284611"/>
                </a:cubicBezTo>
                <a:lnTo>
                  <a:pt x="165807" y="287837"/>
                </a:lnTo>
                <a:lnTo>
                  <a:pt x="165807" y="258698"/>
                </a:lnTo>
                <a:cubicBezTo>
                  <a:pt x="161984" y="259504"/>
                  <a:pt x="158023" y="259931"/>
                  <a:pt x="153964" y="259931"/>
                </a:cubicBezTo>
                <a:cubicBezTo>
                  <a:pt x="149462" y="259931"/>
                  <a:pt x="145080" y="259408"/>
                  <a:pt x="140874" y="258422"/>
                </a:cubicBezTo>
                <a:close/>
                <a:moveTo>
                  <a:pt x="263048" y="214497"/>
                </a:moveTo>
                <a:lnTo>
                  <a:pt x="263048" y="239820"/>
                </a:lnTo>
                <a:cubicBezTo>
                  <a:pt x="263048" y="248160"/>
                  <a:pt x="269832" y="254944"/>
                  <a:pt x="278171" y="254944"/>
                </a:cubicBezTo>
                <a:lnTo>
                  <a:pt x="279091" y="254944"/>
                </a:lnTo>
                <a:cubicBezTo>
                  <a:pt x="287430" y="254944"/>
                  <a:pt x="294215" y="248160"/>
                  <a:pt x="294215" y="239820"/>
                </a:cubicBezTo>
                <a:lnTo>
                  <a:pt x="294215" y="214497"/>
                </a:lnTo>
                <a:close/>
                <a:moveTo>
                  <a:pt x="153964" y="170170"/>
                </a:moveTo>
                <a:cubicBezTo>
                  <a:pt x="136091" y="170170"/>
                  <a:pt x="121550" y="184711"/>
                  <a:pt x="121550" y="202584"/>
                </a:cubicBezTo>
                <a:cubicBezTo>
                  <a:pt x="121550" y="220457"/>
                  <a:pt x="136091" y="234997"/>
                  <a:pt x="153964" y="234997"/>
                </a:cubicBezTo>
                <a:cubicBezTo>
                  <a:pt x="171837" y="234997"/>
                  <a:pt x="186377" y="220457"/>
                  <a:pt x="186377" y="202584"/>
                </a:cubicBezTo>
                <a:cubicBezTo>
                  <a:pt x="186377" y="184711"/>
                  <a:pt x="171837" y="170170"/>
                  <a:pt x="153964" y="170170"/>
                </a:cubicBezTo>
                <a:close/>
                <a:moveTo>
                  <a:pt x="153964" y="145237"/>
                </a:moveTo>
                <a:cubicBezTo>
                  <a:pt x="185585" y="145237"/>
                  <a:pt x="211311" y="170963"/>
                  <a:pt x="211311" y="202584"/>
                </a:cubicBezTo>
                <a:cubicBezTo>
                  <a:pt x="211311" y="220221"/>
                  <a:pt x="203306" y="236020"/>
                  <a:pt x="190741" y="246548"/>
                </a:cubicBezTo>
                <a:lnTo>
                  <a:pt x="190741" y="306681"/>
                </a:lnTo>
                <a:cubicBezTo>
                  <a:pt x="190741" y="310865"/>
                  <a:pt x="188642" y="314770"/>
                  <a:pt x="185153" y="317079"/>
                </a:cubicBezTo>
                <a:cubicBezTo>
                  <a:pt x="183082" y="318448"/>
                  <a:pt x="180684" y="319148"/>
                  <a:pt x="178273" y="319148"/>
                </a:cubicBezTo>
                <a:cubicBezTo>
                  <a:pt x="176622" y="319148"/>
                  <a:pt x="174963" y="318819"/>
                  <a:pt x="173398" y="318154"/>
                </a:cubicBezTo>
                <a:lnTo>
                  <a:pt x="153338" y="309629"/>
                </a:lnTo>
                <a:lnTo>
                  <a:pt x="133279" y="318145"/>
                </a:lnTo>
                <a:cubicBezTo>
                  <a:pt x="129429" y="319780"/>
                  <a:pt x="125017" y="319376"/>
                  <a:pt x="121527" y="317066"/>
                </a:cubicBezTo>
                <a:cubicBezTo>
                  <a:pt x="118038" y="314758"/>
                  <a:pt x="115940" y="310853"/>
                  <a:pt x="115940" y="306670"/>
                </a:cubicBezTo>
                <a:lnTo>
                  <a:pt x="115940" y="245473"/>
                </a:lnTo>
                <a:cubicBezTo>
                  <a:pt x="104096" y="234959"/>
                  <a:pt x="96617" y="219630"/>
                  <a:pt x="96617" y="202584"/>
                </a:cubicBezTo>
                <a:cubicBezTo>
                  <a:pt x="96617" y="170963"/>
                  <a:pt x="122343" y="145237"/>
                  <a:pt x="153964" y="145237"/>
                </a:cubicBezTo>
                <a:close/>
                <a:moveTo>
                  <a:pt x="49867" y="24933"/>
                </a:moveTo>
                <a:cubicBezTo>
                  <a:pt x="36119" y="24933"/>
                  <a:pt x="24933" y="36119"/>
                  <a:pt x="24933" y="49867"/>
                </a:cubicBezTo>
                <a:lnTo>
                  <a:pt x="24933" y="62888"/>
                </a:lnTo>
                <a:lnTo>
                  <a:pt x="182014" y="62888"/>
                </a:lnTo>
                <a:lnTo>
                  <a:pt x="182014" y="40057"/>
                </a:lnTo>
                <a:cubicBezTo>
                  <a:pt x="182014" y="34709"/>
                  <a:pt x="183068" y="29602"/>
                  <a:pt x="184978" y="24933"/>
                </a:cubicBezTo>
                <a:close/>
                <a:moveTo>
                  <a:pt x="49867" y="0"/>
                </a:moveTo>
                <a:lnTo>
                  <a:pt x="222990" y="0"/>
                </a:lnTo>
                <a:cubicBezTo>
                  <a:pt x="245078" y="0"/>
                  <a:pt x="263048" y="17970"/>
                  <a:pt x="263048" y="40057"/>
                </a:cubicBezTo>
                <a:lnTo>
                  <a:pt x="263048" y="189563"/>
                </a:lnTo>
                <a:lnTo>
                  <a:pt x="306681" y="189563"/>
                </a:lnTo>
                <a:cubicBezTo>
                  <a:pt x="313567" y="189563"/>
                  <a:pt x="319148" y="195145"/>
                  <a:pt x="319148" y="202030"/>
                </a:cubicBezTo>
                <a:lnTo>
                  <a:pt x="319148" y="239820"/>
                </a:lnTo>
                <a:cubicBezTo>
                  <a:pt x="319148" y="261798"/>
                  <a:pt x="301356" y="279691"/>
                  <a:pt x="279420" y="279870"/>
                </a:cubicBezTo>
                <a:cubicBezTo>
                  <a:pt x="279364" y="279871"/>
                  <a:pt x="279311" y="279878"/>
                  <a:pt x="279255" y="279878"/>
                </a:cubicBezTo>
                <a:lnTo>
                  <a:pt x="228141" y="279878"/>
                </a:lnTo>
                <a:cubicBezTo>
                  <a:pt x="221256" y="279878"/>
                  <a:pt x="215674" y="274297"/>
                  <a:pt x="215674" y="267412"/>
                </a:cubicBezTo>
                <a:cubicBezTo>
                  <a:pt x="215674" y="260526"/>
                  <a:pt x="221256" y="254945"/>
                  <a:pt x="228141" y="254945"/>
                </a:cubicBezTo>
                <a:lnTo>
                  <a:pt x="241088" y="254945"/>
                </a:lnTo>
                <a:cubicBezTo>
                  <a:pt x="239177" y="250275"/>
                  <a:pt x="238114" y="245171"/>
                  <a:pt x="238114" y="239821"/>
                </a:cubicBezTo>
                <a:lnTo>
                  <a:pt x="238114" y="40057"/>
                </a:lnTo>
                <a:cubicBezTo>
                  <a:pt x="238114" y="31718"/>
                  <a:pt x="231330" y="24933"/>
                  <a:pt x="222991" y="24933"/>
                </a:cubicBezTo>
                <a:lnTo>
                  <a:pt x="222072" y="24933"/>
                </a:lnTo>
                <a:cubicBezTo>
                  <a:pt x="213732" y="24933"/>
                  <a:pt x="206948" y="31718"/>
                  <a:pt x="206948" y="40057"/>
                </a:cubicBezTo>
                <a:lnTo>
                  <a:pt x="206948" y="75354"/>
                </a:lnTo>
                <a:cubicBezTo>
                  <a:pt x="206948" y="82240"/>
                  <a:pt x="201366" y="87821"/>
                  <a:pt x="194481" y="87821"/>
                </a:cubicBezTo>
                <a:lnTo>
                  <a:pt x="68567" y="87821"/>
                </a:lnTo>
                <a:lnTo>
                  <a:pt x="68567" y="230011"/>
                </a:lnTo>
                <a:cubicBezTo>
                  <a:pt x="68567" y="240127"/>
                  <a:pt x="74604" y="249171"/>
                  <a:pt x="83946" y="253051"/>
                </a:cubicBezTo>
                <a:cubicBezTo>
                  <a:pt x="90305" y="255692"/>
                  <a:pt x="93318" y="262989"/>
                  <a:pt x="90677" y="269347"/>
                </a:cubicBezTo>
                <a:cubicBezTo>
                  <a:pt x="88685" y="274141"/>
                  <a:pt x="84046" y="277034"/>
                  <a:pt x="79159" y="277034"/>
                </a:cubicBezTo>
                <a:cubicBezTo>
                  <a:pt x="77564" y="277034"/>
                  <a:pt x="75945" y="276727"/>
                  <a:pt x="74381" y="276077"/>
                </a:cubicBezTo>
                <a:cubicBezTo>
                  <a:pt x="55703" y="268319"/>
                  <a:pt x="43634" y="250237"/>
                  <a:pt x="43634" y="230011"/>
                </a:cubicBezTo>
                <a:lnTo>
                  <a:pt x="43634" y="87821"/>
                </a:lnTo>
                <a:lnTo>
                  <a:pt x="12467" y="87821"/>
                </a:lnTo>
                <a:cubicBezTo>
                  <a:pt x="5581" y="87821"/>
                  <a:pt x="0" y="82240"/>
                  <a:pt x="0" y="75354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1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55512" y="4052542"/>
            <a:ext cx="5337476" cy="1823695"/>
          </a:xfrm>
          <a:prstGeom prst="rect">
            <a:avLst/>
          </a:prstGeom>
          <a:ln>
            <a:noFill/>
          </a:ln>
          <a:effectLst>
            <a:outerShdw blurRad="317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con 1">
            <a:extLst>
              <a:ext uri="{FF2B5EF4-FFF2-40B4-BE49-F238E27FC236}">
                <a16:creationId xmlns:a16="http://schemas.microsoft.com/office/drawing/2014/main" id="{821D5D28-51DC-4EFB-9479-7B47CE798229}"/>
              </a:ext>
            </a:extLst>
          </p:cNvPr>
          <p:cNvSpPr/>
          <p:nvPr/>
        </p:nvSpPr>
        <p:spPr>
          <a:xfrm>
            <a:off x="5179265" y="2701432"/>
            <a:ext cx="647032" cy="647032"/>
          </a:xfrm>
          <a:custGeom>
            <a:avLst/>
            <a:gdLst>
              <a:gd name="connsiteX0" fmla="*/ 37400 w 319148"/>
              <a:gd name="connsiteY0" fmla="*/ 74800 h 319148"/>
              <a:gd name="connsiteX1" fmla="*/ 74800 w 319148"/>
              <a:gd name="connsiteY1" fmla="*/ 37400 h 319148"/>
              <a:gd name="connsiteX2" fmla="*/ 37400 w 319148"/>
              <a:gd name="connsiteY2" fmla="*/ 0 h 319148"/>
              <a:gd name="connsiteX3" fmla="*/ 0 w 319148"/>
              <a:gd name="connsiteY3" fmla="*/ 37400 h 319148"/>
              <a:gd name="connsiteX4" fmla="*/ 37400 w 319148"/>
              <a:gd name="connsiteY4" fmla="*/ 74800 h 319148"/>
              <a:gd name="connsiteX5" fmla="*/ 37400 w 319148"/>
              <a:gd name="connsiteY5" fmla="*/ 24933 h 319148"/>
              <a:gd name="connsiteX6" fmla="*/ 49867 w 319148"/>
              <a:gd name="connsiteY6" fmla="*/ 37400 h 319148"/>
              <a:gd name="connsiteX7" fmla="*/ 37400 w 319148"/>
              <a:gd name="connsiteY7" fmla="*/ 49867 h 319148"/>
              <a:gd name="connsiteX8" fmla="*/ 24933 w 319148"/>
              <a:gd name="connsiteY8" fmla="*/ 37400 h 319148"/>
              <a:gd name="connsiteX9" fmla="*/ 37400 w 319148"/>
              <a:gd name="connsiteY9" fmla="*/ 24933 h 319148"/>
              <a:gd name="connsiteX10" fmla="*/ 281748 w 319148"/>
              <a:gd name="connsiteY10" fmla="*/ 87267 h 319148"/>
              <a:gd name="connsiteX11" fmla="*/ 276177 w 319148"/>
              <a:gd name="connsiteY11" fmla="*/ 87267 h 319148"/>
              <a:gd name="connsiteX12" fmla="*/ 265156 w 319148"/>
              <a:gd name="connsiteY12" fmla="*/ 93905 h 319148"/>
              <a:gd name="connsiteX13" fmla="*/ 233722 w 319148"/>
              <a:gd name="connsiteY13" fmla="*/ 153341 h 319148"/>
              <a:gd name="connsiteX14" fmla="*/ 85426 w 319148"/>
              <a:gd name="connsiteY14" fmla="*/ 153341 h 319148"/>
              <a:gd name="connsiteX15" fmla="*/ 53992 w 319148"/>
              <a:gd name="connsiteY15" fmla="*/ 93905 h 319148"/>
              <a:gd name="connsiteX16" fmla="*/ 42971 w 319148"/>
              <a:gd name="connsiteY16" fmla="*/ 87267 h 319148"/>
              <a:gd name="connsiteX17" fmla="*/ 37400 w 319148"/>
              <a:gd name="connsiteY17" fmla="*/ 87267 h 319148"/>
              <a:gd name="connsiteX18" fmla="*/ 0 w 319148"/>
              <a:gd name="connsiteY18" fmla="*/ 124667 h 319148"/>
              <a:gd name="connsiteX19" fmla="*/ 0 w 319148"/>
              <a:gd name="connsiteY19" fmla="*/ 198221 h 319148"/>
              <a:gd name="connsiteX20" fmla="*/ 24006 w 319148"/>
              <a:gd name="connsiteY20" fmla="*/ 233133 h 319148"/>
              <a:gd name="connsiteX21" fmla="*/ 30543 w 319148"/>
              <a:gd name="connsiteY21" fmla="*/ 234998 h 319148"/>
              <a:gd name="connsiteX22" fmla="*/ 30682 w 319148"/>
              <a:gd name="connsiteY22" fmla="*/ 235005 h 319148"/>
              <a:gd name="connsiteX23" fmla="*/ 33801 w 319148"/>
              <a:gd name="connsiteY23" fmla="*/ 235443 h 319148"/>
              <a:gd name="connsiteX24" fmla="*/ 43010 w 319148"/>
              <a:gd name="connsiteY24" fmla="*/ 247464 h 319148"/>
              <a:gd name="connsiteX25" fmla="*/ 43010 w 319148"/>
              <a:gd name="connsiteY25" fmla="*/ 306681 h 319148"/>
              <a:gd name="connsiteX26" fmla="*/ 55477 w 319148"/>
              <a:gd name="connsiteY26" fmla="*/ 319148 h 319148"/>
              <a:gd name="connsiteX27" fmla="*/ 67944 w 319148"/>
              <a:gd name="connsiteY27" fmla="*/ 306681 h 319148"/>
              <a:gd name="connsiteX28" fmla="*/ 67944 w 319148"/>
              <a:gd name="connsiteY28" fmla="*/ 247464 h 319148"/>
              <a:gd name="connsiteX29" fmla="*/ 66010 w 319148"/>
              <a:gd name="connsiteY29" fmla="*/ 235621 h 319148"/>
              <a:gd name="connsiteX30" fmla="*/ 92877 w 319148"/>
              <a:gd name="connsiteY30" fmla="*/ 235621 h 319148"/>
              <a:gd name="connsiteX31" fmla="*/ 92877 w 319148"/>
              <a:gd name="connsiteY31" fmla="*/ 281748 h 319148"/>
              <a:gd name="connsiteX32" fmla="*/ 130277 w 319148"/>
              <a:gd name="connsiteY32" fmla="*/ 319148 h 319148"/>
              <a:gd name="connsiteX33" fmla="*/ 189494 w 319148"/>
              <a:gd name="connsiteY33" fmla="*/ 319148 h 319148"/>
              <a:gd name="connsiteX34" fmla="*/ 226894 w 319148"/>
              <a:gd name="connsiteY34" fmla="*/ 281748 h 319148"/>
              <a:gd name="connsiteX35" fmla="*/ 226894 w 319148"/>
              <a:gd name="connsiteY35" fmla="*/ 235621 h 319148"/>
              <a:gd name="connsiteX36" fmla="*/ 253138 w 319148"/>
              <a:gd name="connsiteY36" fmla="*/ 235621 h 319148"/>
              <a:gd name="connsiteX37" fmla="*/ 251204 w 319148"/>
              <a:gd name="connsiteY37" fmla="*/ 247464 h 319148"/>
              <a:gd name="connsiteX38" fmla="*/ 251204 w 319148"/>
              <a:gd name="connsiteY38" fmla="*/ 306681 h 319148"/>
              <a:gd name="connsiteX39" fmla="*/ 263671 w 319148"/>
              <a:gd name="connsiteY39" fmla="*/ 319148 h 319148"/>
              <a:gd name="connsiteX40" fmla="*/ 276138 w 319148"/>
              <a:gd name="connsiteY40" fmla="*/ 306681 h 319148"/>
              <a:gd name="connsiteX41" fmla="*/ 276138 w 319148"/>
              <a:gd name="connsiteY41" fmla="*/ 247464 h 319148"/>
              <a:gd name="connsiteX42" fmla="*/ 285347 w 319148"/>
              <a:gd name="connsiteY42" fmla="*/ 235443 h 319148"/>
              <a:gd name="connsiteX43" fmla="*/ 288466 w 319148"/>
              <a:gd name="connsiteY43" fmla="*/ 235005 h 319148"/>
              <a:gd name="connsiteX44" fmla="*/ 288605 w 319148"/>
              <a:gd name="connsiteY44" fmla="*/ 234998 h 319148"/>
              <a:gd name="connsiteX45" fmla="*/ 295142 w 319148"/>
              <a:gd name="connsiteY45" fmla="*/ 233133 h 319148"/>
              <a:gd name="connsiteX46" fmla="*/ 319148 w 319148"/>
              <a:gd name="connsiteY46" fmla="*/ 198221 h 319148"/>
              <a:gd name="connsiteX47" fmla="*/ 306681 w 319148"/>
              <a:gd name="connsiteY47" fmla="*/ 185754 h 319148"/>
              <a:gd name="connsiteX48" fmla="*/ 294215 w 319148"/>
              <a:gd name="connsiteY48" fmla="*/ 198221 h 319148"/>
              <a:gd name="connsiteX49" fmla="*/ 285006 w 319148"/>
              <a:gd name="connsiteY49" fmla="*/ 210242 h 319148"/>
              <a:gd name="connsiteX50" fmla="*/ 281887 w 319148"/>
              <a:gd name="connsiteY50" fmla="*/ 210680 h 319148"/>
              <a:gd name="connsiteX51" fmla="*/ 281748 w 319148"/>
              <a:gd name="connsiteY51" fmla="*/ 210688 h 319148"/>
              <a:gd name="connsiteX52" fmla="*/ 226894 w 319148"/>
              <a:gd name="connsiteY52" fmla="*/ 210688 h 319148"/>
              <a:gd name="connsiteX53" fmla="*/ 226894 w 319148"/>
              <a:gd name="connsiteY53" fmla="*/ 178274 h 319148"/>
              <a:gd name="connsiteX54" fmla="*/ 241231 w 319148"/>
              <a:gd name="connsiteY54" fmla="*/ 178274 h 319148"/>
              <a:gd name="connsiteX55" fmla="*/ 252251 w 319148"/>
              <a:gd name="connsiteY55" fmla="*/ 171637 h 319148"/>
              <a:gd name="connsiteX56" fmla="*/ 283613 w 319148"/>
              <a:gd name="connsiteY56" fmla="*/ 112339 h 319148"/>
              <a:gd name="connsiteX57" fmla="*/ 294215 w 319148"/>
              <a:gd name="connsiteY57" fmla="*/ 124667 h 319148"/>
              <a:gd name="connsiteX58" fmla="*/ 294215 w 319148"/>
              <a:gd name="connsiteY58" fmla="*/ 136304 h 319148"/>
              <a:gd name="connsiteX59" fmla="*/ 306681 w 319148"/>
              <a:gd name="connsiteY59" fmla="*/ 148770 h 319148"/>
              <a:gd name="connsiteX60" fmla="*/ 319148 w 319148"/>
              <a:gd name="connsiteY60" fmla="*/ 136304 h 319148"/>
              <a:gd name="connsiteX61" fmla="*/ 319148 w 319148"/>
              <a:gd name="connsiteY61" fmla="*/ 124667 h 319148"/>
              <a:gd name="connsiteX62" fmla="*/ 281748 w 319148"/>
              <a:gd name="connsiteY62" fmla="*/ 87267 h 319148"/>
              <a:gd name="connsiteX63" fmla="*/ 37400 w 319148"/>
              <a:gd name="connsiteY63" fmla="*/ 210688 h 319148"/>
              <a:gd name="connsiteX64" fmla="*/ 37261 w 319148"/>
              <a:gd name="connsiteY64" fmla="*/ 210680 h 319148"/>
              <a:gd name="connsiteX65" fmla="*/ 34142 w 319148"/>
              <a:gd name="connsiteY65" fmla="*/ 210242 h 319148"/>
              <a:gd name="connsiteX66" fmla="*/ 24933 w 319148"/>
              <a:gd name="connsiteY66" fmla="*/ 198221 h 319148"/>
              <a:gd name="connsiteX67" fmla="*/ 24933 w 319148"/>
              <a:gd name="connsiteY67" fmla="*/ 124667 h 319148"/>
              <a:gd name="connsiteX68" fmla="*/ 35535 w 319148"/>
              <a:gd name="connsiteY68" fmla="*/ 112339 h 319148"/>
              <a:gd name="connsiteX69" fmla="*/ 66897 w 319148"/>
              <a:gd name="connsiteY69" fmla="*/ 171637 h 319148"/>
              <a:gd name="connsiteX70" fmla="*/ 77917 w 319148"/>
              <a:gd name="connsiteY70" fmla="*/ 178274 h 319148"/>
              <a:gd name="connsiteX71" fmla="*/ 92877 w 319148"/>
              <a:gd name="connsiteY71" fmla="*/ 178274 h 319148"/>
              <a:gd name="connsiteX72" fmla="*/ 92877 w 319148"/>
              <a:gd name="connsiteY72" fmla="*/ 210688 h 319148"/>
              <a:gd name="connsiteX73" fmla="*/ 201961 w 319148"/>
              <a:gd name="connsiteY73" fmla="*/ 281748 h 319148"/>
              <a:gd name="connsiteX74" fmla="*/ 189494 w 319148"/>
              <a:gd name="connsiteY74" fmla="*/ 294215 h 319148"/>
              <a:gd name="connsiteX75" fmla="*/ 130277 w 319148"/>
              <a:gd name="connsiteY75" fmla="*/ 294215 h 319148"/>
              <a:gd name="connsiteX76" fmla="*/ 117810 w 319148"/>
              <a:gd name="connsiteY76" fmla="*/ 281748 h 319148"/>
              <a:gd name="connsiteX77" fmla="*/ 117810 w 319148"/>
              <a:gd name="connsiteY77" fmla="*/ 178274 h 319148"/>
              <a:gd name="connsiteX78" fmla="*/ 201961 w 319148"/>
              <a:gd name="connsiteY78" fmla="*/ 178274 h 319148"/>
              <a:gd name="connsiteX79" fmla="*/ 281748 w 319148"/>
              <a:gd name="connsiteY79" fmla="*/ 74800 h 319148"/>
              <a:gd name="connsiteX80" fmla="*/ 319148 w 319148"/>
              <a:gd name="connsiteY80" fmla="*/ 37400 h 319148"/>
              <a:gd name="connsiteX81" fmla="*/ 281748 w 319148"/>
              <a:gd name="connsiteY81" fmla="*/ 0 h 319148"/>
              <a:gd name="connsiteX82" fmla="*/ 244348 w 319148"/>
              <a:gd name="connsiteY82" fmla="*/ 37400 h 319148"/>
              <a:gd name="connsiteX83" fmla="*/ 281748 w 319148"/>
              <a:gd name="connsiteY83" fmla="*/ 74800 h 319148"/>
              <a:gd name="connsiteX84" fmla="*/ 281748 w 319148"/>
              <a:gd name="connsiteY84" fmla="*/ 24933 h 319148"/>
              <a:gd name="connsiteX85" fmla="*/ 294215 w 319148"/>
              <a:gd name="connsiteY85" fmla="*/ 37400 h 319148"/>
              <a:gd name="connsiteX86" fmla="*/ 281748 w 319148"/>
              <a:gd name="connsiteY86" fmla="*/ 49867 h 319148"/>
              <a:gd name="connsiteX87" fmla="*/ 269281 w 319148"/>
              <a:gd name="connsiteY87" fmla="*/ 37400 h 319148"/>
              <a:gd name="connsiteX88" fmla="*/ 281748 w 319148"/>
              <a:gd name="connsiteY88" fmla="*/ 24933 h 319148"/>
              <a:gd name="connsiteX89" fmla="*/ 103544 w 319148"/>
              <a:gd name="connsiteY89" fmla="*/ 104752 h 319148"/>
              <a:gd name="connsiteX90" fmla="*/ 105641 w 319148"/>
              <a:gd name="connsiteY90" fmla="*/ 118901 h 319148"/>
              <a:gd name="connsiteX91" fmla="*/ 119656 w 319148"/>
              <a:gd name="connsiteY91" fmla="*/ 121767 h 319148"/>
              <a:gd name="connsiteX92" fmla="*/ 150319 w 319148"/>
              <a:gd name="connsiteY92" fmla="*/ 108460 h 319148"/>
              <a:gd name="connsiteX93" fmla="*/ 168829 w 319148"/>
              <a:gd name="connsiteY93" fmla="*/ 108460 h 319148"/>
              <a:gd name="connsiteX94" fmla="*/ 199492 w 319148"/>
              <a:gd name="connsiteY94" fmla="*/ 121767 h 319148"/>
              <a:gd name="connsiteX95" fmla="*/ 204452 w 319148"/>
              <a:gd name="connsiteY95" fmla="*/ 122797 h 319148"/>
              <a:gd name="connsiteX96" fmla="*/ 213507 w 319148"/>
              <a:gd name="connsiteY96" fmla="*/ 118901 h 319148"/>
              <a:gd name="connsiteX97" fmla="*/ 215604 w 319148"/>
              <a:gd name="connsiteY97" fmla="*/ 104752 h 319148"/>
              <a:gd name="connsiteX98" fmla="*/ 208004 w 319148"/>
              <a:gd name="connsiteY98" fmla="*/ 89568 h 319148"/>
              <a:gd name="connsiteX99" fmla="*/ 218791 w 319148"/>
              <a:gd name="connsiteY99" fmla="*/ 58594 h 319148"/>
              <a:gd name="connsiteX100" fmla="*/ 218791 w 319148"/>
              <a:gd name="connsiteY100" fmla="*/ 49867 h 319148"/>
              <a:gd name="connsiteX101" fmla="*/ 168924 w 319148"/>
              <a:gd name="connsiteY101" fmla="*/ 0 h 319148"/>
              <a:gd name="connsiteX102" fmla="*/ 150224 w 319148"/>
              <a:gd name="connsiteY102" fmla="*/ 0 h 319148"/>
              <a:gd name="connsiteX103" fmla="*/ 100357 w 319148"/>
              <a:gd name="connsiteY103" fmla="*/ 49867 h 319148"/>
              <a:gd name="connsiteX104" fmla="*/ 100357 w 319148"/>
              <a:gd name="connsiteY104" fmla="*/ 58594 h 319148"/>
              <a:gd name="connsiteX105" fmla="*/ 111144 w 319148"/>
              <a:gd name="connsiteY105" fmla="*/ 89568 h 319148"/>
              <a:gd name="connsiteX106" fmla="*/ 125291 w 319148"/>
              <a:gd name="connsiteY106" fmla="*/ 49867 h 319148"/>
              <a:gd name="connsiteX107" fmla="*/ 150224 w 319148"/>
              <a:gd name="connsiteY107" fmla="*/ 24933 h 319148"/>
              <a:gd name="connsiteX108" fmla="*/ 168924 w 319148"/>
              <a:gd name="connsiteY108" fmla="*/ 24933 h 319148"/>
              <a:gd name="connsiteX109" fmla="*/ 193857 w 319148"/>
              <a:gd name="connsiteY109" fmla="*/ 49867 h 319148"/>
              <a:gd name="connsiteX110" fmla="*/ 193857 w 319148"/>
              <a:gd name="connsiteY110" fmla="*/ 58594 h 319148"/>
              <a:gd name="connsiteX111" fmla="*/ 184914 w 319148"/>
              <a:gd name="connsiteY111" fmla="*/ 77720 h 319148"/>
              <a:gd name="connsiteX112" fmla="*/ 180487 w 319148"/>
              <a:gd name="connsiteY112" fmla="*/ 86339 h 319148"/>
              <a:gd name="connsiteX113" fmla="*/ 178688 w 319148"/>
              <a:gd name="connsiteY113" fmla="*/ 85560 h 319148"/>
              <a:gd name="connsiteX114" fmla="*/ 170784 w 319148"/>
              <a:gd name="connsiteY114" fmla="*/ 83447 h 319148"/>
              <a:gd name="connsiteX115" fmla="*/ 168924 w 319148"/>
              <a:gd name="connsiteY115" fmla="*/ 83527 h 319148"/>
              <a:gd name="connsiteX116" fmla="*/ 147731 w 319148"/>
              <a:gd name="connsiteY116" fmla="*/ 83527 h 319148"/>
              <a:gd name="connsiteX117" fmla="*/ 142768 w 319148"/>
              <a:gd name="connsiteY117" fmla="*/ 84557 h 319148"/>
              <a:gd name="connsiteX118" fmla="*/ 138661 w 319148"/>
              <a:gd name="connsiteY118" fmla="*/ 86339 h 319148"/>
              <a:gd name="connsiteX119" fmla="*/ 134234 w 319148"/>
              <a:gd name="connsiteY119" fmla="*/ 77720 h 319148"/>
              <a:gd name="connsiteX120" fmla="*/ 125291 w 319148"/>
              <a:gd name="connsiteY120" fmla="*/ 5859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19148" h="319148">
                <a:moveTo>
                  <a:pt x="37400" y="74800"/>
                </a:moveTo>
                <a:cubicBezTo>
                  <a:pt x="58024" y="74800"/>
                  <a:pt x="74800" y="58024"/>
                  <a:pt x="74800" y="37400"/>
                </a:cubicBezTo>
                <a:cubicBezTo>
                  <a:pt x="74800" y="16777"/>
                  <a:pt x="58024" y="0"/>
                  <a:pt x="37400" y="0"/>
                </a:cubicBezTo>
                <a:cubicBezTo>
                  <a:pt x="16777" y="0"/>
                  <a:pt x="0" y="16777"/>
                  <a:pt x="0" y="37400"/>
                </a:cubicBezTo>
                <a:cubicBezTo>
                  <a:pt x="0" y="58024"/>
                  <a:pt x="16777" y="74800"/>
                  <a:pt x="37400" y="74800"/>
                </a:cubicBezTo>
                <a:close/>
                <a:moveTo>
                  <a:pt x="37400" y="24933"/>
                </a:moveTo>
                <a:cubicBezTo>
                  <a:pt x="44274" y="24933"/>
                  <a:pt x="49867" y="30526"/>
                  <a:pt x="49867" y="37400"/>
                </a:cubicBezTo>
                <a:cubicBezTo>
                  <a:pt x="49867" y="44274"/>
                  <a:pt x="44274" y="49867"/>
                  <a:pt x="37400" y="49867"/>
                </a:cubicBezTo>
                <a:cubicBezTo>
                  <a:pt x="30526" y="49867"/>
                  <a:pt x="24933" y="44274"/>
                  <a:pt x="24933" y="37400"/>
                </a:cubicBezTo>
                <a:cubicBezTo>
                  <a:pt x="24933" y="30526"/>
                  <a:pt x="30526" y="24933"/>
                  <a:pt x="37400" y="24933"/>
                </a:cubicBezTo>
                <a:close/>
                <a:moveTo>
                  <a:pt x="281748" y="87267"/>
                </a:moveTo>
                <a:lnTo>
                  <a:pt x="276177" y="87267"/>
                </a:lnTo>
                <a:cubicBezTo>
                  <a:pt x="271558" y="87267"/>
                  <a:pt x="267316" y="89821"/>
                  <a:pt x="265156" y="93905"/>
                </a:cubicBezTo>
                <a:lnTo>
                  <a:pt x="233722" y="153341"/>
                </a:lnTo>
                <a:lnTo>
                  <a:pt x="85426" y="153341"/>
                </a:lnTo>
                <a:lnTo>
                  <a:pt x="53992" y="93905"/>
                </a:lnTo>
                <a:cubicBezTo>
                  <a:pt x="51832" y="89821"/>
                  <a:pt x="47590" y="87267"/>
                  <a:pt x="42971" y="87267"/>
                </a:cubicBezTo>
                <a:lnTo>
                  <a:pt x="37400" y="87267"/>
                </a:lnTo>
                <a:cubicBezTo>
                  <a:pt x="16777" y="87267"/>
                  <a:pt x="0" y="104044"/>
                  <a:pt x="0" y="124667"/>
                </a:cubicBezTo>
                <a:lnTo>
                  <a:pt x="0" y="198221"/>
                </a:lnTo>
                <a:cubicBezTo>
                  <a:pt x="0" y="214123"/>
                  <a:pt x="9981" y="227732"/>
                  <a:pt x="24006" y="233133"/>
                </a:cubicBezTo>
                <a:cubicBezTo>
                  <a:pt x="25907" y="234306"/>
                  <a:pt x="28143" y="234998"/>
                  <a:pt x="30543" y="234998"/>
                </a:cubicBezTo>
                <a:cubicBezTo>
                  <a:pt x="30590" y="234998"/>
                  <a:pt x="30636" y="235005"/>
                  <a:pt x="30682" y="235005"/>
                </a:cubicBezTo>
                <a:cubicBezTo>
                  <a:pt x="31707" y="235192"/>
                  <a:pt x="32747" y="235343"/>
                  <a:pt x="33801" y="235443"/>
                </a:cubicBezTo>
                <a:cubicBezTo>
                  <a:pt x="39097" y="236882"/>
                  <a:pt x="43010" y="241718"/>
                  <a:pt x="43010" y="247464"/>
                </a:cubicBezTo>
                <a:lnTo>
                  <a:pt x="43010" y="306681"/>
                </a:lnTo>
                <a:cubicBezTo>
                  <a:pt x="43010" y="313567"/>
                  <a:pt x="48591" y="319148"/>
                  <a:pt x="55477" y="319148"/>
                </a:cubicBezTo>
                <a:cubicBezTo>
                  <a:pt x="62363" y="319148"/>
                  <a:pt x="67944" y="313567"/>
                  <a:pt x="67944" y="306681"/>
                </a:cubicBezTo>
                <a:lnTo>
                  <a:pt x="67944" y="247464"/>
                </a:lnTo>
                <a:cubicBezTo>
                  <a:pt x="67944" y="243325"/>
                  <a:pt x="67257" y="239346"/>
                  <a:pt x="66010" y="235621"/>
                </a:cubicBezTo>
                <a:lnTo>
                  <a:pt x="92877" y="235621"/>
                </a:lnTo>
                <a:lnTo>
                  <a:pt x="92877" y="281748"/>
                </a:lnTo>
                <a:cubicBezTo>
                  <a:pt x="92877" y="302372"/>
                  <a:pt x="109654" y="319148"/>
                  <a:pt x="130277" y="319148"/>
                </a:cubicBezTo>
                <a:lnTo>
                  <a:pt x="189494" y="319148"/>
                </a:lnTo>
                <a:cubicBezTo>
                  <a:pt x="210118" y="319148"/>
                  <a:pt x="226894" y="302372"/>
                  <a:pt x="226894" y="281748"/>
                </a:cubicBezTo>
                <a:lnTo>
                  <a:pt x="226894" y="235621"/>
                </a:lnTo>
                <a:lnTo>
                  <a:pt x="253138" y="235621"/>
                </a:lnTo>
                <a:cubicBezTo>
                  <a:pt x="251891" y="239346"/>
                  <a:pt x="251204" y="243325"/>
                  <a:pt x="251204" y="247464"/>
                </a:cubicBezTo>
                <a:lnTo>
                  <a:pt x="251204" y="306681"/>
                </a:lnTo>
                <a:cubicBezTo>
                  <a:pt x="251204" y="313567"/>
                  <a:pt x="256785" y="319148"/>
                  <a:pt x="263671" y="319148"/>
                </a:cubicBezTo>
                <a:cubicBezTo>
                  <a:pt x="270557" y="319148"/>
                  <a:pt x="276138" y="313567"/>
                  <a:pt x="276138" y="306681"/>
                </a:cubicBezTo>
                <a:lnTo>
                  <a:pt x="276138" y="247464"/>
                </a:lnTo>
                <a:cubicBezTo>
                  <a:pt x="276138" y="241718"/>
                  <a:pt x="280051" y="236882"/>
                  <a:pt x="285347" y="235443"/>
                </a:cubicBezTo>
                <a:cubicBezTo>
                  <a:pt x="286401" y="235343"/>
                  <a:pt x="287441" y="235192"/>
                  <a:pt x="288466" y="235005"/>
                </a:cubicBezTo>
                <a:cubicBezTo>
                  <a:pt x="288512" y="235005"/>
                  <a:pt x="288558" y="234998"/>
                  <a:pt x="288605" y="234998"/>
                </a:cubicBezTo>
                <a:cubicBezTo>
                  <a:pt x="291005" y="234998"/>
                  <a:pt x="293241" y="234306"/>
                  <a:pt x="295142" y="233133"/>
                </a:cubicBezTo>
                <a:cubicBezTo>
                  <a:pt x="309167" y="227732"/>
                  <a:pt x="319148" y="214123"/>
                  <a:pt x="319148" y="198221"/>
                </a:cubicBezTo>
                <a:cubicBezTo>
                  <a:pt x="319148" y="191335"/>
                  <a:pt x="313567" y="185754"/>
                  <a:pt x="306681" y="185754"/>
                </a:cubicBezTo>
                <a:cubicBezTo>
                  <a:pt x="299795" y="185754"/>
                  <a:pt x="294215" y="191335"/>
                  <a:pt x="294215" y="198221"/>
                </a:cubicBezTo>
                <a:cubicBezTo>
                  <a:pt x="294215" y="203967"/>
                  <a:pt x="290302" y="208803"/>
                  <a:pt x="285006" y="210242"/>
                </a:cubicBezTo>
                <a:cubicBezTo>
                  <a:pt x="283951" y="210342"/>
                  <a:pt x="282912" y="210493"/>
                  <a:pt x="281887" y="210680"/>
                </a:cubicBezTo>
                <a:cubicBezTo>
                  <a:pt x="281840" y="210680"/>
                  <a:pt x="281794" y="210688"/>
                  <a:pt x="281748" y="210688"/>
                </a:cubicBezTo>
                <a:lnTo>
                  <a:pt x="226894" y="210688"/>
                </a:lnTo>
                <a:lnTo>
                  <a:pt x="226894" y="178274"/>
                </a:lnTo>
                <a:lnTo>
                  <a:pt x="241231" y="178274"/>
                </a:lnTo>
                <a:cubicBezTo>
                  <a:pt x="245850" y="178274"/>
                  <a:pt x="250092" y="175720"/>
                  <a:pt x="252251" y="171637"/>
                </a:cubicBezTo>
                <a:lnTo>
                  <a:pt x="283613" y="112339"/>
                </a:lnTo>
                <a:cubicBezTo>
                  <a:pt x="289605" y="113243"/>
                  <a:pt x="294215" y="118427"/>
                  <a:pt x="294215" y="124667"/>
                </a:cubicBezTo>
                <a:lnTo>
                  <a:pt x="294215" y="136304"/>
                </a:lnTo>
                <a:cubicBezTo>
                  <a:pt x="294215" y="143190"/>
                  <a:pt x="299795" y="148770"/>
                  <a:pt x="306681" y="148770"/>
                </a:cubicBezTo>
                <a:cubicBezTo>
                  <a:pt x="313567" y="148770"/>
                  <a:pt x="319148" y="143190"/>
                  <a:pt x="319148" y="136304"/>
                </a:cubicBezTo>
                <a:lnTo>
                  <a:pt x="319148" y="124667"/>
                </a:lnTo>
                <a:cubicBezTo>
                  <a:pt x="319148" y="104044"/>
                  <a:pt x="302372" y="87267"/>
                  <a:pt x="281748" y="87267"/>
                </a:cubicBezTo>
                <a:close/>
                <a:moveTo>
                  <a:pt x="37400" y="210688"/>
                </a:moveTo>
                <a:cubicBezTo>
                  <a:pt x="37354" y="210688"/>
                  <a:pt x="37308" y="210680"/>
                  <a:pt x="37261" y="210680"/>
                </a:cubicBezTo>
                <a:cubicBezTo>
                  <a:pt x="36236" y="210493"/>
                  <a:pt x="35197" y="210342"/>
                  <a:pt x="34142" y="210242"/>
                </a:cubicBezTo>
                <a:cubicBezTo>
                  <a:pt x="28846" y="208803"/>
                  <a:pt x="24933" y="203967"/>
                  <a:pt x="24933" y="198221"/>
                </a:cubicBezTo>
                <a:lnTo>
                  <a:pt x="24933" y="124667"/>
                </a:lnTo>
                <a:cubicBezTo>
                  <a:pt x="24933" y="118427"/>
                  <a:pt x="29543" y="113243"/>
                  <a:pt x="35535" y="112339"/>
                </a:cubicBezTo>
                <a:lnTo>
                  <a:pt x="66897" y="171637"/>
                </a:lnTo>
                <a:cubicBezTo>
                  <a:pt x="69056" y="175720"/>
                  <a:pt x="73298" y="178274"/>
                  <a:pt x="77917" y="178274"/>
                </a:cubicBezTo>
                <a:lnTo>
                  <a:pt x="92877" y="178274"/>
                </a:lnTo>
                <a:lnTo>
                  <a:pt x="92877" y="210688"/>
                </a:lnTo>
                <a:close/>
                <a:moveTo>
                  <a:pt x="201961" y="281748"/>
                </a:moveTo>
                <a:cubicBezTo>
                  <a:pt x="201961" y="288622"/>
                  <a:pt x="196368" y="294215"/>
                  <a:pt x="189494" y="294215"/>
                </a:cubicBezTo>
                <a:lnTo>
                  <a:pt x="130277" y="294215"/>
                </a:lnTo>
                <a:cubicBezTo>
                  <a:pt x="123403" y="294215"/>
                  <a:pt x="117810" y="288622"/>
                  <a:pt x="117810" y="281748"/>
                </a:cubicBezTo>
                <a:lnTo>
                  <a:pt x="117810" y="178274"/>
                </a:lnTo>
                <a:lnTo>
                  <a:pt x="201961" y="178274"/>
                </a:lnTo>
                <a:close/>
                <a:moveTo>
                  <a:pt x="281748" y="74800"/>
                </a:moveTo>
                <a:cubicBezTo>
                  <a:pt x="302372" y="74800"/>
                  <a:pt x="319148" y="58024"/>
                  <a:pt x="319148" y="37400"/>
                </a:cubicBezTo>
                <a:cubicBezTo>
                  <a:pt x="319148" y="16777"/>
                  <a:pt x="302372" y="0"/>
                  <a:pt x="281748" y="0"/>
                </a:cubicBezTo>
                <a:cubicBezTo>
                  <a:pt x="261124" y="0"/>
                  <a:pt x="244348" y="16777"/>
                  <a:pt x="244348" y="37400"/>
                </a:cubicBezTo>
                <a:cubicBezTo>
                  <a:pt x="244348" y="58024"/>
                  <a:pt x="261124" y="74800"/>
                  <a:pt x="281748" y="74800"/>
                </a:cubicBezTo>
                <a:close/>
                <a:moveTo>
                  <a:pt x="281748" y="24933"/>
                </a:moveTo>
                <a:cubicBezTo>
                  <a:pt x="288622" y="24933"/>
                  <a:pt x="294215" y="30526"/>
                  <a:pt x="294215" y="37400"/>
                </a:cubicBezTo>
                <a:cubicBezTo>
                  <a:pt x="294215" y="44274"/>
                  <a:pt x="288622" y="49867"/>
                  <a:pt x="281748" y="49867"/>
                </a:cubicBezTo>
                <a:cubicBezTo>
                  <a:pt x="274874" y="49867"/>
                  <a:pt x="269281" y="44274"/>
                  <a:pt x="269281" y="37400"/>
                </a:cubicBezTo>
                <a:cubicBezTo>
                  <a:pt x="269281" y="30526"/>
                  <a:pt x="274874" y="24933"/>
                  <a:pt x="281748" y="24933"/>
                </a:cubicBezTo>
                <a:close/>
                <a:moveTo>
                  <a:pt x="103544" y="104752"/>
                </a:moveTo>
                <a:cubicBezTo>
                  <a:pt x="101200" y="109439"/>
                  <a:pt x="102037" y="115096"/>
                  <a:pt x="105641" y="118901"/>
                </a:cubicBezTo>
                <a:cubicBezTo>
                  <a:pt x="109247" y="122710"/>
                  <a:pt x="114847" y="123854"/>
                  <a:pt x="119656" y="121767"/>
                </a:cubicBezTo>
                <a:lnTo>
                  <a:pt x="150319" y="108460"/>
                </a:lnTo>
                <a:lnTo>
                  <a:pt x="168829" y="108460"/>
                </a:lnTo>
                <a:lnTo>
                  <a:pt x="199492" y="121767"/>
                </a:lnTo>
                <a:cubicBezTo>
                  <a:pt x="201092" y="122461"/>
                  <a:pt x="202779" y="122797"/>
                  <a:pt x="204452" y="122797"/>
                </a:cubicBezTo>
                <a:cubicBezTo>
                  <a:pt x="207807" y="122797"/>
                  <a:pt x="211101" y="121443"/>
                  <a:pt x="213507" y="118901"/>
                </a:cubicBezTo>
                <a:cubicBezTo>
                  <a:pt x="217111" y="115096"/>
                  <a:pt x="217948" y="109439"/>
                  <a:pt x="215604" y="104752"/>
                </a:cubicBezTo>
                <a:lnTo>
                  <a:pt x="208004" y="89568"/>
                </a:lnTo>
                <a:cubicBezTo>
                  <a:pt x="214944" y="80829"/>
                  <a:pt x="218791" y="69965"/>
                  <a:pt x="218791" y="58594"/>
                </a:cubicBezTo>
                <a:lnTo>
                  <a:pt x="218791" y="49867"/>
                </a:lnTo>
                <a:cubicBezTo>
                  <a:pt x="218791" y="22369"/>
                  <a:pt x="196421" y="0"/>
                  <a:pt x="168924" y="0"/>
                </a:cubicBezTo>
                <a:lnTo>
                  <a:pt x="150224" y="0"/>
                </a:lnTo>
                <a:cubicBezTo>
                  <a:pt x="122727" y="0"/>
                  <a:pt x="100357" y="22369"/>
                  <a:pt x="100357" y="49867"/>
                </a:cubicBezTo>
                <a:lnTo>
                  <a:pt x="100357" y="58594"/>
                </a:lnTo>
                <a:cubicBezTo>
                  <a:pt x="100357" y="69965"/>
                  <a:pt x="104204" y="80829"/>
                  <a:pt x="111144" y="89568"/>
                </a:cubicBezTo>
                <a:close/>
                <a:moveTo>
                  <a:pt x="125291" y="49867"/>
                </a:moveTo>
                <a:cubicBezTo>
                  <a:pt x="125291" y="36119"/>
                  <a:pt x="136476" y="24933"/>
                  <a:pt x="150224" y="24933"/>
                </a:cubicBezTo>
                <a:lnTo>
                  <a:pt x="168924" y="24933"/>
                </a:lnTo>
                <a:cubicBezTo>
                  <a:pt x="182672" y="24933"/>
                  <a:pt x="193857" y="36119"/>
                  <a:pt x="193857" y="49867"/>
                </a:cubicBezTo>
                <a:lnTo>
                  <a:pt x="193857" y="58594"/>
                </a:lnTo>
                <a:cubicBezTo>
                  <a:pt x="193857" y="65988"/>
                  <a:pt x="190597" y="72960"/>
                  <a:pt x="184914" y="77720"/>
                </a:cubicBezTo>
                <a:cubicBezTo>
                  <a:pt x="182265" y="79938"/>
                  <a:pt x="180733" y="83072"/>
                  <a:pt x="180487" y="86339"/>
                </a:cubicBezTo>
                <a:lnTo>
                  <a:pt x="178688" y="85560"/>
                </a:lnTo>
                <a:cubicBezTo>
                  <a:pt x="176433" y="84031"/>
                  <a:pt x="173672" y="83232"/>
                  <a:pt x="170784" y="83447"/>
                </a:cubicBezTo>
                <a:cubicBezTo>
                  <a:pt x="170042" y="83503"/>
                  <a:pt x="169452" y="83527"/>
                  <a:pt x="168924" y="83527"/>
                </a:cubicBezTo>
                <a:lnTo>
                  <a:pt x="147731" y="83527"/>
                </a:lnTo>
                <a:cubicBezTo>
                  <a:pt x="146024" y="83527"/>
                  <a:pt x="144334" y="83878"/>
                  <a:pt x="142768" y="84557"/>
                </a:cubicBezTo>
                <a:lnTo>
                  <a:pt x="138661" y="86339"/>
                </a:lnTo>
                <a:cubicBezTo>
                  <a:pt x="138415" y="83074"/>
                  <a:pt x="136883" y="79938"/>
                  <a:pt x="134234" y="77720"/>
                </a:cubicBezTo>
                <a:cubicBezTo>
                  <a:pt x="128551" y="72960"/>
                  <a:pt x="125291" y="65988"/>
                  <a:pt x="125291" y="5859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6597737" y="981764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WE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OFFER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Icon 24">
            <a:extLst>
              <a:ext uri="{FF2B5EF4-FFF2-40B4-BE49-F238E27FC236}">
                <a16:creationId xmlns:a16="http://schemas.microsoft.com/office/drawing/2014/main" id="{C7058FE1-A9C9-4001-B9B5-6B3C289FCF6D}"/>
              </a:ext>
            </a:extLst>
          </p:cNvPr>
          <p:cNvSpPr/>
          <p:nvPr/>
        </p:nvSpPr>
        <p:spPr>
          <a:xfrm>
            <a:off x="10897895" y="4644383"/>
            <a:ext cx="647030" cy="646876"/>
          </a:xfrm>
          <a:custGeom>
            <a:avLst/>
            <a:gdLst>
              <a:gd name="connsiteX0" fmla="*/ 44895 w 319148"/>
              <a:gd name="connsiteY0" fmla="*/ 45125 h 319071"/>
              <a:gd name="connsiteX1" fmla="*/ 58533 w 319148"/>
              <a:gd name="connsiteY1" fmla="*/ 56300 h 319071"/>
              <a:gd name="connsiteX2" fmla="*/ 47359 w 319148"/>
              <a:gd name="connsiteY2" fmla="*/ 69937 h 319071"/>
              <a:gd name="connsiteX3" fmla="*/ 24933 w 319148"/>
              <a:gd name="connsiteY3" fmla="*/ 94746 h 319071"/>
              <a:gd name="connsiteX4" fmla="*/ 24933 w 319148"/>
              <a:gd name="connsiteY4" fmla="*/ 219414 h 319071"/>
              <a:gd name="connsiteX5" fmla="*/ 49867 w 319148"/>
              <a:gd name="connsiteY5" fmla="*/ 244347 h 319071"/>
              <a:gd name="connsiteX6" fmla="*/ 269281 w 319148"/>
              <a:gd name="connsiteY6" fmla="*/ 244347 h 319071"/>
              <a:gd name="connsiteX7" fmla="*/ 294215 w 319148"/>
              <a:gd name="connsiteY7" fmla="*/ 219414 h 319071"/>
              <a:gd name="connsiteX8" fmla="*/ 306681 w 319148"/>
              <a:gd name="connsiteY8" fmla="*/ 206947 h 319071"/>
              <a:gd name="connsiteX9" fmla="*/ 319148 w 319148"/>
              <a:gd name="connsiteY9" fmla="*/ 219414 h 319071"/>
              <a:gd name="connsiteX10" fmla="*/ 269281 w 319148"/>
              <a:gd name="connsiteY10" fmla="*/ 269281 h 319071"/>
              <a:gd name="connsiteX11" fmla="*/ 172041 w 319148"/>
              <a:gd name="connsiteY11" fmla="*/ 269281 h 319071"/>
              <a:gd name="connsiteX12" fmla="*/ 172041 w 319148"/>
              <a:gd name="connsiteY12" fmla="*/ 294138 h 319071"/>
              <a:gd name="connsiteX13" fmla="*/ 215674 w 319148"/>
              <a:gd name="connsiteY13" fmla="*/ 294138 h 319071"/>
              <a:gd name="connsiteX14" fmla="*/ 228141 w 319148"/>
              <a:gd name="connsiteY14" fmla="*/ 306605 h 319071"/>
              <a:gd name="connsiteX15" fmla="*/ 215674 w 319148"/>
              <a:gd name="connsiteY15" fmla="*/ 319071 h 319071"/>
              <a:gd name="connsiteX16" fmla="*/ 103474 w 319148"/>
              <a:gd name="connsiteY16" fmla="*/ 319071 h 319071"/>
              <a:gd name="connsiteX17" fmla="*/ 91007 w 319148"/>
              <a:gd name="connsiteY17" fmla="*/ 306605 h 319071"/>
              <a:gd name="connsiteX18" fmla="*/ 103474 w 319148"/>
              <a:gd name="connsiteY18" fmla="*/ 294138 h 319071"/>
              <a:gd name="connsiteX19" fmla="*/ 147107 w 319148"/>
              <a:gd name="connsiteY19" fmla="*/ 294138 h 319071"/>
              <a:gd name="connsiteX20" fmla="*/ 147107 w 319148"/>
              <a:gd name="connsiteY20" fmla="*/ 269281 h 319071"/>
              <a:gd name="connsiteX21" fmla="*/ 49867 w 319148"/>
              <a:gd name="connsiteY21" fmla="*/ 269281 h 319071"/>
              <a:gd name="connsiteX22" fmla="*/ 0 w 319148"/>
              <a:gd name="connsiteY22" fmla="*/ 219414 h 319071"/>
              <a:gd name="connsiteX23" fmla="*/ 0 w 319148"/>
              <a:gd name="connsiteY23" fmla="*/ 94746 h 319071"/>
              <a:gd name="connsiteX24" fmla="*/ 12992 w 319148"/>
              <a:gd name="connsiteY24" fmla="*/ 61175 h 319071"/>
              <a:gd name="connsiteX25" fmla="*/ 44895 w 319148"/>
              <a:gd name="connsiteY25" fmla="*/ 45125 h 319071"/>
              <a:gd name="connsiteX26" fmla="*/ 269281 w 319148"/>
              <a:gd name="connsiteY26" fmla="*/ 44880 h 319071"/>
              <a:gd name="connsiteX27" fmla="*/ 319148 w 319148"/>
              <a:gd name="connsiteY27" fmla="*/ 94747 h 319071"/>
              <a:gd name="connsiteX28" fmla="*/ 319148 w 319148"/>
              <a:gd name="connsiteY28" fmla="*/ 157080 h 319071"/>
              <a:gd name="connsiteX29" fmla="*/ 306681 w 319148"/>
              <a:gd name="connsiteY29" fmla="*/ 169547 h 319071"/>
              <a:gd name="connsiteX30" fmla="*/ 294214 w 319148"/>
              <a:gd name="connsiteY30" fmla="*/ 157080 h 319071"/>
              <a:gd name="connsiteX31" fmla="*/ 294214 w 319148"/>
              <a:gd name="connsiteY31" fmla="*/ 94747 h 319071"/>
              <a:gd name="connsiteX32" fmla="*/ 269281 w 319148"/>
              <a:gd name="connsiteY32" fmla="*/ 69813 h 319071"/>
              <a:gd name="connsiteX33" fmla="*/ 256814 w 319148"/>
              <a:gd name="connsiteY33" fmla="*/ 57347 h 319071"/>
              <a:gd name="connsiteX34" fmla="*/ 269281 w 319148"/>
              <a:gd name="connsiteY34" fmla="*/ 44880 h 319071"/>
              <a:gd name="connsiteX35" fmla="*/ 159310 w 319148"/>
              <a:gd name="connsiteY35" fmla="*/ 0 h 319071"/>
              <a:gd name="connsiteX36" fmla="*/ 160521 w 319148"/>
              <a:gd name="connsiteY36" fmla="*/ 0 h 319071"/>
              <a:gd name="connsiteX37" fmla="*/ 165620 w 319148"/>
              <a:gd name="connsiteY37" fmla="*/ 1091 h 319071"/>
              <a:gd name="connsiteX38" fmla="*/ 218832 w 319148"/>
              <a:gd name="connsiteY38" fmla="*/ 24943 h 319071"/>
              <a:gd name="connsiteX39" fmla="*/ 228032 w 319148"/>
              <a:gd name="connsiteY39" fmla="*/ 12073 h 319071"/>
              <a:gd name="connsiteX40" fmla="*/ 245423 w 319148"/>
              <a:gd name="connsiteY40" fmla="*/ 9180 h 319071"/>
              <a:gd name="connsiteX41" fmla="*/ 248316 w 319148"/>
              <a:gd name="connsiteY41" fmla="*/ 26572 h 319071"/>
              <a:gd name="connsiteX42" fmla="*/ 194927 w 319148"/>
              <a:gd name="connsiteY42" fmla="*/ 101263 h 319071"/>
              <a:gd name="connsiteX43" fmla="*/ 194508 w 319148"/>
              <a:gd name="connsiteY43" fmla="*/ 101816 h 319071"/>
              <a:gd name="connsiteX44" fmla="*/ 173527 w 319148"/>
              <a:gd name="connsiteY44" fmla="*/ 112757 h 319071"/>
              <a:gd name="connsiteX45" fmla="*/ 171588 w 319148"/>
              <a:gd name="connsiteY45" fmla="*/ 112822 h 319071"/>
              <a:gd name="connsiteX46" fmla="*/ 151387 w 319148"/>
              <a:gd name="connsiteY46" fmla="*/ 104795 h 319071"/>
              <a:gd name="connsiteX47" fmla="*/ 127526 w 319148"/>
              <a:gd name="connsiteY47" fmla="*/ 82934 h 319071"/>
              <a:gd name="connsiteX48" fmla="*/ 126756 w 319148"/>
              <a:gd name="connsiteY48" fmla="*/ 65320 h 319071"/>
              <a:gd name="connsiteX49" fmla="*/ 144370 w 319148"/>
              <a:gd name="connsiteY49" fmla="*/ 64550 h 319071"/>
              <a:gd name="connsiteX50" fmla="*/ 168310 w 319148"/>
              <a:gd name="connsiteY50" fmla="*/ 86484 h 319071"/>
              <a:gd name="connsiteX51" fmla="*/ 168491 w 319148"/>
              <a:gd name="connsiteY51" fmla="*/ 86653 h 319071"/>
              <a:gd name="connsiteX52" fmla="*/ 171871 w 319148"/>
              <a:gd name="connsiteY52" fmla="*/ 87880 h 319071"/>
              <a:gd name="connsiteX53" fmla="*/ 174908 w 319148"/>
              <a:gd name="connsiteY53" fmla="*/ 86396 h 319071"/>
              <a:gd name="connsiteX54" fmla="*/ 204041 w 319148"/>
              <a:gd name="connsiteY54" fmla="*/ 45638 h 319071"/>
              <a:gd name="connsiteX55" fmla="*/ 159916 w 319148"/>
              <a:gd name="connsiteY55" fmla="*/ 25857 h 319071"/>
              <a:gd name="connsiteX56" fmla="*/ 105966 w 319148"/>
              <a:gd name="connsiteY56" fmla="*/ 50041 h 319071"/>
              <a:gd name="connsiteX57" fmla="*/ 105966 w 319148"/>
              <a:gd name="connsiteY57" fmla="*/ 93189 h 319071"/>
              <a:gd name="connsiteX58" fmla="*/ 159634 w 319148"/>
              <a:gd name="connsiteY58" fmla="*/ 153340 h 319071"/>
              <a:gd name="connsiteX59" fmla="*/ 160197 w 319148"/>
              <a:gd name="connsiteY59" fmla="*/ 153340 h 319071"/>
              <a:gd name="connsiteX60" fmla="*/ 208533 w 319148"/>
              <a:gd name="connsiteY60" fmla="*/ 117786 h 319071"/>
              <a:gd name="connsiteX61" fmla="*/ 224959 w 319148"/>
              <a:gd name="connsiteY61" fmla="*/ 111381 h 319071"/>
              <a:gd name="connsiteX62" fmla="*/ 231364 w 319148"/>
              <a:gd name="connsiteY62" fmla="*/ 127808 h 319071"/>
              <a:gd name="connsiteX63" fmla="*/ 160197 w 319148"/>
              <a:gd name="connsiteY63" fmla="*/ 178274 h 319071"/>
              <a:gd name="connsiteX64" fmla="*/ 159634 w 319148"/>
              <a:gd name="connsiteY64" fmla="*/ 178274 h 319071"/>
              <a:gd name="connsiteX65" fmla="*/ 103514 w 319148"/>
              <a:gd name="connsiteY65" fmla="*/ 151434 h 319071"/>
              <a:gd name="connsiteX66" fmla="*/ 81033 w 319148"/>
              <a:gd name="connsiteY66" fmla="*/ 93189 h 319071"/>
              <a:gd name="connsiteX67" fmla="*/ 81033 w 319148"/>
              <a:gd name="connsiteY67" fmla="*/ 41968 h 319071"/>
              <a:gd name="connsiteX68" fmla="*/ 88400 w 319148"/>
              <a:gd name="connsiteY68" fmla="*/ 30592 h 319071"/>
              <a:gd name="connsiteX69" fmla="*/ 154210 w 319148"/>
              <a:gd name="connsiteY69" fmla="*/ 1091 h 319071"/>
              <a:gd name="connsiteX70" fmla="*/ 159310 w 319148"/>
              <a:gd name="connsiteY70" fmla="*/ 0 h 31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071">
                <a:moveTo>
                  <a:pt x="44895" y="45125"/>
                </a:moveTo>
                <a:cubicBezTo>
                  <a:pt x="51744" y="44449"/>
                  <a:pt x="57853" y="49449"/>
                  <a:pt x="58533" y="56300"/>
                </a:cubicBezTo>
                <a:cubicBezTo>
                  <a:pt x="59213" y="63151"/>
                  <a:pt x="54210" y="69257"/>
                  <a:pt x="47359" y="69937"/>
                </a:cubicBezTo>
                <a:cubicBezTo>
                  <a:pt x="34575" y="71206"/>
                  <a:pt x="24933" y="81872"/>
                  <a:pt x="24933" y="94746"/>
                </a:cubicBezTo>
                <a:lnTo>
                  <a:pt x="24933" y="219414"/>
                </a:lnTo>
                <a:cubicBezTo>
                  <a:pt x="24933" y="233162"/>
                  <a:pt x="36119" y="244347"/>
                  <a:pt x="49867" y="244347"/>
                </a:cubicBezTo>
                <a:lnTo>
                  <a:pt x="269281" y="244347"/>
                </a:lnTo>
                <a:cubicBezTo>
                  <a:pt x="283029" y="244347"/>
                  <a:pt x="294215" y="233162"/>
                  <a:pt x="294215" y="219414"/>
                </a:cubicBezTo>
                <a:cubicBezTo>
                  <a:pt x="294215" y="212528"/>
                  <a:pt x="299796" y="206947"/>
                  <a:pt x="306681" y="206947"/>
                </a:cubicBezTo>
                <a:cubicBezTo>
                  <a:pt x="313567" y="206947"/>
                  <a:pt x="319148" y="212528"/>
                  <a:pt x="319148" y="219414"/>
                </a:cubicBezTo>
                <a:cubicBezTo>
                  <a:pt x="319148" y="246910"/>
                  <a:pt x="296778" y="269281"/>
                  <a:pt x="269281" y="269281"/>
                </a:cubicBezTo>
                <a:lnTo>
                  <a:pt x="172041" y="269281"/>
                </a:lnTo>
                <a:lnTo>
                  <a:pt x="172041" y="294138"/>
                </a:lnTo>
                <a:lnTo>
                  <a:pt x="215674" y="294138"/>
                </a:lnTo>
                <a:cubicBezTo>
                  <a:pt x="222560" y="294138"/>
                  <a:pt x="228141" y="299719"/>
                  <a:pt x="228141" y="306605"/>
                </a:cubicBezTo>
                <a:cubicBezTo>
                  <a:pt x="228141" y="313490"/>
                  <a:pt x="222560" y="319071"/>
                  <a:pt x="215674" y="319071"/>
                </a:cubicBezTo>
                <a:lnTo>
                  <a:pt x="103474" y="319071"/>
                </a:lnTo>
                <a:cubicBezTo>
                  <a:pt x="96588" y="319071"/>
                  <a:pt x="91007" y="313490"/>
                  <a:pt x="91007" y="306605"/>
                </a:cubicBezTo>
                <a:cubicBezTo>
                  <a:pt x="91007" y="299719"/>
                  <a:pt x="96588" y="294138"/>
                  <a:pt x="103474" y="294138"/>
                </a:cubicBezTo>
                <a:lnTo>
                  <a:pt x="147107" y="294138"/>
                </a:lnTo>
                <a:lnTo>
                  <a:pt x="147107" y="269281"/>
                </a:lnTo>
                <a:lnTo>
                  <a:pt x="49867" y="269281"/>
                </a:lnTo>
                <a:cubicBezTo>
                  <a:pt x="22370" y="269281"/>
                  <a:pt x="0" y="246910"/>
                  <a:pt x="0" y="219414"/>
                </a:cubicBezTo>
                <a:lnTo>
                  <a:pt x="0" y="94746"/>
                </a:lnTo>
                <a:cubicBezTo>
                  <a:pt x="0" y="82297"/>
                  <a:pt x="4614" y="70374"/>
                  <a:pt x="12992" y="61175"/>
                </a:cubicBezTo>
                <a:cubicBezTo>
                  <a:pt x="21311" y="52042"/>
                  <a:pt x="32641" y="46342"/>
                  <a:pt x="44895" y="45125"/>
                </a:cubicBezTo>
                <a:close/>
                <a:moveTo>
                  <a:pt x="269281" y="44880"/>
                </a:moveTo>
                <a:cubicBezTo>
                  <a:pt x="296777" y="44880"/>
                  <a:pt x="319148" y="67250"/>
                  <a:pt x="319148" y="94747"/>
                </a:cubicBezTo>
                <a:lnTo>
                  <a:pt x="319148" y="157080"/>
                </a:lnTo>
                <a:cubicBezTo>
                  <a:pt x="319148" y="163966"/>
                  <a:pt x="313566" y="169547"/>
                  <a:pt x="306681" y="169547"/>
                </a:cubicBezTo>
                <a:cubicBezTo>
                  <a:pt x="299796" y="169547"/>
                  <a:pt x="294214" y="163966"/>
                  <a:pt x="294214" y="157080"/>
                </a:cubicBezTo>
                <a:lnTo>
                  <a:pt x="294214" y="94747"/>
                </a:lnTo>
                <a:cubicBezTo>
                  <a:pt x="294214" y="80999"/>
                  <a:pt x="283029" y="69813"/>
                  <a:pt x="269281" y="69813"/>
                </a:cubicBezTo>
                <a:cubicBezTo>
                  <a:pt x="262395" y="69813"/>
                  <a:pt x="256814" y="64232"/>
                  <a:pt x="256814" y="57347"/>
                </a:cubicBezTo>
                <a:cubicBezTo>
                  <a:pt x="256814" y="50461"/>
                  <a:pt x="262395" y="44880"/>
                  <a:pt x="269281" y="44880"/>
                </a:cubicBezTo>
                <a:close/>
                <a:moveTo>
                  <a:pt x="159310" y="0"/>
                </a:moveTo>
                <a:lnTo>
                  <a:pt x="160521" y="0"/>
                </a:lnTo>
                <a:cubicBezTo>
                  <a:pt x="162279" y="0"/>
                  <a:pt x="164017" y="372"/>
                  <a:pt x="165620" y="1091"/>
                </a:cubicBezTo>
                <a:lnTo>
                  <a:pt x="218832" y="24943"/>
                </a:lnTo>
                <a:lnTo>
                  <a:pt x="228032" y="12073"/>
                </a:lnTo>
                <a:cubicBezTo>
                  <a:pt x="232034" y="6471"/>
                  <a:pt x="239821" y="5176"/>
                  <a:pt x="245423" y="9180"/>
                </a:cubicBezTo>
                <a:cubicBezTo>
                  <a:pt x="251025" y="13184"/>
                  <a:pt x="252320" y="20970"/>
                  <a:pt x="248316" y="26572"/>
                </a:cubicBezTo>
                <a:lnTo>
                  <a:pt x="194927" y="101263"/>
                </a:lnTo>
                <a:cubicBezTo>
                  <a:pt x="194792" y="101451"/>
                  <a:pt x="194653" y="101636"/>
                  <a:pt x="194508" y="101816"/>
                </a:cubicBezTo>
                <a:cubicBezTo>
                  <a:pt x="189367" y="108224"/>
                  <a:pt x="181720" y="112212"/>
                  <a:pt x="173527" y="112757"/>
                </a:cubicBezTo>
                <a:cubicBezTo>
                  <a:pt x="172880" y="112800"/>
                  <a:pt x="172233" y="112822"/>
                  <a:pt x="171588" y="112822"/>
                </a:cubicBezTo>
                <a:cubicBezTo>
                  <a:pt x="164115" y="112822"/>
                  <a:pt x="156850" y="109954"/>
                  <a:pt x="151387" y="104795"/>
                </a:cubicBezTo>
                <a:lnTo>
                  <a:pt x="127526" y="82934"/>
                </a:lnTo>
                <a:cubicBezTo>
                  <a:pt x="122449" y="78282"/>
                  <a:pt x="122105" y="70396"/>
                  <a:pt x="126756" y="65320"/>
                </a:cubicBezTo>
                <a:cubicBezTo>
                  <a:pt x="131407" y="60244"/>
                  <a:pt x="139292" y="59898"/>
                  <a:pt x="144370" y="64550"/>
                </a:cubicBezTo>
                <a:lnTo>
                  <a:pt x="168310" y="86484"/>
                </a:lnTo>
                <a:cubicBezTo>
                  <a:pt x="168371" y="86540"/>
                  <a:pt x="168431" y="86596"/>
                  <a:pt x="168491" y="86653"/>
                </a:cubicBezTo>
                <a:cubicBezTo>
                  <a:pt x="169729" y="87834"/>
                  <a:pt x="171143" y="87927"/>
                  <a:pt x="171871" y="87880"/>
                </a:cubicBezTo>
                <a:cubicBezTo>
                  <a:pt x="172567" y="87834"/>
                  <a:pt x="173859" y="87576"/>
                  <a:pt x="174908" y="86396"/>
                </a:cubicBezTo>
                <a:lnTo>
                  <a:pt x="204041" y="45638"/>
                </a:lnTo>
                <a:lnTo>
                  <a:pt x="159916" y="25857"/>
                </a:lnTo>
                <a:lnTo>
                  <a:pt x="105966" y="50041"/>
                </a:lnTo>
                <a:lnTo>
                  <a:pt x="105966" y="93189"/>
                </a:lnTo>
                <a:cubicBezTo>
                  <a:pt x="105966" y="124670"/>
                  <a:pt x="131546" y="153340"/>
                  <a:pt x="159634" y="153340"/>
                </a:cubicBezTo>
                <a:lnTo>
                  <a:pt x="160197" y="153340"/>
                </a:lnTo>
                <a:cubicBezTo>
                  <a:pt x="179774" y="153340"/>
                  <a:pt x="199199" y="139052"/>
                  <a:pt x="208533" y="117786"/>
                </a:cubicBezTo>
                <a:cubicBezTo>
                  <a:pt x="211300" y="111482"/>
                  <a:pt x="218652" y="108613"/>
                  <a:pt x="224959" y="111381"/>
                </a:cubicBezTo>
                <a:cubicBezTo>
                  <a:pt x="231263" y="114148"/>
                  <a:pt x="234131" y="121503"/>
                  <a:pt x="231364" y="127808"/>
                </a:cubicBezTo>
                <a:cubicBezTo>
                  <a:pt x="217908" y="158465"/>
                  <a:pt x="189973" y="178274"/>
                  <a:pt x="160197" y="178274"/>
                </a:cubicBezTo>
                <a:lnTo>
                  <a:pt x="159634" y="178274"/>
                </a:lnTo>
                <a:cubicBezTo>
                  <a:pt x="138688" y="178274"/>
                  <a:pt x="118758" y="168743"/>
                  <a:pt x="103514" y="151434"/>
                </a:cubicBezTo>
                <a:cubicBezTo>
                  <a:pt x="89227" y="135213"/>
                  <a:pt x="81033" y="113983"/>
                  <a:pt x="81033" y="93189"/>
                </a:cubicBezTo>
                <a:lnTo>
                  <a:pt x="81033" y="41968"/>
                </a:lnTo>
                <a:cubicBezTo>
                  <a:pt x="81033" y="37055"/>
                  <a:pt x="83918" y="32601"/>
                  <a:pt x="88400" y="30592"/>
                </a:cubicBezTo>
                <a:lnTo>
                  <a:pt x="154210" y="1091"/>
                </a:lnTo>
                <a:cubicBezTo>
                  <a:pt x="155814" y="372"/>
                  <a:pt x="157552" y="0"/>
                  <a:pt x="15931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 flipH="1">
            <a:off x="6365703" y="2725228"/>
            <a:ext cx="4393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elitee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pulvinar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ultrces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lectus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0967" y="2417451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Internet Of Things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Icon 41">
            <a:extLst>
              <a:ext uri="{FF2B5EF4-FFF2-40B4-BE49-F238E27FC236}">
                <a16:creationId xmlns:a16="http://schemas.microsoft.com/office/drawing/2014/main" id="{16EB5765-5C08-4C3F-89DF-65F16379AA0D}"/>
              </a:ext>
            </a:extLst>
          </p:cNvPr>
          <p:cNvSpPr>
            <a:spLocks/>
          </p:cNvSpPr>
          <p:nvPr/>
        </p:nvSpPr>
        <p:spPr>
          <a:xfrm>
            <a:off x="10897893" y="2701432"/>
            <a:ext cx="647032" cy="64703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 flipH="1">
            <a:off x="6365703" y="4660044"/>
            <a:ext cx="4393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elitee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pulvinar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ultrces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lectus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26923" y="4352267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Web / CMS &amp; PWA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 flipH="1">
            <a:off x="647075" y="2725228"/>
            <a:ext cx="4393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elitee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pulvinar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ultrces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lectus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29646" y="2417451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Consulting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2668" y="4348836"/>
            <a:ext cx="4503163" cy="1231107"/>
            <a:chOff x="1184101" y="4352267"/>
            <a:chExt cx="4503163" cy="1231107"/>
          </a:xfrm>
        </p:grpSpPr>
        <p:sp>
          <p:nvSpPr>
            <p:cNvPr id="37" name="Icon 42">
              <a:extLst>
                <a:ext uri="{FF2B5EF4-FFF2-40B4-BE49-F238E27FC236}">
                  <a16:creationId xmlns:a16="http://schemas.microsoft.com/office/drawing/2014/main" id="{3166D9A6-8FFD-45F8-AB42-1D3329AF4099}"/>
                </a:ext>
              </a:extLst>
            </p:cNvPr>
            <p:cNvSpPr/>
            <p:nvPr/>
          </p:nvSpPr>
          <p:spPr>
            <a:xfrm>
              <a:off x="5040232" y="4650559"/>
              <a:ext cx="647032" cy="634524"/>
            </a:xfrm>
            <a:custGeom>
              <a:avLst/>
              <a:gdLst>
                <a:gd name="connsiteX0" fmla="*/ 281007 w 319149"/>
                <a:gd name="connsiteY0" fmla="*/ 183215 h 312978"/>
                <a:gd name="connsiteX1" fmla="*/ 273868 w 319149"/>
                <a:gd name="connsiteY1" fmla="*/ 146897 h 312978"/>
                <a:gd name="connsiteX2" fmla="*/ 263557 w 319149"/>
                <a:gd name="connsiteY2" fmla="*/ 123103 h 312978"/>
                <a:gd name="connsiteX3" fmla="*/ 237492 w 319149"/>
                <a:gd name="connsiteY3" fmla="*/ 111641 h 312978"/>
                <a:gd name="connsiteX4" fmla="*/ 201962 w 319149"/>
                <a:gd name="connsiteY4" fmla="*/ 111641 h 312978"/>
                <a:gd name="connsiteX5" fmla="*/ 201962 w 319149"/>
                <a:gd name="connsiteY5" fmla="*/ 61711 h 312978"/>
                <a:gd name="connsiteX6" fmla="*/ 189495 w 319149"/>
                <a:gd name="connsiteY6" fmla="*/ 49244 h 312978"/>
                <a:gd name="connsiteX7" fmla="*/ 166120 w 319149"/>
                <a:gd name="connsiteY7" fmla="*/ 49244 h 312978"/>
                <a:gd name="connsiteX8" fmla="*/ 153654 w 319149"/>
                <a:gd name="connsiteY8" fmla="*/ 61711 h 312978"/>
                <a:gd name="connsiteX9" fmla="*/ 166120 w 319149"/>
                <a:gd name="connsiteY9" fmla="*/ 74178 h 312978"/>
                <a:gd name="connsiteX10" fmla="*/ 177029 w 319149"/>
                <a:gd name="connsiteY10" fmla="*/ 74178 h 312978"/>
                <a:gd name="connsiteX11" fmla="*/ 177029 w 319149"/>
                <a:gd name="connsiteY11" fmla="*/ 182701 h 312978"/>
                <a:gd name="connsiteX12" fmla="*/ 62335 w 319149"/>
                <a:gd name="connsiteY12" fmla="*/ 182701 h 312978"/>
                <a:gd name="connsiteX13" fmla="*/ 49868 w 319149"/>
                <a:gd name="connsiteY13" fmla="*/ 195168 h 312978"/>
                <a:gd name="connsiteX14" fmla="*/ 62335 w 319149"/>
                <a:gd name="connsiteY14" fmla="*/ 207634 h 312978"/>
                <a:gd name="connsiteX15" fmla="*/ 269906 w 319149"/>
                <a:gd name="connsiteY15" fmla="*/ 207634 h 312978"/>
                <a:gd name="connsiteX16" fmla="*/ 273238 w 319149"/>
                <a:gd name="connsiteY16" fmla="*/ 207171 h 312978"/>
                <a:gd name="connsiteX17" fmla="*/ 294216 w 319149"/>
                <a:gd name="connsiteY17" fmla="*/ 230698 h 312978"/>
                <a:gd name="connsiteX18" fmla="*/ 294216 w 319149"/>
                <a:gd name="connsiteY18" fmla="*/ 263111 h 312978"/>
                <a:gd name="connsiteX19" fmla="*/ 267138 w 319149"/>
                <a:gd name="connsiteY19" fmla="*/ 263111 h 312978"/>
                <a:gd name="connsiteX20" fmla="*/ 231882 w 319149"/>
                <a:gd name="connsiteY20" fmla="*/ 238178 h 312978"/>
                <a:gd name="connsiteX21" fmla="*/ 196626 w 319149"/>
                <a:gd name="connsiteY21" fmla="*/ 263111 h 312978"/>
                <a:gd name="connsiteX22" fmla="*/ 119408 w 319149"/>
                <a:gd name="connsiteY22" fmla="*/ 263111 h 312978"/>
                <a:gd name="connsiteX23" fmla="*/ 84152 w 319149"/>
                <a:gd name="connsiteY23" fmla="*/ 238178 h 312978"/>
                <a:gd name="connsiteX24" fmla="*/ 48905 w 319149"/>
                <a:gd name="connsiteY24" fmla="*/ 263087 h 312978"/>
                <a:gd name="connsiteX25" fmla="*/ 24935 w 319149"/>
                <a:gd name="connsiteY25" fmla="*/ 238178 h 312978"/>
                <a:gd name="connsiteX26" fmla="*/ 24935 w 319149"/>
                <a:gd name="connsiteY26" fmla="*/ 152719 h 312978"/>
                <a:gd name="connsiteX27" fmla="*/ 12468 w 319149"/>
                <a:gd name="connsiteY27" fmla="*/ 140252 h 312978"/>
                <a:gd name="connsiteX28" fmla="*/ 1 w 319149"/>
                <a:gd name="connsiteY28" fmla="*/ 152719 h 312978"/>
                <a:gd name="connsiteX29" fmla="*/ 1 w 319149"/>
                <a:gd name="connsiteY29" fmla="*/ 238179 h 312978"/>
                <a:gd name="connsiteX30" fmla="*/ 48888 w 319149"/>
                <a:gd name="connsiteY30" fmla="*/ 288020 h 312978"/>
                <a:gd name="connsiteX31" fmla="*/ 84152 w 319149"/>
                <a:gd name="connsiteY31" fmla="*/ 312979 h 312978"/>
                <a:gd name="connsiteX32" fmla="*/ 119408 w 319149"/>
                <a:gd name="connsiteY32" fmla="*/ 288045 h 312978"/>
                <a:gd name="connsiteX33" fmla="*/ 196627 w 319149"/>
                <a:gd name="connsiteY33" fmla="*/ 288045 h 312978"/>
                <a:gd name="connsiteX34" fmla="*/ 231883 w 319149"/>
                <a:gd name="connsiteY34" fmla="*/ 312979 h 312978"/>
                <a:gd name="connsiteX35" fmla="*/ 267139 w 319149"/>
                <a:gd name="connsiteY35" fmla="*/ 288045 h 312978"/>
                <a:gd name="connsiteX36" fmla="*/ 306683 w 319149"/>
                <a:gd name="connsiteY36" fmla="*/ 288045 h 312978"/>
                <a:gd name="connsiteX37" fmla="*/ 319150 w 319149"/>
                <a:gd name="connsiteY37" fmla="*/ 275579 h 312978"/>
                <a:gd name="connsiteX38" fmla="*/ 319150 w 319149"/>
                <a:gd name="connsiteY38" fmla="*/ 230699 h 312978"/>
                <a:gd name="connsiteX39" fmla="*/ 281007 w 319149"/>
                <a:gd name="connsiteY39" fmla="*/ 183215 h 312978"/>
                <a:gd name="connsiteX40" fmla="*/ 201962 w 319149"/>
                <a:gd name="connsiteY40" fmla="*/ 136574 h 312978"/>
                <a:gd name="connsiteX41" fmla="*/ 237492 w 319149"/>
                <a:gd name="connsiteY41" fmla="*/ 136574 h 312978"/>
                <a:gd name="connsiteX42" fmla="*/ 249386 w 319149"/>
                <a:gd name="connsiteY42" fmla="*/ 151618 h 312978"/>
                <a:gd name="connsiteX43" fmla="*/ 249398 w 319149"/>
                <a:gd name="connsiteY43" fmla="*/ 151680 h 312978"/>
                <a:gd name="connsiteX44" fmla="*/ 255496 w 319149"/>
                <a:gd name="connsiteY44" fmla="*/ 182702 h 312978"/>
                <a:gd name="connsiteX45" fmla="*/ 201963 w 319149"/>
                <a:gd name="connsiteY45" fmla="*/ 182702 h 312978"/>
                <a:gd name="connsiteX46" fmla="*/ 201963 w 319149"/>
                <a:gd name="connsiteY46" fmla="*/ 136574 h 312978"/>
                <a:gd name="connsiteX47" fmla="*/ 84152 w 319149"/>
                <a:gd name="connsiteY47" fmla="*/ 288045 h 312978"/>
                <a:gd name="connsiteX48" fmla="*/ 71685 w 319149"/>
                <a:gd name="connsiteY48" fmla="*/ 275578 h 312978"/>
                <a:gd name="connsiteX49" fmla="*/ 84152 w 319149"/>
                <a:gd name="connsiteY49" fmla="*/ 263111 h 312978"/>
                <a:gd name="connsiteX50" fmla="*/ 96618 w 319149"/>
                <a:gd name="connsiteY50" fmla="*/ 275578 h 312978"/>
                <a:gd name="connsiteX51" fmla="*/ 84152 w 319149"/>
                <a:gd name="connsiteY51" fmla="*/ 288045 h 312978"/>
                <a:gd name="connsiteX52" fmla="*/ 231882 w 319149"/>
                <a:gd name="connsiteY52" fmla="*/ 288045 h 312978"/>
                <a:gd name="connsiteX53" fmla="*/ 219416 w 319149"/>
                <a:gd name="connsiteY53" fmla="*/ 275578 h 312978"/>
                <a:gd name="connsiteX54" fmla="*/ 231882 w 319149"/>
                <a:gd name="connsiteY54" fmla="*/ 263111 h 312978"/>
                <a:gd name="connsiteX55" fmla="*/ 244349 w 319149"/>
                <a:gd name="connsiteY55" fmla="*/ 275578 h 312978"/>
                <a:gd name="connsiteX56" fmla="*/ 231882 w 319149"/>
                <a:gd name="connsiteY56" fmla="*/ 288045 h 312978"/>
                <a:gd name="connsiteX57" fmla="*/ 5426 w 319149"/>
                <a:gd name="connsiteY57" fmla="*/ 59866 h 312978"/>
                <a:gd name="connsiteX58" fmla="*/ 17209 w 319149"/>
                <a:gd name="connsiteY58" fmla="*/ 67934 h 312978"/>
                <a:gd name="connsiteX59" fmla="*/ 17146 w 319149"/>
                <a:gd name="connsiteY59" fmla="*/ 70438 h 312978"/>
                <a:gd name="connsiteX60" fmla="*/ 17203 w 319149"/>
                <a:gd name="connsiteY60" fmla="*/ 72705 h 312978"/>
                <a:gd name="connsiteX61" fmla="*/ 17243 w 319149"/>
                <a:gd name="connsiteY61" fmla="*/ 73435 h 312978"/>
                <a:gd name="connsiteX62" fmla="*/ 17282 w 319149"/>
                <a:gd name="connsiteY62" fmla="*/ 74132 h 312978"/>
                <a:gd name="connsiteX63" fmla="*/ 4891 w 319149"/>
                <a:gd name="connsiteY63" fmla="*/ 83614 h 312978"/>
                <a:gd name="connsiteX64" fmla="*/ 1754 w 319149"/>
                <a:gd name="connsiteY64" fmla="*/ 99888 h 312978"/>
                <a:gd name="connsiteX65" fmla="*/ 7598 w 319149"/>
                <a:gd name="connsiteY65" fmla="*/ 109713 h 312978"/>
                <a:gd name="connsiteX66" fmla="*/ 22421 w 319149"/>
                <a:gd name="connsiteY66" fmla="*/ 115110 h 312978"/>
                <a:gd name="connsiteX67" fmla="*/ 36784 w 319149"/>
                <a:gd name="connsiteY67" fmla="*/ 110095 h 312978"/>
                <a:gd name="connsiteX68" fmla="*/ 46482 w 319149"/>
                <a:gd name="connsiteY68" fmla="*/ 115889 h 312978"/>
                <a:gd name="connsiteX69" fmla="*/ 49133 w 319149"/>
                <a:gd name="connsiteY69" fmla="*/ 130617 h 312978"/>
                <a:gd name="connsiteX70" fmla="*/ 61402 w 319149"/>
                <a:gd name="connsiteY70" fmla="*/ 140875 h 312978"/>
                <a:gd name="connsiteX71" fmla="*/ 72622 w 319149"/>
                <a:gd name="connsiteY71" fmla="*/ 140875 h 312978"/>
                <a:gd name="connsiteX72" fmla="*/ 84933 w 319149"/>
                <a:gd name="connsiteY72" fmla="*/ 130378 h 312978"/>
                <a:gd name="connsiteX73" fmla="*/ 87227 w 319149"/>
                <a:gd name="connsiteY73" fmla="*/ 116036 h 312978"/>
                <a:gd name="connsiteX74" fmla="*/ 98805 w 319149"/>
                <a:gd name="connsiteY74" fmla="*/ 108856 h 312978"/>
                <a:gd name="connsiteX75" fmla="*/ 112975 w 319149"/>
                <a:gd name="connsiteY75" fmla="*/ 113049 h 312978"/>
                <a:gd name="connsiteX76" fmla="*/ 127651 w 319149"/>
                <a:gd name="connsiteY76" fmla="*/ 106694 h 312978"/>
                <a:gd name="connsiteX77" fmla="*/ 132690 w 319149"/>
                <a:gd name="connsiteY77" fmla="*/ 96669 h 312978"/>
                <a:gd name="connsiteX78" fmla="*/ 128840 w 319149"/>
                <a:gd name="connsiteY78" fmla="*/ 80956 h 312978"/>
                <a:gd name="connsiteX79" fmla="*/ 116844 w 319149"/>
                <a:gd name="connsiteY79" fmla="*/ 72311 h 312978"/>
                <a:gd name="connsiteX80" fmla="*/ 116879 w 319149"/>
                <a:gd name="connsiteY80" fmla="*/ 70438 h 312978"/>
                <a:gd name="connsiteX81" fmla="*/ 116822 w 319149"/>
                <a:gd name="connsiteY81" fmla="*/ 68168 h 312978"/>
                <a:gd name="connsiteX82" fmla="*/ 116781 w 319149"/>
                <a:gd name="connsiteY82" fmla="*/ 67437 h 312978"/>
                <a:gd name="connsiteX83" fmla="*/ 116741 w 319149"/>
                <a:gd name="connsiteY83" fmla="*/ 66721 h 312978"/>
                <a:gd name="connsiteX84" fmla="*/ 129119 w 319149"/>
                <a:gd name="connsiteY84" fmla="*/ 57268 h 312978"/>
                <a:gd name="connsiteX85" fmla="*/ 132518 w 319149"/>
                <a:gd name="connsiteY85" fmla="*/ 41429 h 312978"/>
                <a:gd name="connsiteX86" fmla="*/ 126908 w 319149"/>
                <a:gd name="connsiteY86" fmla="*/ 31057 h 312978"/>
                <a:gd name="connsiteX87" fmla="*/ 111711 w 319149"/>
                <a:gd name="connsiteY87" fmla="*/ 25262 h 312978"/>
                <a:gd name="connsiteX88" fmla="*/ 96973 w 319149"/>
                <a:gd name="connsiteY88" fmla="*/ 30580 h 312978"/>
                <a:gd name="connsiteX89" fmla="*/ 91136 w 319149"/>
                <a:gd name="connsiteY89" fmla="*/ 26813 h 312978"/>
                <a:gd name="connsiteX90" fmla="*/ 90598 w 319149"/>
                <a:gd name="connsiteY90" fmla="*/ 26514 h 312978"/>
                <a:gd name="connsiteX91" fmla="*/ 89058 w 319149"/>
                <a:gd name="connsiteY91" fmla="*/ 25724 h 312978"/>
                <a:gd name="connsiteX92" fmla="*/ 88256 w 319149"/>
                <a:gd name="connsiteY92" fmla="*/ 25334 h 312978"/>
                <a:gd name="connsiteX93" fmla="*/ 87543 w 319149"/>
                <a:gd name="connsiteY93" fmla="*/ 24987 h 312978"/>
                <a:gd name="connsiteX94" fmla="*/ 84892 w 319149"/>
                <a:gd name="connsiteY94" fmla="*/ 10258 h 312978"/>
                <a:gd name="connsiteX95" fmla="*/ 72622 w 319149"/>
                <a:gd name="connsiteY95" fmla="*/ 0 h 312978"/>
                <a:gd name="connsiteX96" fmla="*/ 60779 w 319149"/>
                <a:gd name="connsiteY96" fmla="*/ 0 h 312978"/>
                <a:gd name="connsiteX97" fmla="*/ 48433 w 319149"/>
                <a:gd name="connsiteY97" fmla="*/ 10738 h 312978"/>
                <a:gd name="connsiteX98" fmla="*/ 46435 w 319149"/>
                <a:gd name="connsiteY98" fmla="*/ 25000 h 312978"/>
                <a:gd name="connsiteX99" fmla="*/ 36145 w 319149"/>
                <a:gd name="connsiteY99" fmla="*/ 31265 h 312978"/>
                <a:gd name="connsiteX100" fmla="*/ 21679 w 319149"/>
                <a:gd name="connsiteY100" fmla="*/ 26748 h 312978"/>
                <a:gd name="connsiteX101" fmla="*/ 6824 w 319149"/>
                <a:gd name="connsiteY101" fmla="*/ 33049 h 312978"/>
                <a:gd name="connsiteX102" fmla="*/ 1330 w 319149"/>
                <a:gd name="connsiteY102" fmla="*/ 43981 h 312978"/>
                <a:gd name="connsiteX103" fmla="*/ 5426 w 319149"/>
                <a:gd name="connsiteY103" fmla="*/ 59866 h 312978"/>
                <a:gd name="connsiteX104" fmla="*/ 42119 w 319149"/>
                <a:gd name="connsiteY104" fmla="*/ 69057 h 312978"/>
                <a:gd name="connsiteX105" fmla="*/ 42132 w 319149"/>
                <a:gd name="connsiteY105" fmla="*/ 68885 h 312978"/>
                <a:gd name="connsiteX106" fmla="*/ 42240 w 319149"/>
                <a:gd name="connsiteY106" fmla="*/ 67642 h 312978"/>
                <a:gd name="connsiteX107" fmla="*/ 42254 w 319149"/>
                <a:gd name="connsiteY107" fmla="*/ 67535 h 312978"/>
                <a:gd name="connsiteX108" fmla="*/ 42442 w 319149"/>
                <a:gd name="connsiteY108" fmla="*/ 66225 h 312978"/>
                <a:gd name="connsiteX109" fmla="*/ 42455 w 319149"/>
                <a:gd name="connsiteY109" fmla="*/ 66155 h 312978"/>
                <a:gd name="connsiteX110" fmla="*/ 42718 w 319149"/>
                <a:gd name="connsiteY110" fmla="*/ 64852 h 312978"/>
                <a:gd name="connsiteX111" fmla="*/ 49211 w 319149"/>
                <a:gd name="connsiteY111" fmla="*/ 53005 h 312978"/>
                <a:gd name="connsiteX112" fmla="*/ 49450 w 319149"/>
                <a:gd name="connsiteY112" fmla="*/ 52759 h 312978"/>
                <a:gd name="connsiteX113" fmla="*/ 50222 w 319149"/>
                <a:gd name="connsiteY113" fmla="*/ 52023 h 312978"/>
                <a:gd name="connsiteX114" fmla="*/ 50374 w 319149"/>
                <a:gd name="connsiteY114" fmla="*/ 51888 h 312978"/>
                <a:gd name="connsiteX115" fmla="*/ 52024 w 319149"/>
                <a:gd name="connsiteY115" fmla="*/ 50528 h 312978"/>
                <a:gd name="connsiteX116" fmla="*/ 52138 w 319149"/>
                <a:gd name="connsiteY116" fmla="*/ 50441 h 312978"/>
                <a:gd name="connsiteX117" fmla="*/ 54993 w 319149"/>
                <a:gd name="connsiteY117" fmla="*/ 48602 h 312978"/>
                <a:gd name="connsiteX118" fmla="*/ 55210 w 319149"/>
                <a:gd name="connsiteY118" fmla="*/ 48482 h 312978"/>
                <a:gd name="connsiteX119" fmla="*/ 56163 w 319149"/>
                <a:gd name="connsiteY119" fmla="*/ 47993 h 312978"/>
                <a:gd name="connsiteX120" fmla="*/ 56469 w 319149"/>
                <a:gd name="connsiteY120" fmla="*/ 47852 h 312978"/>
                <a:gd name="connsiteX121" fmla="*/ 58021 w 319149"/>
                <a:gd name="connsiteY121" fmla="*/ 47189 h 312978"/>
                <a:gd name="connsiteX122" fmla="*/ 58662 w 319149"/>
                <a:gd name="connsiteY122" fmla="*/ 46948 h 312978"/>
                <a:gd name="connsiteX123" fmla="*/ 59415 w 319149"/>
                <a:gd name="connsiteY123" fmla="*/ 46693 h 312978"/>
                <a:gd name="connsiteX124" fmla="*/ 60456 w 319149"/>
                <a:gd name="connsiteY124" fmla="*/ 46386 h 312978"/>
                <a:gd name="connsiteX125" fmla="*/ 67012 w 319149"/>
                <a:gd name="connsiteY125" fmla="*/ 45505 h 312978"/>
                <a:gd name="connsiteX126" fmla="*/ 73700 w 319149"/>
                <a:gd name="connsiteY126" fmla="*/ 46423 h 312978"/>
                <a:gd name="connsiteX127" fmla="*/ 74729 w 319149"/>
                <a:gd name="connsiteY127" fmla="*/ 46733 h 312978"/>
                <a:gd name="connsiteX128" fmla="*/ 75333 w 319149"/>
                <a:gd name="connsiteY128" fmla="*/ 46938 h 312978"/>
                <a:gd name="connsiteX129" fmla="*/ 76228 w 319149"/>
                <a:gd name="connsiteY129" fmla="*/ 47278 h 312978"/>
                <a:gd name="connsiteX130" fmla="*/ 77064 w 319149"/>
                <a:gd name="connsiteY130" fmla="*/ 47628 h 312978"/>
                <a:gd name="connsiteX131" fmla="*/ 77957 w 319149"/>
                <a:gd name="connsiteY131" fmla="*/ 48042 h 312978"/>
                <a:gd name="connsiteX132" fmla="*/ 78602 w 319149"/>
                <a:gd name="connsiteY132" fmla="*/ 48373 h 312978"/>
                <a:gd name="connsiteX133" fmla="*/ 79312 w 319149"/>
                <a:gd name="connsiteY133" fmla="*/ 48764 h 312978"/>
                <a:gd name="connsiteX134" fmla="*/ 79908 w 319149"/>
                <a:gd name="connsiteY134" fmla="*/ 49106 h 312978"/>
                <a:gd name="connsiteX135" fmla="*/ 81019 w 319149"/>
                <a:gd name="connsiteY135" fmla="*/ 49823 h 312978"/>
                <a:gd name="connsiteX136" fmla="*/ 81545 w 319149"/>
                <a:gd name="connsiteY136" fmla="*/ 50197 h 312978"/>
                <a:gd name="connsiteX137" fmla="*/ 82286 w 319149"/>
                <a:gd name="connsiteY137" fmla="*/ 50751 h 312978"/>
                <a:gd name="connsiteX138" fmla="*/ 82753 w 319149"/>
                <a:gd name="connsiteY138" fmla="*/ 51119 h 312978"/>
                <a:gd name="connsiteX139" fmla="*/ 83824 w 319149"/>
                <a:gd name="connsiteY139" fmla="*/ 52043 h 312978"/>
                <a:gd name="connsiteX140" fmla="*/ 84150 w 319149"/>
                <a:gd name="connsiteY140" fmla="*/ 52354 h 312978"/>
                <a:gd name="connsiteX141" fmla="*/ 84958 w 319149"/>
                <a:gd name="connsiteY141" fmla="*/ 53154 h 312978"/>
                <a:gd name="connsiteX142" fmla="*/ 91265 w 319149"/>
                <a:gd name="connsiteY142" fmla="*/ 64666 h 312978"/>
                <a:gd name="connsiteX143" fmla="*/ 91483 w 319149"/>
                <a:gd name="connsiteY143" fmla="*/ 65669 h 312978"/>
                <a:gd name="connsiteX144" fmla="*/ 91566 w 319149"/>
                <a:gd name="connsiteY144" fmla="*/ 66132 h 312978"/>
                <a:gd name="connsiteX145" fmla="*/ 91717 w 319149"/>
                <a:gd name="connsiteY145" fmla="*/ 67106 h 312978"/>
                <a:gd name="connsiteX146" fmla="*/ 91776 w 319149"/>
                <a:gd name="connsiteY146" fmla="*/ 67569 h 312978"/>
                <a:gd name="connsiteX147" fmla="*/ 91872 w 319149"/>
                <a:gd name="connsiteY147" fmla="*/ 68598 h 312978"/>
                <a:gd name="connsiteX148" fmla="*/ 91903 w 319149"/>
                <a:gd name="connsiteY148" fmla="*/ 69005 h 312978"/>
                <a:gd name="connsiteX149" fmla="*/ 91947 w 319149"/>
                <a:gd name="connsiteY149" fmla="*/ 70438 h 312978"/>
                <a:gd name="connsiteX150" fmla="*/ 91814 w 319149"/>
                <a:gd name="connsiteY150" fmla="*/ 73021 h 312978"/>
                <a:gd name="connsiteX151" fmla="*/ 91799 w 319149"/>
                <a:gd name="connsiteY151" fmla="*/ 73136 h 312978"/>
                <a:gd name="connsiteX152" fmla="*/ 91650 w 319149"/>
                <a:gd name="connsiteY152" fmla="*/ 74282 h 312978"/>
                <a:gd name="connsiteX153" fmla="*/ 91569 w 319149"/>
                <a:gd name="connsiteY153" fmla="*/ 74739 h 312978"/>
                <a:gd name="connsiteX154" fmla="*/ 91428 w 319149"/>
                <a:gd name="connsiteY154" fmla="*/ 75509 h 312978"/>
                <a:gd name="connsiteX155" fmla="*/ 85747 w 319149"/>
                <a:gd name="connsiteY155" fmla="*/ 86866 h 312978"/>
                <a:gd name="connsiteX156" fmla="*/ 84635 w 319149"/>
                <a:gd name="connsiteY156" fmla="*/ 88061 h 312978"/>
                <a:gd name="connsiteX157" fmla="*/ 84371 w 319149"/>
                <a:gd name="connsiteY157" fmla="*/ 88312 h 312978"/>
                <a:gd name="connsiteX158" fmla="*/ 83457 w 319149"/>
                <a:gd name="connsiteY158" fmla="*/ 89156 h 312978"/>
                <a:gd name="connsiteX159" fmla="*/ 82952 w 319149"/>
                <a:gd name="connsiteY159" fmla="*/ 89594 h 312978"/>
                <a:gd name="connsiteX160" fmla="*/ 81895 w 319149"/>
                <a:gd name="connsiteY160" fmla="*/ 90430 h 312978"/>
                <a:gd name="connsiteX161" fmla="*/ 81210 w 319149"/>
                <a:gd name="connsiteY161" fmla="*/ 90918 h 312978"/>
                <a:gd name="connsiteX162" fmla="*/ 80614 w 319149"/>
                <a:gd name="connsiteY162" fmla="*/ 91318 h 312978"/>
                <a:gd name="connsiteX163" fmla="*/ 79473 w 319149"/>
                <a:gd name="connsiteY163" fmla="*/ 92020 h 312978"/>
                <a:gd name="connsiteX164" fmla="*/ 78782 w 319149"/>
                <a:gd name="connsiteY164" fmla="*/ 92411 h 312978"/>
                <a:gd name="connsiteX165" fmla="*/ 78022 w 319149"/>
                <a:gd name="connsiteY165" fmla="*/ 92800 h 312978"/>
                <a:gd name="connsiteX166" fmla="*/ 77196 w 319149"/>
                <a:gd name="connsiteY166" fmla="*/ 93187 h 312978"/>
                <a:gd name="connsiteX167" fmla="*/ 76308 w 319149"/>
                <a:gd name="connsiteY167" fmla="*/ 93566 h 312978"/>
                <a:gd name="connsiteX168" fmla="*/ 75223 w 319149"/>
                <a:gd name="connsiteY168" fmla="*/ 93975 h 312978"/>
                <a:gd name="connsiteX169" fmla="*/ 74687 w 319149"/>
                <a:gd name="connsiteY169" fmla="*/ 94157 h 312978"/>
                <a:gd name="connsiteX170" fmla="*/ 73142 w 319149"/>
                <a:gd name="connsiteY170" fmla="*/ 94606 h 312978"/>
                <a:gd name="connsiteX171" fmla="*/ 67013 w 319149"/>
                <a:gd name="connsiteY171" fmla="*/ 95370 h 312978"/>
                <a:gd name="connsiteX172" fmla="*/ 60343 w 319149"/>
                <a:gd name="connsiteY172" fmla="*/ 94457 h 312978"/>
                <a:gd name="connsiteX173" fmla="*/ 59279 w 319149"/>
                <a:gd name="connsiteY173" fmla="*/ 94136 h 312978"/>
                <a:gd name="connsiteX174" fmla="*/ 58683 w 319149"/>
                <a:gd name="connsiteY174" fmla="*/ 93934 h 312978"/>
                <a:gd name="connsiteX175" fmla="*/ 57756 w 319149"/>
                <a:gd name="connsiteY175" fmla="*/ 93581 h 312978"/>
                <a:gd name="connsiteX176" fmla="*/ 56866 w 319149"/>
                <a:gd name="connsiteY176" fmla="*/ 93204 h 312978"/>
                <a:gd name="connsiteX177" fmla="*/ 56054 w 319149"/>
                <a:gd name="connsiteY177" fmla="*/ 92827 h 312978"/>
                <a:gd name="connsiteX178" fmla="*/ 55369 w 319149"/>
                <a:gd name="connsiteY178" fmla="*/ 92476 h 312978"/>
                <a:gd name="connsiteX179" fmla="*/ 54712 w 319149"/>
                <a:gd name="connsiteY179" fmla="*/ 92112 h 312978"/>
                <a:gd name="connsiteX180" fmla="*/ 53783 w 319149"/>
                <a:gd name="connsiteY180" fmla="*/ 91557 h 312978"/>
                <a:gd name="connsiteX181" fmla="*/ 52993 w 319149"/>
                <a:gd name="connsiteY181" fmla="*/ 91043 h 312978"/>
                <a:gd name="connsiteX182" fmla="*/ 52378 w 319149"/>
                <a:gd name="connsiteY182" fmla="*/ 90606 h 312978"/>
                <a:gd name="connsiteX183" fmla="*/ 51734 w 319149"/>
                <a:gd name="connsiteY183" fmla="*/ 90120 h 312978"/>
                <a:gd name="connsiteX184" fmla="*/ 51192 w 319149"/>
                <a:gd name="connsiteY184" fmla="*/ 89693 h 312978"/>
                <a:gd name="connsiteX185" fmla="*/ 50177 w 319149"/>
                <a:gd name="connsiteY185" fmla="*/ 88810 h 312978"/>
                <a:gd name="connsiteX186" fmla="*/ 49725 w 319149"/>
                <a:gd name="connsiteY186" fmla="*/ 88379 h 312978"/>
                <a:gd name="connsiteX187" fmla="*/ 49037 w 319149"/>
                <a:gd name="connsiteY187" fmla="*/ 87689 h 312978"/>
                <a:gd name="connsiteX188" fmla="*/ 42765 w 319149"/>
                <a:gd name="connsiteY188" fmla="*/ 76227 h 312978"/>
                <a:gd name="connsiteX189" fmla="*/ 42538 w 319149"/>
                <a:gd name="connsiteY189" fmla="*/ 75181 h 312978"/>
                <a:gd name="connsiteX190" fmla="*/ 42461 w 319149"/>
                <a:gd name="connsiteY190" fmla="*/ 74753 h 312978"/>
                <a:gd name="connsiteX191" fmla="*/ 42306 w 319149"/>
                <a:gd name="connsiteY191" fmla="*/ 73746 h 312978"/>
                <a:gd name="connsiteX192" fmla="*/ 42250 w 319149"/>
                <a:gd name="connsiteY192" fmla="*/ 73308 h 312978"/>
                <a:gd name="connsiteX193" fmla="*/ 42153 w 319149"/>
                <a:gd name="connsiteY193" fmla="*/ 72261 h 312978"/>
                <a:gd name="connsiteX194" fmla="*/ 42123 w 319149"/>
                <a:gd name="connsiteY194" fmla="*/ 71869 h 312978"/>
                <a:gd name="connsiteX195" fmla="*/ 42079 w 319149"/>
                <a:gd name="connsiteY195" fmla="*/ 70437 h 312978"/>
                <a:gd name="connsiteX196" fmla="*/ 42119 w 319149"/>
                <a:gd name="connsiteY196" fmla="*/ 69057 h 31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319149" h="312978">
                  <a:moveTo>
                    <a:pt x="281007" y="183215"/>
                  </a:moveTo>
                  <a:lnTo>
                    <a:pt x="273868" y="146897"/>
                  </a:lnTo>
                  <a:cubicBezTo>
                    <a:pt x="271914" y="136703"/>
                    <a:pt x="268541" y="128920"/>
                    <a:pt x="263557" y="123103"/>
                  </a:cubicBezTo>
                  <a:cubicBezTo>
                    <a:pt x="257132" y="115605"/>
                    <a:pt x="248120" y="111641"/>
                    <a:pt x="237492" y="111641"/>
                  </a:cubicBezTo>
                  <a:lnTo>
                    <a:pt x="201962" y="111641"/>
                  </a:lnTo>
                  <a:lnTo>
                    <a:pt x="201962" y="61711"/>
                  </a:lnTo>
                  <a:cubicBezTo>
                    <a:pt x="201962" y="54826"/>
                    <a:pt x="196381" y="49244"/>
                    <a:pt x="189495" y="49244"/>
                  </a:cubicBezTo>
                  <a:lnTo>
                    <a:pt x="166120" y="49244"/>
                  </a:lnTo>
                  <a:cubicBezTo>
                    <a:pt x="159235" y="49244"/>
                    <a:pt x="153654" y="54826"/>
                    <a:pt x="153654" y="61711"/>
                  </a:cubicBezTo>
                  <a:cubicBezTo>
                    <a:pt x="153654" y="68596"/>
                    <a:pt x="159235" y="74178"/>
                    <a:pt x="166120" y="74178"/>
                  </a:cubicBezTo>
                  <a:lnTo>
                    <a:pt x="177029" y="74178"/>
                  </a:lnTo>
                  <a:lnTo>
                    <a:pt x="177029" y="182701"/>
                  </a:lnTo>
                  <a:lnTo>
                    <a:pt x="62335" y="182701"/>
                  </a:lnTo>
                  <a:cubicBezTo>
                    <a:pt x="55450" y="182701"/>
                    <a:pt x="49868" y="188282"/>
                    <a:pt x="49868" y="195168"/>
                  </a:cubicBezTo>
                  <a:cubicBezTo>
                    <a:pt x="49868" y="202053"/>
                    <a:pt x="55450" y="207634"/>
                    <a:pt x="62335" y="207634"/>
                  </a:cubicBezTo>
                  <a:lnTo>
                    <a:pt x="269906" y="207634"/>
                  </a:lnTo>
                  <a:cubicBezTo>
                    <a:pt x="271061" y="207634"/>
                    <a:pt x="272175" y="207465"/>
                    <a:pt x="273238" y="207171"/>
                  </a:cubicBezTo>
                  <a:cubicBezTo>
                    <a:pt x="285027" y="208520"/>
                    <a:pt x="294216" y="218553"/>
                    <a:pt x="294216" y="230698"/>
                  </a:cubicBezTo>
                  <a:lnTo>
                    <a:pt x="294216" y="263111"/>
                  </a:lnTo>
                  <a:lnTo>
                    <a:pt x="267138" y="263111"/>
                  </a:lnTo>
                  <a:cubicBezTo>
                    <a:pt x="261992" y="248601"/>
                    <a:pt x="248135" y="238178"/>
                    <a:pt x="231882" y="238178"/>
                  </a:cubicBezTo>
                  <a:cubicBezTo>
                    <a:pt x="215630" y="238178"/>
                    <a:pt x="201773" y="248601"/>
                    <a:pt x="196626" y="263111"/>
                  </a:cubicBezTo>
                  <a:lnTo>
                    <a:pt x="119408" y="263111"/>
                  </a:lnTo>
                  <a:cubicBezTo>
                    <a:pt x="114261" y="248601"/>
                    <a:pt x="100404" y="238178"/>
                    <a:pt x="84152" y="238178"/>
                  </a:cubicBezTo>
                  <a:cubicBezTo>
                    <a:pt x="67909" y="238178"/>
                    <a:pt x="54058" y="248589"/>
                    <a:pt x="48905" y="263087"/>
                  </a:cubicBezTo>
                  <a:cubicBezTo>
                    <a:pt x="35602" y="262578"/>
                    <a:pt x="24935" y="251603"/>
                    <a:pt x="24935" y="238178"/>
                  </a:cubicBezTo>
                  <a:lnTo>
                    <a:pt x="24935" y="152719"/>
                  </a:lnTo>
                  <a:cubicBezTo>
                    <a:pt x="24935" y="145833"/>
                    <a:pt x="19353" y="140252"/>
                    <a:pt x="12468" y="140252"/>
                  </a:cubicBezTo>
                  <a:cubicBezTo>
                    <a:pt x="5583" y="140252"/>
                    <a:pt x="1" y="145833"/>
                    <a:pt x="1" y="152719"/>
                  </a:cubicBezTo>
                  <a:lnTo>
                    <a:pt x="1" y="238179"/>
                  </a:lnTo>
                  <a:cubicBezTo>
                    <a:pt x="1" y="265347"/>
                    <a:pt x="21843" y="287494"/>
                    <a:pt x="48888" y="288020"/>
                  </a:cubicBezTo>
                  <a:cubicBezTo>
                    <a:pt x="54027" y="302544"/>
                    <a:pt x="67891" y="312979"/>
                    <a:pt x="84152" y="312979"/>
                  </a:cubicBezTo>
                  <a:cubicBezTo>
                    <a:pt x="100404" y="312979"/>
                    <a:pt x="114261" y="302555"/>
                    <a:pt x="119408" y="288045"/>
                  </a:cubicBezTo>
                  <a:lnTo>
                    <a:pt x="196627" y="288045"/>
                  </a:lnTo>
                  <a:cubicBezTo>
                    <a:pt x="201773" y="302555"/>
                    <a:pt x="215631" y="312979"/>
                    <a:pt x="231883" y="312979"/>
                  </a:cubicBezTo>
                  <a:cubicBezTo>
                    <a:pt x="248135" y="312979"/>
                    <a:pt x="261992" y="302555"/>
                    <a:pt x="267139" y="288045"/>
                  </a:cubicBezTo>
                  <a:lnTo>
                    <a:pt x="306683" y="288045"/>
                  </a:lnTo>
                  <a:cubicBezTo>
                    <a:pt x="313569" y="288045"/>
                    <a:pt x="319150" y="282464"/>
                    <a:pt x="319150" y="275579"/>
                  </a:cubicBezTo>
                  <a:lnTo>
                    <a:pt x="319150" y="230699"/>
                  </a:lnTo>
                  <a:cubicBezTo>
                    <a:pt x="319149" y="207485"/>
                    <a:pt x="302797" y="188020"/>
                    <a:pt x="281007" y="183215"/>
                  </a:cubicBezTo>
                  <a:close/>
                  <a:moveTo>
                    <a:pt x="201962" y="136574"/>
                  </a:moveTo>
                  <a:lnTo>
                    <a:pt x="237492" y="136574"/>
                  </a:lnTo>
                  <a:cubicBezTo>
                    <a:pt x="241297" y="136574"/>
                    <a:pt x="246508" y="136574"/>
                    <a:pt x="249386" y="151618"/>
                  </a:cubicBezTo>
                  <a:cubicBezTo>
                    <a:pt x="249390" y="151638"/>
                    <a:pt x="249394" y="151659"/>
                    <a:pt x="249398" y="151680"/>
                  </a:cubicBezTo>
                  <a:lnTo>
                    <a:pt x="255496" y="182702"/>
                  </a:lnTo>
                  <a:lnTo>
                    <a:pt x="201963" y="182702"/>
                  </a:lnTo>
                  <a:lnTo>
                    <a:pt x="201963" y="136574"/>
                  </a:lnTo>
                  <a:close/>
                  <a:moveTo>
                    <a:pt x="84152" y="288045"/>
                  </a:moveTo>
                  <a:cubicBezTo>
                    <a:pt x="77278" y="288045"/>
                    <a:pt x="71685" y="282452"/>
                    <a:pt x="71685" y="275578"/>
                  </a:cubicBezTo>
                  <a:cubicBezTo>
                    <a:pt x="71685" y="268704"/>
                    <a:pt x="77278" y="263111"/>
                    <a:pt x="84152" y="263111"/>
                  </a:cubicBezTo>
                  <a:cubicBezTo>
                    <a:pt x="91026" y="263111"/>
                    <a:pt x="96618" y="268704"/>
                    <a:pt x="96618" y="275578"/>
                  </a:cubicBezTo>
                  <a:cubicBezTo>
                    <a:pt x="96618" y="282452"/>
                    <a:pt x="91026" y="288045"/>
                    <a:pt x="84152" y="288045"/>
                  </a:cubicBezTo>
                  <a:close/>
                  <a:moveTo>
                    <a:pt x="231882" y="288045"/>
                  </a:moveTo>
                  <a:cubicBezTo>
                    <a:pt x="225008" y="288045"/>
                    <a:pt x="219416" y="282452"/>
                    <a:pt x="219416" y="275578"/>
                  </a:cubicBezTo>
                  <a:cubicBezTo>
                    <a:pt x="219416" y="268704"/>
                    <a:pt x="225008" y="263111"/>
                    <a:pt x="231882" y="263111"/>
                  </a:cubicBezTo>
                  <a:cubicBezTo>
                    <a:pt x="238756" y="263111"/>
                    <a:pt x="244349" y="268704"/>
                    <a:pt x="244349" y="275578"/>
                  </a:cubicBezTo>
                  <a:cubicBezTo>
                    <a:pt x="244349" y="282452"/>
                    <a:pt x="238756" y="288045"/>
                    <a:pt x="231882" y="288045"/>
                  </a:cubicBezTo>
                  <a:close/>
                  <a:moveTo>
                    <a:pt x="5426" y="59866"/>
                  </a:moveTo>
                  <a:lnTo>
                    <a:pt x="17209" y="67934"/>
                  </a:lnTo>
                  <a:cubicBezTo>
                    <a:pt x="17168" y="68763"/>
                    <a:pt x="17146" y="69599"/>
                    <a:pt x="17146" y="70438"/>
                  </a:cubicBezTo>
                  <a:cubicBezTo>
                    <a:pt x="17146" y="71194"/>
                    <a:pt x="17169" y="71950"/>
                    <a:pt x="17203" y="72705"/>
                  </a:cubicBezTo>
                  <a:cubicBezTo>
                    <a:pt x="17214" y="72949"/>
                    <a:pt x="17229" y="73192"/>
                    <a:pt x="17243" y="73435"/>
                  </a:cubicBezTo>
                  <a:cubicBezTo>
                    <a:pt x="17257" y="73667"/>
                    <a:pt x="17265" y="73900"/>
                    <a:pt x="17282" y="74132"/>
                  </a:cubicBezTo>
                  <a:lnTo>
                    <a:pt x="4891" y="83614"/>
                  </a:lnTo>
                  <a:cubicBezTo>
                    <a:pt x="-131" y="87458"/>
                    <a:pt x="-1480" y="94453"/>
                    <a:pt x="1754" y="99888"/>
                  </a:cubicBezTo>
                  <a:lnTo>
                    <a:pt x="7598" y="109713"/>
                  </a:lnTo>
                  <a:cubicBezTo>
                    <a:pt x="10628" y="114807"/>
                    <a:pt x="16826" y="117063"/>
                    <a:pt x="22421" y="115110"/>
                  </a:cubicBezTo>
                  <a:lnTo>
                    <a:pt x="36784" y="110095"/>
                  </a:lnTo>
                  <a:cubicBezTo>
                    <a:pt x="39791" y="112392"/>
                    <a:pt x="43042" y="114334"/>
                    <a:pt x="46482" y="115889"/>
                  </a:cubicBezTo>
                  <a:lnTo>
                    <a:pt x="49133" y="130617"/>
                  </a:lnTo>
                  <a:cubicBezTo>
                    <a:pt x="50202" y="136555"/>
                    <a:pt x="55369" y="140875"/>
                    <a:pt x="61402" y="140875"/>
                  </a:cubicBezTo>
                  <a:lnTo>
                    <a:pt x="72622" y="140875"/>
                  </a:lnTo>
                  <a:cubicBezTo>
                    <a:pt x="78747" y="140875"/>
                    <a:pt x="83965" y="136426"/>
                    <a:pt x="84933" y="130378"/>
                  </a:cubicBezTo>
                  <a:lnTo>
                    <a:pt x="87227" y="116036"/>
                  </a:lnTo>
                  <a:cubicBezTo>
                    <a:pt x="91399" y="114190"/>
                    <a:pt x="95286" y="111779"/>
                    <a:pt x="98805" y="108856"/>
                  </a:cubicBezTo>
                  <a:lnTo>
                    <a:pt x="112975" y="113049"/>
                  </a:lnTo>
                  <a:cubicBezTo>
                    <a:pt x="118760" y="114761"/>
                    <a:pt x="124942" y="112085"/>
                    <a:pt x="127651" y="106694"/>
                  </a:cubicBezTo>
                  <a:lnTo>
                    <a:pt x="132690" y="96669"/>
                  </a:lnTo>
                  <a:cubicBezTo>
                    <a:pt x="135442" y="91198"/>
                    <a:pt x="133809" y="84537"/>
                    <a:pt x="128840" y="80956"/>
                  </a:cubicBezTo>
                  <a:lnTo>
                    <a:pt x="116844" y="72311"/>
                  </a:lnTo>
                  <a:cubicBezTo>
                    <a:pt x="116867" y="71687"/>
                    <a:pt x="116879" y="71062"/>
                    <a:pt x="116879" y="70438"/>
                  </a:cubicBezTo>
                  <a:cubicBezTo>
                    <a:pt x="116879" y="69681"/>
                    <a:pt x="116856" y="68924"/>
                    <a:pt x="116822" y="68168"/>
                  </a:cubicBezTo>
                  <a:cubicBezTo>
                    <a:pt x="116811" y="67924"/>
                    <a:pt x="116796" y="67681"/>
                    <a:pt x="116781" y="67437"/>
                  </a:cubicBezTo>
                  <a:cubicBezTo>
                    <a:pt x="116766" y="67198"/>
                    <a:pt x="116758" y="66959"/>
                    <a:pt x="116741" y="66721"/>
                  </a:cubicBezTo>
                  <a:lnTo>
                    <a:pt x="129119" y="57268"/>
                  </a:lnTo>
                  <a:cubicBezTo>
                    <a:pt x="133995" y="53544"/>
                    <a:pt x="135437" y="46826"/>
                    <a:pt x="132518" y="41429"/>
                  </a:cubicBezTo>
                  <a:lnTo>
                    <a:pt x="126908" y="31057"/>
                  </a:lnTo>
                  <a:cubicBezTo>
                    <a:pt x="123973" y="25632"/>
                    <a:pt x="117511" y="23168"/>
                    <a:pt x="111711" y="25262"/>
                  </a:cubicBezTo>
                  <a:lnTo>
                    <a:pt x="96973" y="30580"/>
                  </a:lnTo>
                  <a:cubicBezTo>
                    <a:pt x="95117" y="29183"/>
                    <a:pt x="93161" y="27935"/>
                    <a:pt x="91136" y="26813"/>
                  </a:cubicBezTo>
                  <a:cubicBezTo>
                    <a:pt x="90956" y="26713"/>
                    <a:pt x="90778" y="26611"/>
                    <a:pt x="90598" y="26514"/>
                  </a:cubicBezTo>
                  <a:cubicBezTo>
                    <a:pt x="90090" y="26240"/>
                    <a:pt x="89575" y="25979"/>
                    <a:pt x="89058" y="25724"/>
                  </a:cubicBezTo>
                  <a:cubicBezTo>
                    <a:pt x="88792" y="25592"/>
                    <a:pt x="88525" y="25461"/>
                    <a:pt x="88256" y="25334"/>
                  </a:cubicBezTo>
                  <a:cubicBezTo>
                    <a:pt x="88017" y="25221"/>
                    <a:pt x="87784" y="25096"/>
                    <a:pt x="87543" y="24987"/>
                  </a:cubicBezTo>
                  <a:lnTo>
                    <a:pt x="84892" y="10258"/>
                  </a:lnTo>
                  <a:cubicBezTo>
                    <a:pt x="83824" y="4320"/>
                    <a:pt x="78656" y="0"/>
                    <a:pt x="72622" y="0"/>
                  </a:cubicBezTo>
                  <a:lnTo>
                    <a:pt x="60779" y="0"/>
                  </a:lnTo>
                  <a:cubicBezTo>
                    <a:pt x="54562" y="0"/>
                    <a:pt x="49295" y="4581"/>
                    <a:pt x="48433" y="10738"/>
                  </a:cubicBezTo>
                  <a:lnTo>
                    <a:pt x="46435" y="25000"/>
                  </a:lnTo>
                  <a:cubicBezTo>
                    <a:pt x="42765" y="26661"/>
                    <a:pt x="39313" y="28763"/>
                    <a:pt x="36145" y="31265"/>
                  </a:cubicBezTo>
                  <a:lnTo>
                    <a:pt x="21679" y="26748"/>
                  </a:lnTo>
                  <a:cubicBezTo>
                    <a:pt x="15852" y="24929"/>
                    <a:pt x="9565" y="27595"/>
                    <a:pt x="6824" y="33049"/>
                  </a:cubicBezTo>
                  <a:lnTo>
                    <a:pt x="1330" y="43981"/>
                  </a:lnTo>
                  <a:cubicBezTo>
                    <a:pt x="-1473" y="49555"/>
                    <a:pt x="277" y="56342"/>
                    <a:pt x="5426" y="59866"/>
                  </a:cubicBezTo>
                  <a:close/>
                  <a:moveTo>
                    <a:pt x="42119" y="69057"/>
                  </a:moveTo>
                  <a:cubicBezTo>
                    <a:pt x="42122" y="69000"/>
                    <a:pt x="42128" y="68943"/>
                    <a:pt x="42132" y="68885"/>
                  </a:cubicBezTo>
                  <a:cubicBezTo>
                    <a:pt x="42158" y="68471"/>
                    <a:pt x="42192" y="68056"/>
                    <a:pt x="42240" y="67642"/>
                  </a:cubicBezTo>
                  <a:cubicBezTo>
                    <a:pt x="42244" y="67606"/>
                    <a:pt x="42249" y="67571"/>
                    <a:pt x="42254" y="67535"/>
                  </a:cubicBezTo>
                  <a:cubicBezTo>
                    <a:pt x="42305" y="67098"/>
                    <a:pt x="42368" y="66661"/>
                    <a:pt x="42442" y="66225"/>
                  </a:cubicBezTo>
                  <a:cubicBezTo>
                    <a:pt x="42446" y="66202"/>
                    <a:pt x="42450" y="66179"/>
                    <a:pt x="42455" y="66155"/>
                  </a:cubicBezTo>
                  <a:cubicBezTo>
                    <a:pt x="42531" y="65720"/>
                    <a:pt x="42619" y="65285"/>
                    <a:pt x="42718" y="64852"/>
                  </a:cubicBezTo>
                  <a:cubicBezTo>
                    <a:pt x="43763" y="60305"/>
                    <a:pt x="46052" y="56230"/>
                    <a:pt x="49211" y="53005"/>
                  </a:cubicBezTo>
                  <a:cubicBezTo>
                    <a:pt x="49290" y="52923"/>
                    <a:pt x="49369" y="52840"/>
                    <a:pt x="49450" y="52759"/>
                  </a:cubicBezTo>
                  <a:cubicBezTo>
                    <a:pt x="49702" y="52509"/>
                    <a:pt x="49959" y="52263"/>
                    <a:pt x="50222" y="52023"/>
                  </a:cubicBezTo>
                  <a:cubicBezTo>
                    <a:pt x="50272" y="51977"/>
                    <a:pt x="50324" y="51934"/>
                    <a:pt x="50374" y="51888"/>
                  </a:cubicBezTo>
                  <a:cubicBezTo>
                    <a:pt x="50904" y="51412"/>
                    <a:pt x="51455" y="50958"/>
                    <a:pt x="52024" y="50528"/>
                  </a:cubicBezTo>
                  <a:cubicBezTo>
                    <a:pt x="52062" y="50499"/>
                    <a:pt x="52100" y="50469"/>
                    <a:pt x="52138" y="50441"/>
                  </a:cubicBezTo>
                  <a:cubicBezTo>
                    <a:pt x="53043" y="49765"/>
                    <a:pt x="53998" y="49152"/>
                    <a:pt x="54993" y="48602"/>
                  </a:cubicBezTo>
                  <a:cubicBezTo>
                    <a:pt x="55065" y="48562"/>
                    <a:pt x="55137" y="48521"/>
                    <a:pt x="55210" y="48482"/>
                  </a:cubicBezTo>
                  <a:cubicBezTo>
                    <a:pt x="55524" y="48312"/>
                    <a:pt x="55841" y="48150"/>
                    <a:pt x="56163" y="47993"/>
                  </a:cubicBezTo>
                  <a:cubicBezTo>
                    <a:pt x="56264" y="47944"/>
                    <a:pt x="56367" y="47899"/>
                    <a:pt x="56469" y="47852"/>
                  </a:cubicBezTo>
                  <a:cubicBezTo>
                    <a:pt x="56977" y="47614"/>
                    <a:pt x="57495" y="47393"/>
                    <a:pt x="58021" y="47189"/>
                  </a:cubicBezTo>
                  <a:cubicBezTo>
                    <a:pt x="58234" y="47107"/>
                    <a:pt x="58447" y="47024"/>
                    <a:pt x="58662" y="46948"/>
                  </a:cubicBezTo>
                  <a:cubicBezTo>
                    <a:pt x="58911" y="46859"/>
                    <a:pt x="59162" y="46774"/>
                    <a:pt x="59415" y="46693"/>
                  </a:cubicBezTo>
                  <a:cubicBezTo>
                    <a:pt x="59759" y="46583"/>
                    <a:pt x="60106" y="46481"/>
                    <a:pt x="60456" y="46386"/>
                  </a:cubicBezTo>
                  <a:cubicBezTo>
                    <a:pt x="62546" y="45815"/>
                    <a:pt x="64743" y="45505"/>
                    <a:pt x="67012" y="45505"/>
                  </a:cubicBezTo>
                  <a:cubicBezTo>
                    <a:pt x="69329" y="45505"/>
                    <a:pt x="71570" y="45830"/>
                    <a:pt x="73700" y="46423"/>
                  </a:cubicBezTo>
                  <a:cubicBezTo>
                    <a:pt x="74046" y="46519"/>
                    <a:pt x="74388" y="46622"/>
                    <a:pt x="74729" y="46733"/>
                  </a:cubicBezTo>
                  <a:cubicBezTo>
                    <a:pt x="74932" y="46799"/>
                    <a:pt x="75133" y="46867"/>
                    <a:pt x="75333" y="46938"/>
                  </a:cubicBezTo>
                  <a:cubicBezTo>
                    <a:pt x="75634" y="47044"/>
                    <a:pt x="75932" y="47160"/>
                    <a:pt x="76228" y="47278"/>
                  </a:cubicBezTo>
                  <a:cubicBezTo>
                    <a:pt x="76509" y="47390"/>
                    <a:pt x="76788" y="47506"/>
                    <a:pt x="77064" y="47628"/>
                  </a:cubicBezTo>
                  <a:cubicBezTo>
                    <a:pt x="77364" y="47761"/>
                    <a:pt x="77663" y="47897"/>
                    <a:pt x="77957" y="48042"/>
                  </a:cubicBezTo>
                  <a:cubicBezTo>
                    <a:pt x="78174" y="48148"/>
                    <a:pt x="78388" y="48260"/>
                    <a:pt x="78602" y="48373"/>
                  </a:cubicBezTo>
                  <a:cubicBezTo>
                    <a:pt x="78841" y="48499"/>
                    <a:pt x="79077" y="48630"/>
                    <a:pt x="79312" y="48764"/>
                  </a:cubicBezTo>
                  <a:cubicBezTo>
                    <a:pt x="79511" y="48877"/>
                    <a:pt x="79712" y="48988"/>
                    <a:pt x="79908" y="49106"/>
                  </a:cubicBezTo>
                  <a:cubicBezTo>
                    <a:pt x="80284" y="49335"/>
                    <a:pt x="80654" y="49575"/>
                    <a:pt x="81019" y="49823"/>
                  </a:cubicBezTo>
                  <a:cubicBezTo>
                    <a:pt x="81197" y="49944"/>
                    <a:pt x="81370" y="50071"/>
                    <a:pt x="81545" y="50197"/>
                  </a:cubicBezTo>
                  <a:cubicBezTo>
                    <a:pt x="81795" y="50377"/>
                    <a:pt x="82042" y="50562"/>
                    <a:pt x="82286" y="50751"/>
                  </a:cubicBezTo>
                  <a:cubicBezTo>
                    <a:pt x="82442" y="50873"/>
                    <a:pt x="82600" y="50993"/>
                    <a:pt x="82753" y="51119"/>
                  </a:cubicBezTo>
                  <a:cubicBezTo>
                    <a:pt x="83118" y="51416"/>
                    <a:pt x="83475" y="51723"/>
                    <a:pt x="83824" y="52043"/>
                  </a:cubicBezTo>
                  <a:cubicBezTo>
                    <a:pt x="83935" y="52145"/>
                    <a:pt x="84042" y="52251"/>
                    <a:pt x="84150" y="52354"/>
                  </a:cubicBezTo>
                  <a:cubicBezTo>
                    <a:pt x="84425" y="52615"/>
                    <a:pt x="84694" y="52881"/>
                    <a:pt x="84958" y="53154"/>
                  </a:cubicBezTo>
                  <a:cubicBezTo>
                    <a:pt x="87999" y="56311"/>
                    <a:pt x="90216" y="60263"/>
                    <a:pt x="91265" y="64666"/>
                  </a:cubicBezTo>
                  <a:cubicBezTo>
                    <a:pt x="91344" y="64999"/>
                    <a:pt x="91419" y="65333"/>
                    <a:pt x="91483" y="65669"/>
                  </a:cubicBezTo>
                  <a:cubicBezTo>
                    <a:pt x="91513" y="65822"/>
                    <a:pt x="91539" y="65978"/>
                    <a:pt x="91566" y="66132"/>
                  </a:cubicBezTo>
                  <a:cubicBezTo>
                    <a:pt x="91623" y="66456"/>
                    <a:pt x="91673" y="66780"/>
                    <a:pt x="91717" y="67106"/>
                  </a:cubicBezTo>
                  <a:cubicBezTo>
                    <a:pt x="91738" y="67260"/>
                    <a:pt x="91758" y="67414"/>
                    <a:pt x="91776" y="67569"/>
                  </a:cubicBezTo>
                  <a:cubicBezTo>
                    <a:pt x="91816" y="67911"/>
                    <a:pt x="91846" y="68255"/>
                    <a:pt x="91872" y="68598"/>
                  </a:cubicBezTo>
                  <a:cubicBezTo>
                    <a:pt x="91882" y="68734"/>
                    <a:pt x="91895" y="68869"/>
                    <a:pt x="91903" y="69005"/>
                  </a:cubicBezTo>
                  <a:cubicBezTo>
                    <a:pt x="91930" y="69482"/>
                    <a:pt x="91947" y="69959"/>
                    <a:pt x="91947" y="70438"/>
                  </a:cubicBezTo>
                  <a:cubicBezTo>
                    <a:pt x="91947" y="71300"/>
                    <a:pt x="91902" y="72162"/>
                    <a:pt x="91814" y="73021"/>
                  </a:cubicBezTo>
                  <a:cubicBezTo>
                    <a:pt x="91810" y="73059"/>
                    <a:pt x="91803" y="73097"/>
                    <a:pt x="91799" y="73136"/>
                  </a:cubicBezTo>
                  <a:cubicBezTo>
                    <a:pt x="91758" y="73519"/>
                    <a:pt x="91709" y="73901"/>
                    <a:pt x="91650" y="74282"/>
                  </a:cubicBezTo>
                  <a:cubicBezTo>
                    <a:pt x="91627" y="74435"/>
                    <a:pt x="91595" y="74586"/>
                    <a:pt x="91569" y="74739"/>
                  </a:cubicBezTo>
                  <a:cubicBezTo>
                    <a:pt x="91524" y="74996"/>
                    <a:pt x="91481" y="75253"/>
                    <a:pt x="91428" y="75509"/>
                  </a:cubicBezTo>
                  <a:cubicBezTo>
                    <a:pt x="90538" y="79801"/>
                    <a:pt x="88537" y="83688"/>
                    <a:pt x="85747" y="86866"/>
                  </a:cubicBezTo>
                  <a:cubicBezTo>
                    <a:pt x="85386" y="87276"/>
                    <a:pt x="85018" y="87677"/>
                    <a:pt x="84635" y="88061"/>
                  </a:cubicBezTo>
                  <a:cubicBezTo>
                    <a:pt x="84549" y="88147"/>
                    <a:pt x="84458" y="88228"/>
                    <a:pt x="84371" y="88312"/>
                  </a:cubicBezTo>
                  <a:cubicBezTo>
                    <a:pt x="84073" y="88603"/>
                    <a:pt x="83768" y="88883"/>
                    <a:pt x="83457" y="89156"/>
                  </a:cubicBezTo>
                  <a:cubicBezTo>
                    <a:pt x="83290" y="89303"/>
                    <a:pt x="83124" y="89451"/>
                    <a:pt x="82952" y="89594"/>
                  </a:cubicBezTo>
                  <a:cubicBezTo>
                    <a:pt x="82607" y="89883"/>
                    <a:pt x="82254" y="90161"/>
                    <a:pt x="81895" y="90430"/>
                  </a:cubicBezTo>
                  <a:cubicBezTo>
                    <a:pt x="81671" y="90598"/>
                    <a:pt x="81440" y="90758"/>
                    <a:pt x="81210" y="90918"/>
                  </a:cubicBezTo>
                  <a:cubicBezTo>
                    <a:pt x="81013" y="91054"/>
                    <a:pt x="80814" y="91187"/>
                    <a:pt x="80614" y="91318"/>
                  </a:cubicBezTo>
                  <a:cubicBezTo>
                    <a:pt x="80241" y="91562"/>
                    <a:pt x="79860" y="91796"/>
                    <a:pt x="79473" y="92020"/>
                  </a:cubicBezTo>
                  <a:cubicBezTo>
                    <a:pt x="79244" y="92153"/>
                    <a:pt x="79015" y="92286"/>
                    <a:pt x="78782" y="92411"/>
                  </a:cubicBezTo>
                  <a:cubicBezTo>
                    <a:pt x="78532" y="92545"/>
                    <a:pt x="78278" y="92674"/>
                    <a:pt x="78022" y="92800"/>
                  </a:cubicBezTo>
                  <a:cubicBezTo>
                    <a:pt x="77750" y="92935"/>
                    <a:pt x="77474" y="93063"/>
                    <a:pt x="77196" y="93187"/>
                  </a:cubicBezTo>
                  <a:cubicBezTo>
                    <a:pt x="76904" y="93318"/>
                    <a:pt x="76607" y="93446"/>
                    <a:pt x="76308" y="93566"/>
                  </a:cubicBezTo>
                  <a:cubicBezTo>
                    <a:pt x="75950" y="93710"/>
                    <a:pt x="75589" y="93848"/>
                    <a:pt x="75223" y="93975"/>
                  </a:cubicBezTo>
                  <a:cubicBezTo>
                    <a:pt x="75045" y="94037"/>
                    <a:pt x="74866" y="94098"/>
                    <a:pt x="74687" y="94157"/>
                  </a:cubicBezTo>
                  <a:cubicBezTo>
                    <a:pt x="74178" y="94321"/>
                    <a:pt x="73664" y="94474"/>
                    <a:pt x="73142" y="94606"/>
                  </a:cubicBezTo>
                  <a:cubicBezTo>
                    <a:pt x="71181" y="95104"/>
                    <a:pt x="69127" y="95370"/>
                    <a:pt x="67013" y="95370"/>
                  </a:cubicBezTo>
                  <a:cubicBezTo>
                    <a:pt x="64703" y="95370"/>
                    <a:pt x="62468" y="95048"/>
                    <a:pt x="60343" y="94457"/>
                  </a:cubicBezTo>
                  <a:cubicBezTo>
                    <a:pt x="59986" y="94358"/>
                    <a:pt x="59631" y="94251"/>
                    <a:pt x="59279" y="94136"/>
                  </a:cubicBezTo>
                  <a:cubicBezTo>
                    <a:pt x="59079" y="94071"/>
                    <a:pt x="58880" y="94005"/>
                    <a:pt x="58683" y="93934"/>
                  </a:cubicBezTo>
                  <a:cubicBezTo>
                    <a:pt x="58370" y="93824"/>
                    <a:pt x="58063" y="93704"/>
                    <a:pt x="57756" y="93581"/>
                  </a:cubicBezTo>
                  <a:cubicBezTo>
                    <a:pt x="57456" y="93460"/>
                    <a:pt x="57160" y="93335"/>
                    <a:pt x="56866" y="93204"/>
                  </a:cubicBezTo>
                  <a:cubicBezTo>
                    <a:pt x="56593" y="93082"/>
                    <a:pt x="56322" y="92958"/>
                    <a:pt x="56054" y="92827"/>
                  </a:cubicBezTo>
                  <a:cubicBezTo>
                    <a:pt x="55824" y="92713"/>
                    <a:pt x="55596" y="92595"/>
                    <a:pt x="55369" y="92476"/>
                  </a:cubicBezTo>
                  <a:cubicBezTo>
                    <a:pt x="55148" y="92358"/>
                    <a:pt x="54930" y="92236"/>
                    <a:pt x="54712" y="92112"/>
                  </a:cubicBezTo>
                  <a:cubicBezTo>
                    <a:pt x="54398" y="91933"/>
                    <a:pt x="54088" y="91749"/>
                    <a:pt x="53783" y="91557"/>
                  </a:cubicBezTo>
                  <a:cubicBezTo>
                    <a:pt x="53517" y="91390"/>
                    <a:pt x="53252" y="91221"/>
                    <a:pt x="52993" y="91043"/>
                  </a:cubicBezTo>
                  <a:cubicBezTo>
                    <a:pt x="52785" y="90901"/>
                    <a:pt x="52581" y="90753"/>
                    <a:pt x="52378" y="90606"/>
                  </a:cubicBezTo>
                  <a:cubicBezTo>
                    <a:pt x="52161" y="90447"/>
                    <a:pt x="51946" y="90285"/>
                    <a:pt x="51734" y="90120"/>
                  </a:cubicBezTo>
                  <a:cubicBezTo>
                    <a:pt x="51553" y="89979"/>
                    <a:pt x="51369" y="89840"/>
                    <a:pt x="51192" y="89693"/>
                  </a:cubicBezTo>
                  <a:cubicBezTo>
                    <a:pt x="50846" y="89408"/>
                    <a:pt x="50508" y="89113"/>
                    <a:pt x="50177" y="88810"/>
                  </a:cubicBezTo>
                  <a:cubicBezTo>
                    <a:pt x="50024" y="88669"/>
                    <a:pt x="49875" y="88523"/>
                    <a:pt x="49725" y="88379"/>
                  </a:cubicBezTo>
                  <a:cubicBezTo>
                    <a:pt x="49492" y="88154"/>
                    <a:pt x="49263" y="87924"/>
                    <a:pt x="49037" y="87689"/>
                  </a:cubicBezTo>
                  <a:cubicBezTo>
                    <a:pt x="46016" y="84542"/>
                    <a:pt x="43812" y="80609"/>
                    <a:pt x="42765" y="76227"/>
                  </a:cubicBezTo>
                  <a:cubicBezTo>
                    <a:pt x="42683" y="75880"/>
                    <a:pt x="42605" y="75531"/>
                    <a:pt x="42538" y="75181"/>
                  </a:cubicBezTo>
                  <a:cubicBezTo>
                    <a:pt x="42510" y="75039"/>
                    <a:pt x="42486" y="74896"/>
                    <a:pt x="42461" y="74753"/>
                  </a:cubicBezTo>
                  <a:cubicBezTo>
                    <a:pt x="42402" y="74418"/>
                    <a:pt x="42351" y="74083"/>
                    <a:pt x="42306" y="73746"/>
                  </a:cubicBezTo>
                  <a:cubicBezTo>
                    <a:pt x="42287" y="73600"/>
                    <a:pt x="42267" y="73455"/>
                    <a:pt x="42250" y="73308"/>
                  </a:cubicBezTo>
                  <a:cubicBezTo>
                    <a:pt x="42210" y="72960"/>
                    <a:pt x="42179" y="72611"/>
                    <a:pt x="42153" y="72261"/>
                  </a:cubicBezTo>
                  <a:cubicBezTo>
                    <a:pt x="42144" y="72131"/>
                    <a:pt x="42131" y="72000"/>
                    <a:pt x="42123" y="71869"/>
                  </a:cubicBezTo>
                  <a:cubicBezTo>
                    <a:pt x="42096" y="71392"/>
                    <a:pt x="42079" y="70914"/>
                    <a:pt x="42079" y="70437"/>
                  </a:cubicBezTo>
                  <a:cubicBezTo>
                    <a:pt x="42079" y="69979"/>
                    <a:pt x="42093" y="69518"/>
                    <a:pt x="42119" y="69057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96C644-73CA-4F34-82C6-8B5A62D02CC2}"/>
                </a:ext>
              </a:extLst>
            </p:cNvPr>
            <p:cNvSpPr txBox="1"/>
            <p:nvPr/>
          </p:nvSpPr>
          <p:spPr>
            <a:xfrm flipH="1">
              <a:off x="1184101" y="4660044"/>
              <a:ext cx="3722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</a:rPr>
                <a:t>lorem ipsum dolor sit </a:t>
              </a:r>
              <a:r>
                <a:rPr lang="en-US" sz="1200" err="1">
                  <a:solidFill>
                    <a:schemeClr val="bg1"/>
                  </a:solidFill>
                </a:rPr>
                <a:t>amet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consectetuer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adipiscing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 smtClean="0">
                  <a:solidFill>
                    <a:schemeClr val="bg1"/>
                  </a:solidFill>
                </a:rPr>
                <a:t>elitee</a:t>
              </a:r>
              <a:r>
                <a:rPr lang="en-US" sz="1200" smtClean="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maecenas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porttitor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congue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smtClean="0">
                  <a:solidFill>
                    <a:schemeClr val="bg1"/>
                  </a:solidFill>
                </a:rPr>
                <a:t>mass magna </a:t>
              </a:r>
              <a:r>
                <a:rPr lang="en-US" sz="1200" err="1">
                  <a:solidFill>
                    <a:schemeClr val="bg1"/>
                  </a:solidFill>
                </a:rPr>
                <a:t>sed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pulvinar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 smtClean="0">
                  <a:solidFill>
                    <a:schemeClr val="bg1"/>
                  </a:solidFill>
                </a:rPr>
                <a:t>ultrces</a:t>
              </a:r>
              <a:r>
                <a:rPr lang="en-US" sz="1200" smtClean="0">
                  <a:solidFill>
                    <a:schemeClr val="bg1"/>
                  </a:solidFill>
                </a:rPr>
                <a:t> </a:t>
              </a:r>
              <a:r>
                <a:rPr lang="en-US" sz="1200" err="1">
                  <a:solidFill>
                    <a:schemeClr val="bg1"/>
                  </a:solidFill>
                </a:rPr>
                <a:t>purus</a:t>
              </a:r>
              <a:r>
                <a:rPr lang="en-US" sz="1200">
                  <a:solidFill>
                    <a:schemeClr val="bg1"/>
                  </a:solidFill>
                </a:rPr>
                <a:t> </a:t>
              </a:r>
              <a:r>
                <a:rPr lang="en-US" sz="1200" err="1" smtClean="0">
                  <a:solidFill>
                    <a:schemeClr val="bg1"/>
                  </a:solidFill>
                </a:rPr>
                <a:t>lectus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35799" y="4352267"/>
              <a:ext cx="870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smtClean="0">
                  <a:solidFill>
                    <a:schemeClr val="bg1"/>
                  </a:solidFill>
                  <a:latin typeface="+mj-lt"/>
                </a:rPr>
                <a:t>Service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7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270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32988" y="3023361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4402300"/>
            <a:ext cx="1809351" cy="293639"/>
            <a:chOff x="4974938" y="3329013"/>
            <a:chExt cx="1809587" cy="293677"/>
          </a:xfrm>
        </p:grpSpPr>
        <p:sp>
          <p:nvSpPr>
            <p:cNvPr id="15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6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7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6792328" y="2162061"/>
            <a:ext cx="4596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MEET THE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TEAM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700336" y="2803358"/>
            <a:ext cx="1251286" cy="125128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con 40">
            <a:extLst>
              <a:ext uri="{FF2B5EF4-FFF2-40B4-BE49-F238E27FC236}">
                <a16:creationId xmlns:a16="http://schemas.microsoft.com/office/drawing/2014/main" id="{9C5C0715-6ED2-455A-9374-B6A08AF1FB38}"/>
              </a:ext>
            </a:extLst>
          </p:cNvPr>
          <p:cNvSpPr/>
          <p:nvPr/>
        </p:nvSpPr>
        <p:spPr>
          <a:xfrm>
            <a:off x="5092533" y="3195554"/>
            <a:ext cx="466892" cy="466892"/>
          </a:xfrm>
          <a:custGeom>
            <a:avLst/>
            <a:gdLst>
              <a:gd name="connsiteX0" fmla="*/ 62334 w 319148"/>
              <a:gd name="connsiteY0" fmla="*/ 99734 h 319148"/>
              <a:gd name="connsiteX1" fmla="*/ 99734 w 319148"/>
              <a:gd name="connsiteY1" fmla="*/ 62334 h 319148"/>
              <a:gd name="connsiteX2" fmla="*/ 62334 w 319148"/>
              <a:gd name="connsiteY2" fmla="*/ 24933 h 319148"/>
              <a:gd name="connsiteX3" fmla="*/ 24933 w 319148"/>
              <a:gd name="connsiteY3" fmla="*/ 62334 h 319148"/>
              <a:gd name="connsiteX4" fmla="*/ 62334 w 319148"/>
              <a:gd name="connsiteY4" fmla="*/ 99734 h 319148"/>
              <a:gd name="connsiteX5" fmla="*/ 62334 w 319148"/>
              <a:gd name="connsiteY5" fmla="*/ 49867 h 319148"/>
              <a:gd name="connsiteX6" fmla="*/ 74800 w 319148"/>
              <a:gd name="connsiteY6" fmla="*/ 62334 h 319148"/>
              <a:gd name="connsiteX7" fmla="*/ 62334 w 319148"/>
              <a:gd name="connsiteY7" fmla="*/ 74800 h 319148"/>
              <a:gd name="connsiteX8" fmla="*/ 49867 w 319148"/>
              <a:gd name="connsiteY8" fmla="*/ 62334 h 319148"/>
              <a:gd name="connsiteX9" fmla="*/ 62334 w 319148"/>
              <a:gd name="connsiteY9" fmla="*/ 49867 h 319148"/>
              <a:gd name="connsiteX10" fmla="*/ 256814 w 319148"/>
              <a:gd name="connsiteY10" fmla="*/ 99734 h 319148"/>
              <a:gd name="connsiteX11" fmla="*/ 294215 w 319148"/>
              <a:gd name="connsiteY11" fmla="*/ 62334 h 319148"/>
              <a:gd name="connsiteX12" fmla="*/ 256814 w 319148"/>
              <a:gd name="connsiteY12" fmla="*/ 24933 h 319148"/>
              <a:gd name="connsiteX13" fmla="*/ 219414 w 319148"/>
              <a:gd name="connsiteY13" fmla="*/ 62334 h 319148"/>
              <a:gd name="connsiteX14" fmla="*/ 256814 w 319148"/>
              <a:gd name="connsiteY14" fmla="*/ 99734 h 319148"/>
              <a:gd name="connsiteX15" fmla="*/ 256814 w 319148"/>
              <a:gd name="connsiteY15" fmla="*/ 49867 h 319148"/>
              <a:gd name="connsiteX16" fmla="*/ 269281 w 319148"/>
              <a:gd name="connsiteY16" fmla="*/ 62334 h 319148"/>
              <a:gd name="connsiteX17" fmla="*/ 256814 w 319148"/>
              <a:gd name="connsiteY17" fmla="*/ 74800 h 319148"/>
              <a:gd name="connsiteX18" fmla="*/ 244348 w 319148"/>
              <a:gd name="connsiteY18" fmla="*/ 62334 h 319148"/>
              <a:gd name="connsiteX19" fmla="*/ 256814 w 319148"/>
              <a:gd name="connsiteY19" fmla="*/ 49867 h 319148"/>
              <a:gd name="connsiteX20" fmla="*/ 319148 w 319148"/>
              <a:gd name="connsiteY20" fmla="*/ 148977 h 319148"/>
              <a:gd name="connsiteX21" fmla="*/ 319148 w 319148"/>
              <a:gd name="connsiteY21" fmla="*/ 203831 h 319148"/>
              <a:gd name="connsiteX22" fmla="*/ 294215 w 319148"/>
              <a:gd name="connsiteY22" fmla="*/ 239096 h 319148"/>
              <a:gd name="connsiteX23" fmla="*/ 294215 w 319148"/>
              <a:gd name="connsiteY23" fmla="*/ 306681 h 319148"/>
              <a:gd name="connsiteX24" fmla="*/ 281748 w 319148"/>
              <a:gd name="connsiteY24" fmla="*/ 319148 h 319148"/>
              <a:gd name="connsiteX25" fmla="*/ 269281 w 319148"/>
              <a:gd name="connsiteY25" fmla="*/ 306681 h 319148"/>
              <a:gd name="connsiteX26" fmla="*/ 269281 w 319148"/>
              <a:gd name="connsiteY26" fmla="*/ 228764 h 319148"/>
              <a:gd name="connsiteX27" fmla="*/ 281748 w 319148"/>
              <a:gd name="connsiteY27" fmla="*/ 216298 h 319148"/>
              <a:gd name="connsiteX28" fmla="*/ 294215 w 319148"/>
              <a:gd name="connsiteY28" fmla="*/ 203831 h 319148"/>
              <a:gd name="connsiteX29" fmla="*/ 294215 w 319148"/>
              <a:gd name="connsiteY29" fmla="*/ 148977 h 319148"/>
              <a:gd name="connsiteX30" fmla="*/ 281748 w 319148"/>
              <a:gd name="connsiteY30" fmla="*/ 136511 h 319148"/>
              <a:gd name="connsiteX31" fmla="*/ 259308 w 319148"/>
              <a:gd name="connsiteY31" fmla="*/ 136511 h 319148"/>
              <a:gd name="connsiteX32" fmla="*/ 246841 w 319148"/>
              <a:gd name="connsiteY32" fmla="*/ 124044 h 319148"/>
              <a:gd name="connsiteX33" fmla="*/ 259308 w 319148"/>
              <a:gd name="connsiteY33" fmla="*/ 111577 h 319148"/>
              <a:gd name="connsiteX34" fmla="*/ 281748 w 319148"/>
              <a:gd name="connsiteY34" fmla="*/ 111577 h 319148"/>
              <a:gd name="connsiteX35" fmla="*/ 319148 w 319148"/>
              <a:gd name="connsiteY35" fmla="*/ 148977 h 319148"/>
              <a:gd name="connsiteX36" fmla="*/ 244348 w 319148"/>
              <a:gd name="connsiteY36" fmla="*/ 228764 h 319148"/>
              <a:gd name="connsiteX37" fmla="*/ 244348 w 319148"/>
              <a:gd name="connsiteY37" fmla="*/ 306681 h 319148"/>
              <a:gd name="connsiteX38" fmla="*/ 231881 w 319148"/>
              <a:gd name="connsiteY38" fmla="*/ 319148 h 319148"/>
              <a:gd name="connsiteX39" fmla="*/ 219414 w 319148"/>
              <a:gd name="connsiteY39" fmla="*/ 306681 h 319148"/>
              <a:gd name="connsiteX40" fmla="*/ 219414 w 319148"/>
              <a:gd name="connsiteY40" fmla="*/ 239096 h 319148"/>
              <a:gd name="connsiteX41" fmla="*/ 201333 w 319148"/>
              <a:gd name="connsiteY41" fmla="*/ 225377 h 319148"/>
              <a:gd name="connsiteX42" fmla="*/ 196974 w 319148"/>
              <a:gd name="connsiteY42" fmla="*/ 227252 h 319148"/>
              <a:gd name="connsiteX43" fmla="*/ 196974 w 319148"/>
              <a:gd name="connsiteY43" fmla="*/ 306681 h 319148"/>
              <a:gd name="connsiteX44" fmla="*/ 184507 w 319148"/>
              <a:gd name="connsiteY44" fmla="*/ 319148 h 319148"/>
              <a:gd name="connsiteX45" fmla="*/ 172041 w 319148"/>
              <a:gd name="connsiteY45" fmla="*/ 306681 h 319148"/>
              <a:gd name="connsiteX46" fmla="*/ 172041 w 319148"/>
              <a:gd name="connsiteY46" fmla="*/ 216921 h 319148"/>
              <a:gd name="connsiteX47" fmla="*/ 184507 w 319148"/>
              <a:gd name="connsiteY47" fmla="*/ 204454 h 319148"/>
              <a:gd name="connsiteX48" fmla="*/ 196974 w 319148"/>
              <a:gd name="connsiteY48" fmla="*/ 191987 h 319148"/>
              <a:gd name="connsiteX49" fmla="*/ 196974 w 319148"/>
              <a:gd name="connsiteY49" fmla="*/ 124044 h 319148"/>
              <a:gd name="connsiteX50" fmla="*/ 184507 w 319148"/>
              <a:gd name="connsiteY50" fmla="*/ 111577 h 319148"/>
              <a:gd name="connsiteX51" fmla="*/ 134641 w 319148"/>
              <a:gd name="connsiteY51" fmla="*/ 111577 h 319148"/>
              <a:gd name="connsiteX52" fmla="*/ 122174 w 319148"/>
              <a:gd name="connsiteY52" fmla="*/ 124044 h 319148"/>
              <a:gd name="connsiteX53" fmla="*/ 122174 w 319148"/>
              <a:gd name="connsiteY53" fmla="*/ 191987 h 319148"/>
              <a:gd name="connsiteX54" fmla="*/ 134641 w 319148"/>
              <a:gd name="connsiteY54" fmla="*/ 204454 h 319148"/>
              <a:gd name="connsiteX55" fmla="*/ 147107 w 319148"/>
              <a:gd name="connsiteY55" fmla="*/ 216921 h 319148"/>
              <a:gd name="connsiteX56" fmla="*/ 147107 w 319148"/>
              <a:gd name="connsiteY56" fmla="*/ 306681 h 319148"/>
              <a:gd name="connsiteX57" fmla="*/ 134641 w 319148"/>
              <a:gd name="connsiteY57" fmla="*/ 319148 h 319148"/>
              <a:gd name="connsiteX58" fmla="*/ 122174 w 319148"/>
              <a:gd name="connsiteY58" fmla="*/ 306681 h 319148"/>
              <a:gd name="connsiteX59" fmla="*/ 122174 w 319148"/>
              <a:gd name="connsiteY59" fmla="*/ 227252 h 319148"/>
              <a:gd name="connsiteX60" fmla="*/ 117815 w 319148"/>
              <a:gd name="connsiteY60" fmla="*/ 225377 h 319148"/>
              <a:gd name="connsiteX61" fmla="*/ 99734 w 319148"/>
              <a:gd name="connsiteY61" fmla="*/ 239096 h 319148"/>
              <a:gd name="connsiteX62" fmla="*/ 99734 w 319148"/>
              <a:gd name="connsiteY62" fmla="*/ 306681 h 319148"/>
              <a:gd name="connsiteX63" fmla="*/ 87267 w 319148"/>
              <a:gd name="connsiteY63" fmla="*/ 319148 h 319148"/>
              <a:gd name="connsiteX64" fmla="*/ 74800 w 319148"/>
              <a:gd name="connsiteY64" fmla="*/ 306681 h 319148"/>
              <a:gd name="connsiteX65" fmla="*/ 74800 w 319148"/>
              <a:gd name="connsiteY65" fmla="*/ 228764 h 319148"/>
              <a:gd name="connsiteX66" fmla="*/ 87267 w 319148"/>
              <a:gd name="connsiteY66" fmla="*/ 216298 h 319148"/>
              <a:gd name="connsiteX67" fmla="*/ 99653 w 319148"/>
              <a:gd name="connsiteY67" fmla="*/ 205202 h 319148"/>
              <a:gd name="connsiteX68" fmla="*/ 97240 w 319148"/>
              <a:gd name="connsiteY68" fmla="*/ 191987 h 319148"/>
              <a:gd name="connsiteX69" fmla="*/ 97240 w 319148"/>
              <a:gd name="connsiteY69" fmla="*/ 124044 h 319148"/>
              <a:gd name="connsiteX70" fmla="*/ 134641 w 319148"/>
              <a:gd name="connsiteY70" fmla="*/ 86644 h 319148"/>
              <a:gd name="connsiteX71" fmla="*/ 184507 w 319148"/>
              <a:gd name="connsiteY71" fmla="*/ 86644 h 319148"/>
              <a:gd name="connsiteX72" fmla="*/ 221908 w 319148"/>
              <a:gd name="connsiteY72" fmla="*/ 124044 h 319148"/>
              <a:gd name="connsiteX73" fmla="*/ 221908 w 319148"/>
              <a:gd name="connsiteY73" fmla="*/ 191987 h 319148"/>
              <a:gd name="connsiteX74" fmla="*/ 219495 w 319148"/>
              <a:gd name="connsiteY74" fmla="*/ 205202 h 319148"/>
              <a:gd name="connsiteX75" fmla="*/ 231881 w 319148"/>
              <a:gd name="connsiteY75" fmla="*/ 216298 h 319148"/>
              <a:gd name="connsiteX76" fmla="*/ 244348 w 319148"/>
              <a:gd name="connsiteY76" fmla="*/ 228764 h 319148"/>
              <a:gd name="connsiteX77" fmla="*/ 72307 w 319148"/>
              <a:gd name="connsiteY77" fmla="*/ 124044 h 319148"/>
              <a:gd name="connsiteX78" fmla="*/ 59840 w 319148"/>
              <a:gd name="connsiteY78" fmla="*/ 136511 h 319148"/>
              <a:gd name="connsiteX79" fmla="*/ 37400 w 319148"/>
              <a:gd name="connsiteY79" fmla="*/ 136511 h 319148"/>
              <a:gd name="connsiteX80" fmla="*/ 24933 w 319148"/>
              <a:gd name="connsiteY80" fmla="*/ 148977 h 319148"/>
              <a:gd name="connsiteX81" fmla="*/ 24933 w 319148"/>
              <a:gd name="connsiteY81" fmla="*/ 203831 h 319148"/>
              <a:gd name="connsiteX82" fmla="*/ 37400 w 319148"/>
              <a:gd name="connsiteY82" fmla="*/ 216298 h 319148"/>
              <a:gd name="connsiteX83" fmla="*/ 49867 w 319148"/>
              <a:gd name="connsiteY83" fmla="*/ 228764 h 319148"/>
              <a:gd name="connsiteX84" fmla="*/ 49867 w 319148"/>
              <a:gd name="connsiteY84" fmla="*/ 306681 h 319148"/>
              <a:gd name="connsiteX85" fmla="*/ 37400 w 319148"/>
              <a:gd name="connsiteY85" fmla="*/ 319148 h 319148"/>
              <a:gd name="connsiteX86" fmla="*/ 24933 w 319148"/>
              <a:gd name="connsiteY86" fmla="*/ 306681 h 319148"/>
              <a:gd name="connsiteX87" fmla="*/ 24933 w 319148"/>
              <a:gd name="connsiteY87" fmla="*/ 239096 h 319148"/>
              <a:gd name="connsiteX88" fmla="*/ 0 w 319148"/>
              <a:gd name="connsiteY88" fmla="*/ 203831 h 319148"/>
              <a:gd name="connsiteX89" fmla="*/ 0 w 319148"/>
              <a:gd name="connsiteY89" fmla="*/ 148977 h 319148"/>
              <a:gd name="connsiteX90" fmla="*/ 37400 w 319148"/>
              <a:gd name="connsiteY90" fmla="*/ 111577 h 319148"/>
              <a:gd name="connsiteX91" fmla="*/ 59840 w 319148"/>
              <a:gd name="connsiteY91" fmla="*/ 111577 h 319148"/>
              <a:gd name="connsiteX92" fmla="*/ 72307 w 319148"/>
              <a:gd name="connsiteY92" fmla="*/ 124044 h 319148"/>
              <a:gd name="connsiteX93" fmla="*/ 159574 w 319148"/>
              <a:gd name="connsiteY93" fmla="*/ 74800 h 319148"/>
              <a:gd name="connsiteX94" fmla="*/ 196974 w 319148"/>
              <a:gd name="connsiteY94" fmla="*/ 37400 h 319148"/>
              <a:gd name="connsiteX95" fmla="*/ 159574 w 319148"/>
              <a:gd name="connsiteY95" fmla="*/ 0 h 319148"/>
              <a:gd name="connsiteX96" fmla="*/ 122174 w 319148"/>
              <a:gd name="connsiteY96" fmla="*/ 37400 h 319148"/>
              <a:gd name="connsiteX97" fmla="*/ 159574 w 319148"/>
              <a:gd name="connsiteY97" fmla="*/ 74800 h 319148"/>
              <a:gd name="connsiteX98" fmla="*/ 159574 w 319148"/>
              <a:gd name="connsiteY98" fmla="*/ 24933 h 319148"/>
              <a:gd name="connsiteX99" fmla="*/ 172041 w 319148"/>
              <a:gd name="connsiteY99" fmla="*/ 37400 h 319148"/>
              <a:gd name="connsiteX100" fmla="*/ 159574 w 319148"/>
              <a:gd name="connsiteY100" fmla="*/ 49867 h 319148"/>
              <a:gd name="connsiteX101" fmla="*/ 147107 w 319148"/>
              <a:gd name="connsiteY101" fmla="*/ 37400 h 319148"/>
              <a:gd name="connsiteX102" fmla="*/ 159574 w 319148"/>
              <a:gd name="connsiteY102" fmla="*/ 24933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19148" h="319148">
                <a:moveTo>
                  <a:pt x="62334" y="99734"/>
                </a:moveTo>
                <a:cubicBezTo>
                  <a:pt x="82957" y="99734"/>
                  <a:pt x="99734" y="82957"/>
                  <a:pt x="99734" y="62334"/>
                </a:cubicBezTo>
                <a:cubicBezTo>
                  <a:pt x="99734" y="41710"/>
                  <a:pt x="82957" y="24933"/>
                  <a:pt x="62334" y="24933"/>
                </a:cubicBezTo>
                <a:cubicBezTo>
                  <a:pt x="41710" y="24933"/>
                  <a:pt x="24933" y="41710"/>
                  <a:pt x="24933" y="62334"/>
                </a:cubicBezTo>
                <a:cubicBezTo>
                  <a:pt x="24933" y="82957"/>
                  <a:pt x="41710" y="99734"/>
                  <a:pt x="62334" y="99734"/>
                </a:cubicBezTo>
                <a:close/>
                <a:moveTo>
                  <a:pt x="62334" y="49867"/>
                </a:moveTo>
                <a:cubicBezTo>
                  <a:pt x="69207" y="49867"/>
                  <a:pt x="74800" y="55460"/>
                  <a:pt x="74800" y="62334"/>
                </a:cubicBezTo>
                <a:cubicBezTo>
                  <a:pt x="74800" y="69207"/>
                  <a:pt x="69207" y="74800"/>
                  <a:pt x="62334" y="74800"/>
                </a:cubicBezTo>
                <a:cubicBezTo>
                  <a:pt x="55460" y="74800"/>
                  <a:pt x="49867" y="69207"/>
                  <a:pt x="49867" y="62334"/>
                </a:cubicBezTo>
                <a:cubicBezTo>
                  <a:pt x="49867" y="55460"/>
                  <a:pt x="55460" y="49867"/>
                  <a:pt x="62334" y="49867"/>
                </a:cubicBezTo>
                <a:close/>
                <a:moveTo>
                  <a:pt x="256814" y="99734"/>
                </a:moveTo>
                <a:cubicBezTo>
                  <a:pt x="277438" y="99734"/>
                  <a:pt x="294215" y="82957"/>
                  <a:pt x="294215" y="62334"/>
                </a:cubicBezTo>
                <a:cubicBezTo>
                  <a:pt x="294215" y="41710"/>
                  <a:pt x="277438" y="24933"/>
                  <a:pt x="256814" y="24933"/>
                </a:cubicBezTo>
                <a:cubicBezTo>
                  <a:pt x="236191" y="24933"/>
                  <a:pt x="219414" y="41710"/>
                  <a:pt x="219414" y="62334"/>
                </a:cubicBezTo>
                <a:cubicBezTo>
                  <a:pt x="219414" y="82957"/>
                  <a:pt x="236191" y="99734"/>
                  <a:pt x="256814" y="99734"/>
                </a:cubicBezTo>
                <a:close/>
                <a:moveTo>
                  <a:pt x="256814" y="49867"/>
                </a:moveTo>
                <a:cubicBezTo>
                  <a:pt x="263688" y="49867"/>
                  <a:pt x="269281" y="55460"/>
                  <a:pt x="269281" y="62334"/>
                </a:cubicBezTo>
                <a:cubicBezTo>
                  <a:pt x="269281" y="69207"/>
                  <a:pt x="263688" y="74800"/>
                  <a:pt x="256814" y="74800"/>
                </a:cubicBezTo>
                <a:cubicBezTo>
                  <a:pt x="249941" y="74800"/>
                  <a:pt x="244348" y="69207"/>
                  <a:pt x="244348" y="62334"/>
                </a:cubicBezTo>
                <a:cubicBezTo>
                  <a:pt x="244348" y="55460"/>
                  <a:pt x="249941" y="49867"/>
                  <a:pt x="256814" y="49867"/>
                </a:cubicBezTo>
                <a:close/>
                <a:moveTo>
                  <a:pt x="319148" y="148977"/>
                </a:moveTo>
                <a:lnTo>
                  <a:pt x="319148" y="203831"/>
                </a:lnTo>
                <a:cubicBezTo>
                  <a:pt x="319148" y="220084"/>
                  <a:pt x="308727" y="233948"/>
                  <a:pt x="294215" y="239096"/>
                </a:cubicBezTo>
                <a:lnTo>
                  <a:pt x="294215" y="306681"/>
                </a:lnTo>
                <a:cubicBezTo>
                  <a:pt x="294215" y="313567"/>
                  <a:pt x="288634" y="319148"/>
                  <a:pt x="281748" y="319148"/>
                </a:cubicBezTo>
                <a:cubicBezTo>
                  <a:pt x="274862" y="319148"/>
                  <a:pt x="269281" y="313567"/>
                  <a:pt x="269281" y="306681"/>
                </a:cubicBezTo>
                <a:lnTo>
                  <a:pt x="269281" y="228764"/>
                </a:lnTo>
                <a:cubicBezTo>
                  <a:pt x="269281" y="221878"/>
                  <a:pt x="274862" y="216298"/>
                  <a:pt x="281748" y="216298"/>
                </a:cubicBezTo>
                <a:cubicBezTo>
                  <a:pt x="288622" y="216298"/>
                  <a:pt x="294215" y="210705"/>
                  <a:pt x="294215" y="203831"/>
                </a:cubicBezTo>
                <a:lnTo>
                  <a:pt x="294215" y="148977"/>
                </a:lnTo>
                <a:cubicBezTo>
                  <a:pt x="294215" y="142104"/>
                  <a:pt x="288622" y="136511"/>
                  <a:pt x="281748" y="136511"/>
                </a:cubicBezTo>
                <a:lnTo>
                  <a:pt x="259308" y="136511"/>
                </a:lnTo>
                <a:cubicBezTo>
                  <a:pt x="252422" y="136511"/>
                  <a:pt x="246841" y="130930"/>
                  <a:pt x="246841" y="124044"/>
                </a:cubicBezTo>
                <a:cubicBezTo>
                  <a:pt x="246841" y="117158"/>
                  <a:pt x="252422" y="111577"/>
                  <a:pt x="259308" y="111577"/>
                </a:cubicBezTo>
                <a:lnTo>
                  <a:pt x="281748" y="111577"/>
                </a:lnTo>
                <a:cubicBezTo>
                  <a:pt x="302372" y="111577"/>
                  <a:pt x="319148" y="128354"/>
                  <a:pt x="319148" y="148977"/>
                </a:cubicBezTo>
                <a:close/>
                <a:moveTo>
                  <a:pt x="244348" y="228764"/>
                </a:moveTo>
                <a:lnTo>
                  <a:pt x="244348" y="306681"/>
                </a:lnTo>
                <a:cubicBezTo>
                  <a:pt x="244348" y="313567"/>
                  <a:pt x="238767" y="319148"/>
                  <a:pt x="231881" y="319148"/>
                </a:cubicBezTo>
                <a:cubicBezTo>
                  <a:pt x="224995" y="319148"/>
                  <a:pt x="219414" y="313567"/>
                  <a:pt x="219414" y="306681"/>
                </a:cubicBezTo>
                <a:lnTo>
                  <a:pt x="219414" y="239096"/>
                </a:lnTo>
                <a:cubicBezTo>
                  <a:pt x="212061" y="236488"/>
                  <a:pt x="205762" y="231640"/>
                  <a:pt x="201333" y="225377"/>
                </a:cubicBezTo>
                <a:cubicBezTo>
                  <a:pt x="199928" y="226091"/>
                  <a:pt x="198474" y="226719"/>
                  <a:pt x="196974" y="227252"/>
                </a:cubicBezTo>
                <a:lnTo>
                  <a:pt x="196974" y="306681"/>
                </a:lnTo>
                <a:cubicBezTo>
                  <a:pt x="196974" y="313567"/>
                  <a:pt x="191393" y="319148"/>
                  <a:pt x="184507" y="319148"/>
                </a:cubicBezTo>
                <a:cubicBezTo>
                  <a:pt x="177622" y="319148"/>
                  <a:pt x="172041" y="313567"/>
                  <a:pt x="172041" y="306681"/>
                </a:cubicBezTo>
                <a:lnTo>
                  <a:pt x="172041" y="216921"/>
                </a:lnTo>
                <a:cubicBezTo>
                  <a:pt x="172041" y="210035"/>
                  <a:pt x="177622" y="204454"/>
                  <a:pt x="184507" y="204454"/>
                </a:cubicBezTo>
                <a:cubicBezTo>
                  <a:pt x="191381" y="204454"/>
                  <a:pt x="196974" y="198861"/>
                  <a:pt x="196974" y="191987"/>
                </a:cubicBezTo>
                <a:lnTo>
                  <a:pt x="196974" y="124044"/>
                </a:lnTo>
                <a:cubicBezTo>
                  <a:pt x="196974" y="117170"/>
                  <a:pt x="191381" y="111577"/>
                  <a:pt x="184507" y="111577"/>
                </a:cubicBezTo>
                <a:lnTo>
                  <a:pt x="134641" y="111577"/>
                </a:lnTo>
                <a:cubicBezTo>
                  <a:pt x="127767" y="111577"/>
                  <a:pt x="122174" y="117170"/>
                  <a:pt x="122174" y="124044"/>
                </a:cubicBezTo>
                <a:lnTo>
                  <a:pt x="122174" y="191987"/>
                </a:lnTo>
                <a:cubicBezTo>
                  <a:pt x="122174" y="198861"/>
                  <a:pt x="127767" y="204454"/>
                  <a:pt x="134641" y="204454"/>
                </a:cubicBezTo>
                <a:cubicBezTo>
                  <a:pt x="141526" y="204454"/>
                  <a:pt x="147107" y="210035"/>
                  <a:pt x="147107" y="216921"/>
                </a:cubicBezTo>
                <a:lnTo>
                  <a:pt x="147107" y="306681"/>
                </a:lnTo>
                <a:cubicBezTo>
                  <a:pt x="147107" y="313567"/>
                  <a:pt x="141526" y="319148"/>
                  <a:pt x="134641" y="319148"/>
                </a:cubicBezTo>
                <a:cubicBezTo>
                  <a:pt x="127755" y="319148"/>
                  <a:pt x="122174" y="313567"/>
                  <a:pt x="122174" y="306681"/>
                </a:cubicBezTo>
                <a:lnTo>
                  <a:pt x="122174" y="227252"/>
                </a:lnTo>
                <a:cubicBezTo>
                  <a:pt x="120674" y="226719"/>
                  <a:pt x="119220" y="226091"/>
                  <a:pt x="117815" y="225377"/>
                </a:cubicBezTo>
                <a:cubicBezTo>
                  <a:pt x="113386" y="231640"/>
                  <a:pt x="107087" y="236488"/>
                  <a:pt x="99734" y="239096"/>
                </a:cubicBezTo>
                <a:lnTo>
                  <a:pt x="99734" y="306681"/>
                </a:lnTo>
                <a:cubicBezTo>
                  <a:pt x="99734" y="313567"/>
                  <a:pt x="94153" y="319148"/>
                  <a:pt x="87267" y="319148"/>
                </a:cubicBezTo>
                <a:cubicBezTo>
                  <a:pt x="80381" y="319148"/>
                  <a:pt x="74800" y="313567"/>
                  <a:pt x="74800" y="306681"/>
                </a:cubicBezTo>
                <a:lnTo>
                  <a:pt x="74800" y="228764"/>
                </a:lnTo>
                <a:cubicBezTo>
                  <a:pt x="74800" y="221878"/>
                  <a:pt x="80381" y="216298"/>
                  <a:pt x="87267" y="216298"/>
                </a:cubicBezTo>
                <a:cubicBezTo>
                  <a:pt x="93678" y="216298"/>
                  <a:pt x="98969" y="211433"/>
                  <a:pt x="99653" y="205202"/>
                </a:cubicBezTo>
                <a:cubicBezTo>
                  <a:pt x="98097" y="201092"/>
                  <a:pt x="97240" y="196638"/>
                  <a:pt x="97240" y="191987"/>
                </a:cubicBezTo>
                <a:lnTo>
                  <a:pt x="97240" y="124044"/>
                </a:lnTo>
                <a:cubicBezTo>
                  <a:pt x="97240" y="103420"/>
                  <a:pt x="114017" y="86644"/>
                  <a:pt x="134641" y="86644"/>
                </a:cubicBezTo>
                <a:lnTo>
                  <a:pt x="184507" y="86644"/>
                </a:lnTo>
                <a:cubicBezTo>
                  <a:pt x="205131" y="86644"/>
                  <a:pt x="221908" y="103420"/>
                  <a:pt x="221908" y="124044"/>
                </a:cubicBezTo>
                <a:lnTo>
                  <a:pt x="221908" y="191987"/>
                </a:lnTo>
                <a:cubicBezTo>
                  <a:pt x="221908" y="196638"/>
                  <a:pt x="221051" y="201092"/>
                  <a:pt x="219495" y="205202"/>
                </a:cubicBezTo>
                <a:cubicBezTo>
                  <a:pt x="220179" y="211433"/>
                  <a:pt x="225470" y="216298"/>
                  <a:pt x="231881" y="216298"/>
                </a:cubicBezTo>
                <a:cubicBezTo>
                  <a:pt x="238767" y="216298"/>
                  <a:pt x="244348" y="221878"/>
                  <a:pt x="244348" y="228764"/>
                </a:cubicBezTo>
                <a:close/>
                <a:moveTo>
                  <a:pt x="72307" y="124044"/>
                </a:moveTo>
                <a:cubicBezTo>
                  <a:pt x="72307" y="130930"/>
                  <a:pt x="66726" y="136511"/>
                  <a:pt x="59840" y="136511"/>
                </a:cubicBezTo>
                <a:lnTo>
                  <a:pt x="37400" y="136511"/>
                </a:lnTo>
                <a:cubicBezTo>
                  <a:pt x="30526" y="136511"/>
                  <a:pt x="24933" y="142104"/>
                  <a:pt x="24933" y="148977"/>
                </a:cubicBezTo>
                <a:lnTo>
                  <a:pt x="24933" y="203831"/>
                </a:lnTo>
                <a:cubicBezTo>
                  <a:pt x="24933" y="210705"/>
                  <a:pt x="30526" y="216298"/>
                  <a:pt x="37400" y="216298"/>
                </a:cubicBezTo>
                <a:cubicBezTo>
                  <a:pt x="44286" y="216298"/>
                  <a:pt x="49867" y="221878"/>
                  <a:pt x="49867" y="228764"/>
                </a:cubicBezTo>
                <a:lnTo>
                  <a:pt x="49867" y="306681"/>
                </a:lnTo>
                <a:cubicBezTo>
                  <a:pt x="49867" y="313567"/>
                  <a:pt x="44286" y="319148"/>
                  <a:pt x="37400" y="319148"/>
                </a:cubicBezTo>
                <a:cubicBezTo>
                  <a:pt x="30514" y="319148"/>
                  <a:pt x="24933" y="313567"/>
                  <a:pt x="24933" y="306681"/>
                </a:cubicBezTo>
                <a:lnTo>
                  <a:pt x="24933" y="239096"/>
                </a:lnTo>
                <a:cubicBezTo>
                  <a:pt x="10421" y="233948"/>
                  <a:pt x="0" y="220084"/>
                  <a:pt x="0" y="203831"/>
                </a:cubicBezTo>
                <a:lnTo>
                  <a:pt x="0" y="148977"/>
                </a:lnTo>
                <a:cubicBezTo>
                  <a:pt x="0" y="128354"/>
                  <a:pt x="16777" y="111577"/>
                  <a:pt x="37400" y="111577"/>
                </a:cubicBezTo>
                <a:lnTo>
                  <a:pt x="59840" y="111577"/>
                </a:lnTo>
                <a:cubicBezTo>
                  <a:pt x="66726" y="111577"/>
                  <a:pt x="72307" y="117158"/>
                  <a:pt x="72307" y="124044"/>
                </a:cubicBezTo>
                <a:close/>
                <a:moveTo>
                  <a:pt x="159574" y="74800"/>
                </a:moveTo>
                <a:cubicBezTo>
                  <a:pt x="180198" y="74800"/>
                  <a:pt x="196974" y="58024"/>
                  <a:pt x="196974" y="37400"/>
                </a:cubicBezTo>
                <a:cubicBezTo>
                  <a:pt x="196974" y="16777"/>
                  <a:pt x="180198" y="0"/>
                  <a:pt x="159574" y="0"/>
                </a:cubicBezTo>
                <a:cubicBezTo>
                  <a:pt x="138950" y="0"/>
                  <a:pt x="122174" y="16777"/>
                  <a:pt x="122174" y="37400"/>
                </a:cubicBezTo>
                <a:cubicBezTo>
                  <a:pt x="122174" y="58024"/>
                  <a:pt x="138950" y="74800"/>
                  <a:pt x="159574" y="74800"/>
                </a:cubicBezTo>
                <a:close/>
                <a:moveTo>
                  <a:pt x="159574" y="24933"/>
                </a:moveTo>
                <a:cubicBezTo>
                  <a:pt x="166448" y="24933"/>
                  <a:pt x="172041" y="30526"/>
                  <a:pt x="172041" y="37400"/>
                </a:cubicBezTo>
                <a:cubicBezTo>
                  <a:pt x="172041" y="44274"/>
                  <a:pt x="166448" y="49867"/>
                  <a:pt x="159574" y="49867"/>
                </a:cubicBezTo>
                <a:cubicBezTo>
                  <a:pt x="152700" y="49867"/>
                  <a:pt x="147107" y="44274"/>
                  <a:pt x="147107" y="37400"/>
                </a:cubicBezTo>
                <a:cubicBezTo>
                  <a:pt x="147107" y="30526"/>
                  <a:pt x="152700" y="24933"/>
                  <a:pt x="159574" y="2493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69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2676737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041141"/>
            <a:ext cx="1809351" cy="293639"/>
            <a:chOff x="4974938" y="3329013"/>
            <a:chExt cx="1809587" cy="293677"/>
          </a:xfrm>
        </p:grpSpPr>
        <p:sp>
          <p:nvSpPr>
            <p:cNvPr id="24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5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6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3541" y="1712443"/>
            <a:ext cx="515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LAVINA</a:t>
            </a:r>
            <a:r>
              <a:rPr lang="en-US" sz="4000" b="1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MEMBERS</a:t>
            </a:r>
            <a:endParaRPr lang="en-US" sz="4000" b="1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0417" y="4591188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Team Work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22570" y="4883948"/>
            <a:ext cx="4002140" cy="261610"/>
            <a:chOff x="922570" y="4883948"/>
            <a:chExt cx="4002140" cy="261610"/>
          </a:xfrm>
        </p:grpSpPr>
        <p:sp>
          <p:nvSpPr>
            <p:cNvPr id="34" name="Rounded Rectangle 33"/>
            <p:cNvSpPr/>
            <p:nvPr/>
          </p:nvSpPr>
          <p:spPr>
            <a:xfrm flipV="1">
              <a:off x="922570" y="4984987"/>
              <a:ext cx="3520918" cy="5953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flipV="1">
              <a:off x="922570" y="4968320"/>
              <a:ext cx="2732738" cy="9286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43488" y="4883948"/>
              <a:ext cx="4812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88%</a:t>
              </a:r>
              <a:endPara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67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13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ight Triangle 22"/>
          <p:cNvSpPr/>
          <p:nvPr/>
        </p:nvSpPr>
        <p:spPr>
          <a:xfrm>
            <a:off x="0" y="1066800"/>
            <a:ext cx="5276850" cy="5791200"/>
          </a:xfrm>
          <a:prstGeom prst="rtTriangl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65703" y="1724025"/>
            <a:ext cx="1047752" cy="1047750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A5363DF2-CF72-4795-A2A4-D712FA5F2C3E}"/>
              </a:ext>
            </a:extLst>
          </p:cNvPr>
          <p:cNvSpPr/>
          <p:nvPr/>
        </p:nvSpPr>
        <p:spPr>
          <a:xfrm>
            <a:off x="1019327" y="2033588"/>
            <a:ext cx="340506" cy="428624"/>
          </a:xfrm>
          <a:custGeom>
            <a:avLst/>
            <a:gdLst>
              <a:gd name="connsiteX0" fmla="*/ 136748 w 253535"/>
              <a:gd name="connsiteY0" fmla="*/ 223120 h 319148"/>
              <a:gd name="connsiteX1" fmla="*/ 62460 w 253535"/>
              <a:gd name="connsiteY1" fmla="*/ 223154 h 319148"/>
              <a:gd name="connsiteX2" fmla="*/ 62456 w 253535"/>
              <a:gd name="connsiteY2" fmla="*/ 223154 h 319148"/>
              <a:gd name="connsiteX3" fmla="*/ 49964 w 253535"/>
              <a:gd name="connsiteY3" fmla="*/ 210695 h 319148"/>
              <a:gd name="connsiteX4" fmla="*/ 62448 w 253535"/>
              <a:gd name="connsiteY4" fmla="*/ 198221 h 319148"/>
              <a:gd name="connsiteX5" fmla="*/ 136736 w 253535"/>
              <a:gd name="connsiteY5" fmla="*/ 198187 h 319148"/>
              <a:gd name="connsiteX6" fmla="*/ 136741 w 253535"/>
              <a:gd name="connsiteY6" fmla="*/ 198187 h 319148"/>
              <a:gd name="connsiteX7" fmla="*/ 149232 w 253535"/>
              <a:gd name="connsiteY7" fmla="*/ 210646 h 319148"/>
              <a:gd name="connsiteX8" fmla="*/ 136748 w 253535"/>
              <a:gd name="connsiteY8" fmla="*/ 223120 h 319148"/>
              <a:gd name="connsiteX9" fmla="*/ 119873 w 253535"/>
              <a:gd name="connsiteY9" fmla="*/ 243690 h 319148"/>
              <a:gd name="connsiteX10" fmla="*/ 62448 w 253535"/>
              <a:gd name="connsiteY10" fmla="*/ 243724 h 319148"/>
              <a:gd name="connsiteX11" fmla="*/ 49964 w 253535"/>
              <a:gd name="connsiteY11" fmla="*/ 256198 h 319148"/>
              <a:gd name="connsiteX12" fmla="*/ 62456 w 253535"/>
              <a:gd name="connsiteY12" fmla="*/ 268658 h 319148"/>
              <a:gd name="connsiteX13" fmla="*/ 62463 w 253535"/>
              <a:gd name="connsiteY13" fmla="*/ 268658 h 319148"/>
              <a:gd name="connsiteX14" fmla="*/ 119888 w 253535"/>
              <a:gd name="connsiteY14" fmla="*/ 268624 h 319148"/>
              <a:gd name="connsiteX15" fmla="*/ 132372 w 253535"/>
              <a:gd name="connsiteY15" fmla="*/ 256150 h 319148"/>
              <a:gd name="connsiteX16" fmla="*/ 119881 w 253535"/>
              <a:gd name="connsiteY16" fmla="*/ 243690 h 319148"/>
              <a:gd name="connsiteX17" fmla="*/ 119873 w 253535"/>
              <a:gd name="connsiteY17" fmla="*/ 243690 h 319148"/>
              <a:gd name="connsiteX18" fmla="*/ 249859 w 253535"/>
              <a:gd name="connsiteY18" fmla="*/ 241372 h 319148"/>
              <a:gd name="connsiteX19" fmla="*/ 175556 w 253535"/>
              <a:gd name="connsiteY19" fmla="*/ 315462 h 319148"/>
              <a:gd name="connsiteX20" fmla="*/ 175554 w 253535"/>
              <a:gd name="connsiteY20" fmla="*/ 315464 h 319148"/>
              <a:gd name="connsiteX21" fmla="*/ 175549 w 253535"/>
              <a:gd name="connsiteY21" fmla="*/ 315466 h 319148"/>
              <a:gd name="connsiteX22" fmla="*/ 175498 w 253535"/>
              <a:gd name="connsiteY22" fmla="*/ 315515 h 319148"/>
              <a:gd name="connsiteX23" fmla="*/ 174646 w 253535"/>
              <a:gd name="connsiteY23" fmla="*/ 316282 h 319148"/>
              <a:gd name="connsiteX24" fmla="*/ 174412 w 253535"/>
              <a:gd name="connsiteY24" fmla="*/ 316457 h 319148"/>
              <a:gd name="connsiteX25" fmla="*/ 173663 w 253535"/>
              <a:gd name="connsiteY25" fmla="*/ 317010 h 319148"/>
              <a:gd name="connsiteX26" fmla="*/ 173451 w 253535"/>
              <a:gd name="connsiteY26" fmla="*/ 317139 h 319148"/>
              <a:gd name="connsiteX27" fmla="*/ 172614 w 253535"/>
              <a:gd name="connsiteY27" fmla="*/ 317638 h 319148"/>
              <a:gd name="connsiteX28" fmla="*/ 172470 w 253535"/>
              <a:gd name="connsiteY28" fmla="*/ 317709 h 319148"/>
              <a:gd name="connsiteX29" fmla="*/ 171506 w 253535"/>
              <a:gd name="connsiteY29" fmla="*/ 318162 h 319148"/>
              <a:gd name="connsiteX30" fmla="*/ 171426 w 253535"/>
              <a:gd name="connsiteY30" fmla="*/ 318191 h 319148"/>
              <a:gd name="connsiteX31" fmla="*/ 170360 w 253535"/>
              <a:gd name="connsiteY31" fmla="*/ 318573 h 319148"/>
              <a:gd name="connsiteX32" fmla="*/ 170274 w 253535"/>
              <a:gd name="connsiteY32" fmla="*/ 318595 h 319148"/>
              <a:gd name="connsiteX33" fmla="*/ 169179 w 253535"/>
              <a:gd name="connsiteY33" fmla="*/ 318868 h 319148"/>
              <a:gd name="connsiteX34" fmla="*/ 168925 w 253535"/>
              <a:gd name="connsiteY34" fmla="*/ 318907 h 319148"/>
              <a:gd name="connsiteX35" fmla="*/ 167969 w 253535"/>
              <a:gd name="connsiteY35" fmla="*/ 319051 h 319148"/>
              <a:gd name="connsiteX36" fmla="*/ 166725 w 253535"/>
              <a:gd name="connsiteY36" fmla="*/ 319114 h 319148"/>
              <a:gd name="connsiteX37" fmla="*/ 49969 w 253535"/>
              <a:gd name="connsiteY37" fmla="*/ 319148 h 319148"/>
              <a:gd name="connsiteX38" fmla="*/ 0 w 253535"/>
              <a:gd name="connsiteY38" fmla="*/ 269281 h 319148"/>
              <a:gd name="connsiteX39" fmla="*/ 0 w 253535"/>
              <a:gd name="connsiteY39" fmla="*/ 49867 h 319148"/>
              <a:gd name="connsiteX40" fmla="*/ 49964 w 253535"/>
              <a:gd name="connsiteY40" fmla="*/ 0 h 319148"/>
              <a:gd name="connsiteX41" fmla="*/ 203537 w 253535"/>
              <a:gd name="connsiteY41" fmla="*/ 0 h 319148"/>
              <a:gd name="connsiteX42" fmla="*/ 253501 w 253535"/>
              <a:gd name="connsiteY42" fmla="*/ 49867 h 319148"/>
              <a:gd name="connsiteX43" fmla="*/ 253516 w 253535"/>
              <a:gd name="connsiteY43" fmla="*/ 170168 h 319148"/>
              <a:gd name="connsiteX44" fmla="*/ 241025 w 253535"/>
              <a:gd name="connsiteY44" fmla="*/ 182637 h 319148"/>
              <a:gd name="connsiteX45" fmla="*/ 228534 w 253535"/>
              <a:gd name="connsiteY45" fmla="*/ 170173 h 319148"/>
              <a:gd name="connsiteX46" fmla="*/ 228519 w 253535"/>
              <a:gd name="connsiteY46" fmla="*/ 49869 h 319148"/>
              <a:gd name="connsiteX47" fmla="*/ 203537 w 253535"/>
              <a:gd name="connsiteY47" fmla="*/ 24933 h 319148"/>
              <a:gd name="connsiteX48" fmla="*/ 49964 w 253535"/>
              <a:gd name="connsiteY48" fmla="*/ 24933 h 319148"/>
              <a:gd name="connsiteX49" fmla="*/ 24982 w 253535"/>
              <a:gd name="connsiteY49" fmla="*/ 49867 h 319148"/>
              <a:gd name="connsiteX50" fmla="*/ 24982 w 253535"/>
              <a:gd name="connsiteY50" fmla="*/ 269281 h 319148"/>
              <a:gd name="connsiteX51" fmla="*/ 49964 w 253535"/>
              <a:gd name="connsiteY51" fmla="*/ 294215 h 319148"/>
              <a:gd name="connsiteX52" fmla="*/ 154231 w 253535"/>
              <a:gd name="connsiteY52" fmla="*/ 294183 h 319148"/>
              <a:gd name="connsiteX53" fmla="*/ 154231 w 253535"/>
              <a:gd name="connsiteY53" fmla="*/ 263705 h 319148"/>
              <a:gd name="connsiteX54" fmla="*/ 197950 w 253535"/>
              <a:gd name="connsiteY54" fmla="*/ 220072 h 319148"/>
              <a:gd name="connsiteX55" fmla="*/ 241037 w 253535"/>
              <a:gd name="connsiteY55" fmla="*/ 220072 h 319148"/>
              <a:gd name="connsiteX56" fmla="*/ 242281 w 253535"/>
              <a:gd name="connsiteY56" fmla="*/ 220135 h 319148"/>
              <a:gd name="connsiteX57" fmla="*/ 242806 w 253535"/>
              <a:gd name="connsiteY57" fmla="*/ 220210 h 319148"/>
              <a:gd name="connsiteX58" fmla="*/ 243486 w 253535"/>
              <a:gd name="connsiteY58" fmla="*/ 220315 h 319148"/>
              <a:gd name="connsiteX59" fmla="*/ 244113 w 253535"/>
              <a:gd name="connsiteY59" fmla="*/ 220469 h 319148"/>
              <a:gd name="connsiteX60" fmla="*/ 244670 w 253535"/>
              <a:gd name="connsiteY60" fmla="*/ 220612 h 319148"/>
              <a:gd name="connsiteX61" fmla="*/ 245287 w 253535"/>
              <a:gd name="connsiteY61" fmla="*/ 220827 h 319148"/>
              <a:gd name="connsiteX62" fmla="*/ 245821 w 253535"/>
              <a:gd name="connsiteY62" fmla="*/ 221021 h 319148"/>
              <a:gd name="connsiteX63" fmla="*/ 246399 w 253535"/>
              <a:gd name="connsiteY63" fmla="*/ 221292 h 319148"/>
              <a:gd name="connsiteX64" fmla="*/ 246926 w 253535"/>
              <a:gd name="connsiteY64" fmla="*/ 221542 h 319148"/>
              <a:gd name="connsiteX65" fmla="*/ 247490 w 253535"/>
              <a:gd name="connsiteY65" fmla="*/ 221876 h 319148"/>
              <a:gd name="connsiteX66" fmla="*/ 247973 w 253535"/>
              <a:gd name="connsiteY66" fmla="*/ 222171 h 319148"/>
              <a:gd name="connsiteX67" fmla="*/ 248620 w 253535"/>
              <a:gd name="connsiteY67" fmla="*/ 222643 h 319148"/>
              <a:gd name="connsiteX68" fmla="*/ 248954 w 253535"/>
              <a:gd name="connsiteY68" fmla="*/ 222894 h 319148"/>
              <a:gd name="connsiteX69" fmla="*/ 250715 w 253535"/>
              <a:gd name="connsiteY69" fmla="*/ 224652 h 319148"/>
              <a:gd name="connsiteX70" fmla="*/ 250947 w 253535"/>
              <a:gd name="connsiteY70" fmla="*/ 224961 h 319148"/>
              <a:gd name="connsiteX71" fmla="*/ 251440 w 253535"/>
              <a:gd name="connsiteY71" fmla="*/ 225633 h 319148"/>
              <a:gd name="connsiteX72" fmla="*/ 251706 w 253535"/>
              <a:gd name="connsiteY72" fmla="*/ 226069 h 319148"/>
              <a:gd name="connsiteX73" fmla="*/ 252069 w 253535"/>
              <a:gd name="connsiteY73" fmla="*/ 226680 h 319148"/>
              <a:gd name="connsiteX74" fmla="*/ 252291 w 253535"/>
              <a:gd name="connsiteY74" fmla="*/ 227143 h 319148"/>
              <a:gd name="connsiteX75" fmla="*/ 252591 w 253535"/>
              <a:gd name="connsiteY75" fmla="*/ 227788 h 319148"/>
              <a:gd name="connsiteX76" fmla="*/ 252755 w 253535"/>
              <a:gd name="connsiteY76" fmla="*/ 228236 h 319148"/>
              <a:gd name="connsiteX77" fmla="*/ 253001 w 253535"/>
              <a:gd name="connsiteY77" fmla="*/ 228940 h 319148"/>
              <a:gd name="connsiteX78" fmla="*/ 253113 w 253535"/>
              <a:gd name="connsiteY78" fmla="*/ 229373 h 319148"/>
              <a:gd name="connsiteX79" fmla="*/ 253296 w 253535"/>
              <a:gd name="connsiteY79" fmla="*/ 230123 h 319148"/>
              <a:gd name="connsiteX80" fmla="*/ 253367 w 253535"/>
              <a:gd name="connsiteY80" fmla="*/ 230586 h 319148"/>
              <a:gd name="connsiteX81" fmla="*/ 253475 w 253535"/>
              <a:gd name="connsiteY81" fmla="*/ 231328 h 319148"/>
              <a:gd name="connsiteX82" fmla="*/ 253509 w 253535"/>
              <a:gd name="connsiteY82" fmla="*/ 231983 h 319148"/>
              <a:gd name="connsiteX83" fmla="*/ 253535 w 253535"/>
              <a:gd name="connsiteY83" fmla="*/ 232541 h 319148"/>
              <a:gd name="connsiteX84" fmla="*/ 253509 w 253535"/>
              <a:gd name="connsiteY84" fmla="*/ 233081 h 319148"/>
              <a:gd name="connsiteX85" fmla="*/ 253475 w 253535"/>
              <a:gd name="connsiteY85" fmla="*/ 233756 h 319148"/>
              <a:gd name="connsiteX86" fmla="*/ 253365 w 253535"/>
              <a:gd name="connsiteY86" fmla="*/ 234511 h 319148"/>
              <a:gd name="connsiteX87" fmla="*/ 253296 w 253535"/>
              <a:gd name="connsiteY87" fmla="*/ 234961 h 319148"/>
              <a:gd name="connsiteX88" fmla="*/ 253111 w 253535"/>
              <a:gd name="connsiteY88" fmla="*/ 235718 h 319148"/>
              <a:gd name="connsiteX89" fmla="*/ 253001 w 253535"/>
              <a:gd name="connsiteY89" fmla="*/ 236144 h 319148"/>
              <a:gd name="connsiteX90" fmla="*/ 252752 w 253535"/>
              <a:gd name="connsiteY90" fmla="*/ 236853 h 319148"/>
              <a:gd name="connsiteX91" fmla="*/ 252589 w 253535"/>
              <a:gd name="connsiteY91" fmla="*/ 237299 h 319148"/>
              <a:gd name="connsiteX92" fmla="*/ 252289 w 253535"/>
              <a:gd name="connsiteY92" fmla="*/ 237944 h 319148"/>
              <a:gd name="connsiteX93" fmla="*/ 252067 w 253535"/>
              <a:gd name="connsiteY93" fmla="*/ 238404 h 319148"/>
              <a:gd name="connsiteX94" fmla="*/ 251703 w 253535"/>
              <a:gd name="connsiteY94" fmla="*/ 239018 h 319148"/>
              <a:gd name="connsiteX95" fmla="*/ 251440 w 253535"/>
              <a:gd name="connsiteY95" fmla="*/ 239454 h 319148"/>
              <a:gd name="connsiteX96" fmla="*/ 250932 w 253535"/>
              <a:gd name="connsiteY96" fmla="*/ 240138 h 319148"/>
              <a:gd name="connsiteX97" fmla="*/ 250713 w 253535"/>
              <a:gd name="connsiteY97" fmla="*/ 240435 h 319148"/>
              <a:gd name="connsiteX98" fmla="*/ 249859 w 253535"/>
              <a:gd name="connsiteY98" fmla="*/ 241372 h 319148"/>
              <a:gd name="connsiteX99" fmla="*/ 179213 w 253535"/>
              <a:gd name="connsiteY99" fmla="*/ 263705 h 319148"/>
              <a:gd name="connsiteX100" fmla="*/ 179213 w 253535"/>
              <a:gd name="connsiteY100" fmla="*/ 276569 h 319148"/>
              <a:gd name="connsiteX101" fmla="*/ 210866 w 253535"/>
              <a:gd name="connsiteY101" fmla="*/ 245005 h 319148"/>
              <a:gd name="connsiteX102" fmla="*/ 197950 w 253535"/>
              <a:gd name="connsiteY102" fmla="*/ 245005 h 319148"/>
              <a:gd name="connsiteX103" fmla="*/ 179213 w 253535"/>
              <a:gd name="connsiteY103" fmla="*/ 263705 h 319148"/>
              <a:gd name="connsiteX104" fmla="*/ 166015 w 253535"/>
              <a:gd name="connsiteY104" fmla="*/ 174534 h 319148"/>
              <a:gd name="connsiteX105" fmla="*/ 86306 w 253535"/>
              <a:gd name="connsiteY105" fmla="*/ 174534 h 319148"/>
              <a:gd name="connsiteX106" fmla="*/ 70245 w 253535"/>
              <a:gd name="connsiteY106" fmla="*/ 166910 h 319148"/>
              <a:gd name="connsiteX107" fmla="*/ 66018 w 253535"/>
              <a:gd name="connsiteY107" fmla="*/ 149571 h 319148"/>
              <a:gd name="connsiteX108" fmla="*/ 94386 w 253535"/>
              <a:gd name="connsiteY108" fmla="*/ 109770 h 319148"/>
              <a:gd name="connsiteX109" fmla="*/ 86813 w 253535"/>
              <a:gd name="connsiteY109" fmla="*/ 86644 h 319148"/>
              <a:gd name="connsiteX110" fmla="*/ 126160 w 253535"/>
              <a:gd name="connsiteY110" fmla="*/ 47374 h 319148"/>
              <a:gd name="connsiteX111" fmla="*/ 165507 w 253535"/>
              <a:gd name="connsiteY111" fmla="*/ 86644 h 319148"/>
              <a:gd name="connsiteX112" fmla="*/ 157932 w 253535"/>
              <a:gd name="connsiteY112" fmla="*/ 109770 h 319148"/>
              <a:gd name="connsiteX113" fmla="*/ 186303 w 253535"/>
              <a:gd name="connsiteY113" fmla="*/ 149571 h 319148"/>
              <a:gd name="connsiteX114" fmla="*/ 182075 w 253535"/>
              <a:gd name="connsiteY114" fmla="*/ 166910 h 319148"/>
              <a:gd name="connsiteX115" fmla="*/ 166015 w 253535"/>
              <a:gd name="connsiteY115" fmla="*/ 174534 h 319148"/>
              <a:gd name="connsiteX116" fmla="*/ 111795 w 253535"/>
              <a:gd name="connsiteY116" fmla="*/ 86644 h 319148"/>
              <a:gd name="connsiteX117" fmla="*/ 126160 w 253535"/>
              <a:gd name="connsiteY117" fmla="*/ 100980 h 319148"/>
              <a:gd name="connsiteX118" fmla="*/ 140525 w 253535"/>
              <a:gd name="connsiteY118" fmla="*/ 86644 h 319148"/>
              <a:gd name="connsiteX119" fmla="*/ 126160 w 253535"/>
              <a:gd name="connsiteY119" fmla="*/ 72307 h 319148"/>
              <a:gd name="connsiteX120" fmla="*/ 111795 w 253535"/>
              <a:gd name="connsiteY120" fmla="*/ 86644 h 319148"/>
              <a:gd name="connsiteX121" fmla="*/ 160401 w 253535"/>
              <a:gd name="connsiteY121" fmla="*/ 149601 h 319148"/>
              <a:gd name="connsiteX122" fmla="*/ 126487 w 253535"/>
              <a:gd name="connsiteY122" fmla="*/ 125914 h 319148"/>
              <a:gd name="connsiteX123" fmla="*/ 125833 w 253535"/>
              <a:gd name="connsiteY123" fmla="*/ 125914 h 319148"/>
              <a:gd name="connsiteX124" fmla="*/ 91919 w 253535"/>
              <a:gd name="connsiteY124" fmla="*/ 14960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53535" h="319148">
                <a:moveTo>
                  <a:pt x="136748" y="223120"/>
                </a:moveTo>
                <a:lnTo>
                  <a:pt x="62460" y="223154"/>
                </a:lnTo>
                <a:cubicBezTo>
                  <a:pt x="62460" y="223154"/>
                  <a:pt x="62458" y="223154"/>
                  <a:pt x="62456" y="223154"/>
                </a:cubicBezTo>
                <a:cubicBezTo>
                  <a:pt x="55559" y="223154"/>
                  <a:pt x="49967" y="217578"/>
                  <a:pt x="49964" y="210695"/>
                </a:cubicBezTo>
                <a:cubicBezTo>
                  <a:pt x="49960" y="203809"/>
                  <a:pt x="55551" y="198223"/>
                  <a:pt x="62448" y="198221"/>
                </a:cubicBezTo>
                <a:lnTo>
                  <a:pt x="136736" y="198187"/>
                </a:lnTo>
                <a:lnTo>
                  <a:pt x="136741" y="198187"/>
                </a:lnTo>
                <a:cubicBezTo>
                  <a:pt x="143638" y="198187"/>
                  <a:pt x="149230" y="203763"/>
                  <a:pt x="149232" y="210646"/>
                </a:cubicBezTo>
                <a:cubicBezTo>
                  <a:pt x="149237" y="217532"/>
                  <a:pt x="143648" y="223115"/>
                  <a:pt x="136748" y="223120"/>
                </a:cubicBezTo>
                <a:close/>
                <a:moveTo>
                  <a:pt x="119873" y="243690"/>
                </a:moveTo>
                <a:lnTo>
                  <a:pt x="62448" y="243724"/>
                </a:lnTo>
                <a:cubicBezTo>
                  <a:pt x="55549" y="243729"/>
                  <a:pt x="49960" y="249315"/>
                  <a:pt x="49964" y="256198"/>
                </a:cubicBezTo>
                <a:cubicBezTo>
                  <a:pt x="49969" y="263082"/>
                  <a:pt x="55561" y="268658"/>
                  <a:pt x="62456" y="268658"/>
                </a:cubicBezTo>
                <a:lnTo>
                  <a:pt x="62463" y="268658"/>
                </a:lnTo>
                <a:lnTo>
                  <a:pt x="119888" y="268624"/>
                </a:lnTo>
                <a:cubicBezTo>
                  <a:pt x="126787" y="268619"/>
                  <a:pt x="132377" y="263033"/>
                  <a:pt x="132372" y="256150"/>
                </a:cubicBezTo>
                <a:cubicBezTo>
                  <a:pt x="132367" y="249266"/>
                  <a:pt x="126775" y="243690"/>
                  <a:pt x="119881" y="243690"/>
                </a:cubicBezTo>
                <a:cubicBezTo>
                  <a:pt x="119878" y="243690"/>
                  <a:pt x="119876" y="243690"/>
                  <a:pt x="119873" y="243690"/>
                </a:cubicBezTo>
                <a:close/>
                <a:moveTo>
                  <a:pt x="249859" y="241372"/>
                </a:moveTo>
                <a:lnTo>
                  <a:pt x="175556" y="315462"/>
                </a:lnTo>
                <a:cubicBezTo>
                  <a:pt x="175554" y="315462"/>
                  <a:pt x="175554" y="315462"/>
                  <a:pt x="175554" y="315464"/>
                </a:cubicBezTo>
                <a:lnTo>
                  <a:pt x="175549" y="315466"/>
                </a:lnTo>
                <a:cubicBezTo>
                  <a:pt x="175534" y="315483"/>
                  <a:pt x="175515" y="315498"/>
                  <a:pt x="175498" y="315515"/>
                </a:cubicBezTo>
                <a:cubicBezTo>
                  <a:pt x="175224" y="315783"/>
                  <a:pt x="174941" y="316041"/>
                  <a:pt x="174646" y="316282"/>
                </a:cubicBezTo>
                <a:cubicBezTo>
                  <a:pt x="174571" y="316345"/>
                  <a:pt x="174490" y="316397"/>
                  <a:pt x="174412" y="316457"/>
                </a:cubicBezTo>
                <a:cubicBezTo>
                  <a:pt x="174168" y="316647"/>
                  <a:pt x="173922" y="316837"/>
                  <a:pt x="173663" y="317010"/>
                </a:cubicBezTo>
                <a:cubicBezTo>
                  <a:pt x="173595" y="317056"/>
                  <a:pt x="173522" y="317093"/>
                  <a:pt x="173451" y="317139"/>
                </a:cubicBezTo>
                <a:cubicBezTo>
                  <a:pt x="173178" y="317315"/>
                  <a:pt x="172902" y="317485"/>
                  <a:pt x="172614" y="317638"/>
                </a:cubicBezTo>
                <a:cubicBezTo>
                  <a:pt x="172565" y="317663"/>
                  <a:pt x="172516" y="317685"/>
                  <a:pt x="172470" y="317709"/>
                </a:cubicBezTo>
                <a:cubicBezTo>
                  <a:pt x="172155" y="317870"/>
                  <a:pt x="171836" y="318026"/>
                  <a:pt x="171506" y="318162"/>
                </a:cubicBezTo>
                <a:cubicBezTo>
                  <a:pt x="171480" y="318174"/>
                  <a:pt x="171453" y="318181"/>
                  <a:pt x="171426" y="318191"/>
                </a:cubicBezTo>
                <a:cubicBezTo>
                  <a:pt x="171077" y="318332"/>
                  <a:pt x="170723" y="318461"/>
                  <a:pt x="170360" y="318573"/>
                </a:cubicBezTo>
                <a:cubicBezTo>
                  <a:pt x="170331" y="318581"/>
                  <a:pt x="170301" y="318586"/>
                  <a:pt x="170274" y="318595"/>
                </a:cubicBezTo>
                <a:cubicBezTo>
                  <a:pt x="169913" y="318700"/>
                  <a:pt x="169550" y="318795"/>
                  <a:pt x="169179" y="318868"/>
                </a:cubicBezTo>
                <a:cubicBezTo>
                  <a:pt x="169096" y="318885"/>
                  <a:pt x="169011" y="318892"/>
                  <a:pt x="168925" y="318907"/>
                </a:cubicBezTo>
                <a:cubicBezTo>
                  <a:pt x="168611" y="318963"/>
                  <a:pt x="168293" y="319017"/>
                  <a:pt x="167969" y="319051"/>
                </a:cubicBezTo>
                <a:cubicBezTo>
                  <a:pt x="167557" y="319092"/>
                  <a:pt x="167142" y="319114"/>
                  <a:pt x="166725" y="319114"/>
                </a:cubicBezTo>
                <a:lnTo>
                  <a:pt x="49969" y="319148"/>
                </a:lnTo>
                <a:cubicBezTo>
                  <a:pt x="22413" y="319148"/>
                  <a:pt x="0" y="296779"/>
                  <a:pt x="0" y="269281"/>
                </a:cubicBezTo>
                <a:lnTo>
                  <a:pt x="0" y="49867"/>
                </a:lnTo>
                <a:cubicBezTo>
                  <a:pt x="0" y="22369"/>
                  <a:pt x="22413" y="0"/>
                  <a:pt x="49964" y="0"/>
                </a:cubicBezTo>
                <a:lnTo>
                  <a:pt x="203537" y="0"/>
                </a:lnTo>
                <a:cubicBezTo>
                  <a:pt x="231086" y="0"/>
                  <a:pt x="253501" y="22369"/>
                  <a:pt x="253501" y="49867"/>
                </a:cubicBezTo>
                <a:lnTo>
                  <a:pt x="253516" y="170168"/>
                </a:lnTo>
                <a:cubicBezTo>
                  <a:pt x="253516" y="177054"/>
                  <a:pt x="247924" y="182637"/>
                  <a:pt x="241025" y="182637"/>
                </a:cubicBezTo>
                <a:cubicBezTo>
                  <a:pt x="234125" y="182637"/>
                  <a:pt x="228534" y="177057"/>
                  <a:pt x="228534" y="170173"/>
                </a:cubicBezTo>
                <a:lnTo>
                  <a:pt x="228519" y="49869"/>
                </a:lnTo>
                <a:cubicBezTo>
                  <a:pt x="228519" y="36119"/>
                  <a:pt x="217311" y="24933"/>
                  <a:pt x="203537" y="24933"/>
                </a:cubicBezTo>
                <a:lnTo>
                  <a:pt x="49964" y="24933"/>
                </a:lnTo>
                <a:cubicBezTo>
                  <a:pt x="36190" y="24933"/>
                  <a:pt x="24982" y="36119"/>
                  <a:pt x="24982" y="49867"/>
                </a:cubicBezTo>
                <a:lnTo>
                  <a:pt x="24982" y="269281"/>
                </a:lnTo>
                <a:cubicBezTo>
                  <a:pt x="24982" y="283029"/>
                  <a:pt x="36190" y="294215"/>
                  <a:pt x="49964" y="294215"/>
                </a:cubicBezTo>
                <a:lnTo>
                  <a:pt x="154231" y="294183"/>
                </a:lnTo>
                <a:lnTo>
                  <a:pt x="154231" y="263705"/>
                </a:lnTo>
                <a:cubicBezTo>
                  <a:pt x="154231" y="239646"/>
                  <a:pt x="173844" y="220072"/>
                  <a:pt x="197950" y="220072"/>
                </a:cubicBezTo>
                <a:lnTo>
                  <a:pt x="241037" y="220072"/>
                </a:lnTo>
                <a:cubicBezTo>
                  <a:pt x="241452" y="220072"/>
                  <a:pt x="241867" y="220094"/>
                  <a:pt x="242281" y="220135"/>
                </a:cubicBezTo>
                <a:cubicBezTo>
                  <a:pt x="242459" y="220152"/>
                  <a:pt x="242630" y="220186"/>
                  <a:pt x="242806" y="220210"/>
                </a:cubicBezTo>
                <a:cubicBezTo>
                  <a:pt x="243033" y="220242"/>
                  <a:pt x="243260" y="220269"/>
                  <a:pt x="243486" y="220315"/>
                </a:cubicBezTo>
                <a:cubicBezTo>
                  <a:pt x="243699" y="220357"/>
                  <a:pt x="243904" y="220415"/>
                  <a:pt x="244113" y="220469"/>
                </a:cubicBezTo>
                <a:cubicBezTo>
                  <a:pt x="244299" y="220515"/>
                  <a:pt x="244487" y="220554"/>
                  <a:pt x="244670" y="220612"/>
                </a:cubicBezTo>
                <a:cubicBezTo>
                  <a:pt x="244880" y="220676"/>
                  <a:pt x="245082" y="220753"/>
                  <a:pt x="245287" y="220827"/>
                </a:cubicBezTo>
                <a:cubicBezTo>
                  <a:pt x="245465" y="220890"/>
                  <a:pt x="245646" y="220948"/>
                  <a:pt x="245821" y="221021"/>
                </a:cubicBezTo>
                <a:cubicBezTo>
                  <a:pt x="246019" y="221104"/>
                  <a:pt x="246209" y="221199"/>
                  <a:pt x="246399" y="221292"/>
                </a:cubicBezTo>
                <a:cubicBezTo>
                  <a:pt x="246578" y="221374"/>
                  <a:pt x="246756" y="221452"/>
                  <a:pt x="246926" y="221542"/>
                </a:cubicBezTo>
                <a:cubicBezTo>
                  <a:pt x="247119" y="221647"/>
                  <a:pt x="247302" y="221764"/>
                  <a:pt x="247490" y="221876"/>
                </a:cubicBezTo>
                <a:cubicBezTo>
                  <a:pt x="247651" y="221973"/>
                  <a:pt x="247814" y="222063"/>
                  <a:pt x="247973" y="222171"/>
                </a:cubicBezTo>
                <a:cubicBezTo>
                  <a:pt x="248195" y="222317"/>
                  <a:pt x="248407" y="222482"/>
                  <a:pt x="248620" y="222643"/>
                </a:cubicBezTo>
                <a:cubicBezTo>
                  <a:pt x="248729" y="222728"/>
                  <a:pt x="248846" y="222804"/>
                  <a:pt x="248954" y="222894"/>
                </a:cubicBezTo>
                <a:cubicBezTo>
                  <a:pt x="249598" y="223420"/>
                  <a:pt x="250188" y="224009"/>
                  <a:pt x="250715" y="224652"/>
                </a:cubicBezTo>
                <a:cubicBezTo>
                  <a:pt x="250796" y="224752"/>
                  <a:pt x="250866" y="224859"/>
                  <a:pt x="250947" y="224961"/>
                </a:cubicBezTo>
                <a:cubicBezTo>
                  <a:pt x="251115" y="225183"/>
                  <a:pt x="251286" y="225402"/>
                  <a:pt x="251440" y="225633"/>
                </a:cubicBezTo>
                <a:cubicBezTo>
                  <a:pt x="251535" y="225774"/>
                  <a:pt x="251615" y="225923"/>
                  <a:pt x="251706" y="226069"/>
                </a:cubicBezTo>
                <a:cubicBezTo>
                  <a:pt x="251830" y="226271"/>
                  <a:pt x="251955" y="226471"/>
                  <a:pt x="252069" y="226680"/>
                </a:cubicBezTo>
                <a:cubicBezTo>
                  <a:pt x="252150" y="226833"/>
                  <a:pt x="252218" y="226989"/>
                  <a:pt x="252291" y="227143"/>
                </a:cubicBezTo>
                <a:cubicBezTo>
                  <a:pt x="252394" y="227357"/>
                  <a:pt x="252499" y="227569"/>
                  <a:pt x="252591" y="227788"/>
                </a:cubicBezTo>
                <a:cubicBezTo>
                  <a:pt x="252652" y="227936"/>
                  <a:pt x="252701" y="228087"/>
                  <a:pt x="252755" y="228236"/>
                </a:cubicBezTo>
                <a:cubicBezTo>
                  <a:pt x="252843" y="228470"/>
                  <a:pt x="252930" y="228701"/>
                  <a:pt x="253001" y="228940"/>
                </a:cubicBezTo>
                <a:cubicBezTo>
                  <a:pt x="253045" y="229083"/>
                  <a:pt x="253077" y="229229"/>
                  <a:pt x="253113" y="229373"/>
                </a:cubicBezTo>
                <a:cubicBezTo>
                  <a:pt x="253179" y="229624"/>
                  <a:pt x="253248" y="229870"/>
                  <a:pt x="253296" y="230123"/>
                </a:cubicBezTo>
                <a:cubicBezTo>
                  <a:pt x="253326" y="230276"/>
                  <a:pt x="253343" y="230432"/>
                  <a:pt x="253367" y="230586"/>
                </a:cubicBezTo>
                <a:cubicBezTo>
                  <a:pt x="253406" y="230832"/>
                  <a:pt x="253450" y="231077"/>
                  <a:pt x="253475" y="231328"/>
                </a:cubicBezTo>
                <a:cubicBezTo>
                  <a:pt x="253496" y="231547"/>
                  <a:pt x="253499" y="231764"/>
                  <a:pt x="253509" y="231983"/>
                </a:cubicBezTo>
                <a:cubicBezTo>
                  <a:pt x="253516" y="232168"/>
                  <a:pt x="253535" y="232351"/>
                  <a:pt x="253535" y="232541"/>
                </a:cubicBezTo>
                <a:cubicBezTo>
                  <a:pt x="253535" y="232723"/>
                  <a:pt x="253516" y="232901"/>
                  <a:pt x="253509" y="233081"/>
                </a:cubicBezTo>
                <a:cubicBezTo>
                  <a:pt x="253499" y="233305"/>
                  <a:pt x="253496" y="233532"/>
                  <a:pt x="253475" y="233756"/>
                </a:cubicBezTo>
                <a:cubicBezTo>
                  <a:pt x="253450" y="234012"/>
                  <a:pt x="253404" y="234260"/>
                  <a:pt x="253365" y="234511"/>
                </a:cubicBezTo>
                <a:cubicBezTo>
                  <a:pt x="253340" y="234662"/>
                  <a:pt x="253326" y="234813"/>
                  <a:pt x="253296" y="234961"/>
                </a:cubicBezTo>
                <a:cubicBezTo>
                  <a:pt x="253245" y="235219"/>
                  <a:pt x="253177" y="235468"/>
                  <a:pt x="253111" y="235718"/>
                </a:cubicBezTo>
                <a:cubicBezTo>
                  <a:pt x="253072" y="235860"/>
                  <a:pt x="253043" y="236003"/>
                  <a:pt x="253001" y="236144"/>
                </a:cubicBezTo>
                <a:cubicBezTo>
                  <a:pt x="252928" y="236386"/>
                  <a:pt x="252838" y="236619"/>
                  <a:pt x="252752" y="236853"/>
                </a:cubicBezTo>
                <a:cubicBezTo>
                  <a:pt x="252699" y="237002"/>
                  <a:pt x="252650" y="237150"/>
                  <a:pt x="252589" y="237299"/>
                </a:cubicBezTo>
                <a:cubicBezTo>
                  <a:pt x="252499" y="237518"/>
                  <a:pt x="252391" y="237730"/>
                  <a:pt x="252289" y="237944"/>
                </a:cubicBezTo>
                <a:cubicBezTo>
                  <a:pt x="252216" y="238097"/>
                  <a:pt x="252147" y="238253"/>
                  <a:pt x="252067" y="238404"/>
                </a:cubicBezTo>
                <a:cubicBezTo>
                  <a:pt x="251955" y="238616"/>
                  <a:pt x="251828" y="238816"/>
                  <a:pt x="251703" y="239018"/>
                </a:cubicBezTo>
                <a:cubicBezTo>
                  <a:pt x="251615" y="239164"/>
                  <a:pt x="251533" y="239310"/>
                  <a:pt x="251440" y="239454"/>
                </a:cubicBezTo>
                <a:cubicBezTo>
                  <a:pt x="251281" y="239690"/>
                  <a:pt x="251106" y="239914"/>
                  <a:pt x="250932" y="240138"/>
                </a:cubicBezTo>
                <a:cubicBezTo>
                  <a:pt x="250857" y="240235"/>
                  <a:pt x="250791" y="240337"/>
                  <a:pt x="250713" y="240435"/>
                </a:cubicBezTo>
                <a:cubicBezTo>
                  <a:pt x="250442" y="240759"/>
                  <a:pt x="250157" y="241073"/>
                  <a:pt x="249859" y="241372"/>
                </a:cubicBezTo>
                <a:close/>
                <a:moveTo>
                  <a:pt x="179213" y="263705"/>
                </a:moveTo>
                <a:lnTo>
                  <a:pt x="179213" y="276569"/>
                </a:lnTo>
                <a:lnTo>
                  <a:pt x="210866" y="245005"/>
                </a:lnTo>
                <a:lnTo>
                  <a:pt x="197950" y="245005"/>
                </a:lnTo>
                <a:cubicBezTo>
                  <a:pt x="187618" y="245005"/>
                  <a:pt x="179213" y="253396"/>
                  <a:pt x="179213" y="263705"/>
                </a:cubicBezTo>
                <a:close/>
                <a:moveTo>
                  <a:pt x="166015" y="174534"/>
                </a:moveTo>
                <a:lnTo>
                  <a:pt x="86306" y="174534"/>
                </a:lnTo>
                <a:cubicBezTo>
                  <a:pt x="80048" y="174534"/>
                  <a:pt x="74195" y="171756"/>
                  <a:pt x="70245" y="166910"/>
                </a:cubicBezTo>
                <a:cubicBezTo>
                  <a:pt x="66276" y="162043"/>
                  <a:pt x="64737" y="155724"/>
                  <a:pt x="66018" y="149571"/>
                </a:cubicBezTo>
                <a:cubicBezTo>
                  <a:pt x="69562" y="132534"/>
                  <a:pt x="80180" y="118336"/>
                  <a:pt x="94386" y="109770"/>
                </a:cubicBezTo>
                <a:cubicBezTo>
                  <a:pt x="89631" y="103279"/>
                  <a:pt x="86813" y="95285"/>
                  <a:pt x="86813" y="86644"/>
                </a:cubicBezTo>
                <a:cubicBezTo>
                  <a:pt x="86813" y="64990"/>
                  <a:pt x="104464" y="47374"/>
                  <a:pt x="126160" y="47374"/>
                </a:cubicBezTo>
                <a:cubicBezTo>
                  <a:pt x="147856" y="47374"/>
                  <a:pt x="165507" y="64990"/>
                  <a:pt x="165507" y="86644"/>
                </a:cubicBezTo>
                <a:cubicBezTo>
                  <a:pt x="165507" y="95285"/>
                  <a:pt x="162689" y="103279"/>
                  <a:pt x="157932" y="109770"/>
                </a:cubicBezTo>
                <a:cubicBezTo>
                  <a:pt x="172141" y="118336"/>
                  <a:pt x="182756" y="132534"/>
                  <a:pt x="186303" y="149571"/>
                </a:cubicBezTo>
                <a:cubicBezTo>
                  <a:pt x="187584" y="155724"/>
                  <a:pt x="186042" y="162043"/>
                  <a:pt x="182075" y="166910"/>
                </a:cubicBezTo>
                <a:cubicBezTo>
                  <a:pt x="178125" y="171756"/>
                  <a:pt x="172272" y="174534"/>
                  <a:pt x="166015" y="174534"/>
                </a:cubicBezTo>
                <a:close/>
                <a:moveTo>
                  <a:pt x="111795" y="86644"/>
                </a:moveTo>
                <a:cubicBezTo>
                  <a:pt x="111795" y="94550"/>
                  <a:pt x="118239" y="100980"/>
                  <a:pt x="126160" y="100980"/>
                </a:cubicBezTo>
                <a:cubicBezTo>
                  <a:pt x="134082" y="100980"/>
                  <a:pt x="140525" y="94550"/>
                  <a:pt x="140525" y="86644"/>
                </a:cubicBezTo>
                <a:cubicBezTo>
                  <a:pt x="140525" y="78738"/>
                  <a:pt x="134082" y="72307"/>
                  <a:pt x="126160" y="72307"/>
                </a:cubicBezTo>
                <a:cubicBezTo>
                  <a:pt x="118239" y="72307"/>
                  <a:pt x="111795" y="78738"/>
                  <a:pt x="111795" y="86644"/>
                </a:cubicBezTo>
                <a:close/>
                <a:moveTo>
                  <a:pt x="160401" y="149601"/>
                </a:moveTo>
                <a:cubicBezTo>
                  <a:pt x="155258" y="135612"/>
                  <a:pt x="141738" y="125914"/>
                  <a:pt x="126487" y="125914"/>
                </a:cubicBezTo>
                <a:lnTo>
                  <a:pt x="125833" y="125914"/>
                </a:lnTo>
                <a:cubicBezTo>
                  <a:pt x="110583" y="125914"/>
                  <a:pt x="97062" y="135612"/>
                  <a:pt x="91919" y="14960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6096000" y="2639158"/>
            <a:ext cx="5169292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39" y="5083236"/>
            <a:ext cx="1809351" cy="293639"/>
            <a:chOff x="4974938" y="3329013"/>
            <a:chExt cx="1809587" cy="293677"/>
          </a:xfrm>
        </p:grpSpPr>
        <p:sp>
          <p:nvSpPr>
            <p:cNvPr id="37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8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9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6921838" y="1481126"/>
            <a:ext cx="442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MANAGER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SHIP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87865" y="2329662"/>
            <a:ext cx="156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Frans</a:t>
            </a:r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1400" b="1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Nicolash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510004" y="3273007"/>
            <a:ext cx="755286" cy="212620"/>
            <a:chOff x="9730314" y="5387448"/>
            <a:chExt cx="604312" cy="170120"/>
          </a:xfrm>
        </p:grpSpPr>
        <p:sp>
          <p:nvSpPr>
            <p:cNvPr id="49" name="Icon 31">
              <a:extLst>
                <a:ext uri="{FF2B5EF4-FFF2-40B4-BE49-F238E27FC236}">
                  <a16:creationId xmlns:a16="http://schemas.microsoft.com/office/drawing/2014/main" id="{DB603FB3-9286-494A-B284-A24717D7BBBD}"/>
                </a:ext>
              </a:extLst>
            </p:cNvPr>
            <p:cNvSpPr/>
            <p:nvPr/>
          </p:nvSpPr>
          <p:spPr>
            <a:xfrm>
              <a:off x="9947414" y="5387448"/>
              <a:ext cx="170119" cy="170120"/>
            </a:xfrm>
            <a:custGeom>
              <a:avLst/>
              <a:gdLst>
                <a:gd name="connsiteX0" fmla="*/ 306681 w 319148"/>
                <a:gd name="connsiteY0" fmla="*/ 219414 h 319148"/>
                <a:gd name="connsiteX1" fmla="*/ 319148 w 319148"/>
                <a:gd name="connsiteY1" fmla="*/ 206948 h 319148"/>
                <a:gd name="connsiteX2" fmla="*/ 319148 w 319148"/>
                <a:gd name="connsiteY2" fmla="*/ 49867 h 319148"/>
                <a:gd name="connsiteX3" fmla="*/ 269281 w 319148"/>
                <a:gd name="connsiteY3" fmla="*/ 0 h 319148"/>
                <a:gd name="connsiteX4" fmla="*/ 49867 w 319148"/>
                <a:gd name="connsiteY4" fmla="*/ 0 h 319148"/>
                <a:gd name="connsiteX5" fmla="*/ 0 w 319148"/>
                <a:gd name="connsiteY5" fmla="*/ 49867 h 319148"/>
                <a:gd name="connsiteX6" fmla="*/ 0 w 319148"/>
                <a:gd name="connsiteY6" fmla="*/ 269281 h 319148"/>
                <a:gd name="connsiteX7" fmla="*/ 49867 w 319148"/>
                <a:gd name="connsiteY7" fmla="*/ 319148 h 319148"/>
                <a:gd name="connsiteX8" fmla="*/ 269281 w 319148"/>
                <a:gd name="connsiteY8" fmla="*/ 319148 h 319148"/>
                <a:gd name="connsiteX9" fmla="*/ 319148 w 319148"/>
                <a:gd name="connsiteY9" fmla="*/ 269281 h 319148"/>
                <a:gd name="connsiteX10" fmla="*/ 306681 w 319148"/>
                <a:gd name="connsiteY10" fmla="*/ 256814 h 319148"/>
                <a:gd name="connsiteX11" fmla="*/ 294215 w 319148"/>
                <a:gd name="connsiteY11" fmla="*/ 269281 h 319148"/>
                <a:gd name="connsiteX12" fmla="*/ 269281 w 319148"/>
                <a:gd name="connsiteY12" fmla="*/ 294215 h 319148"/>
                <a:gd name="connsiteX13" fmla="*/ 208194 w 319148"/>
                <a:gd name="connsiteY13" fmla="*/ 294215 h 319148"/>
                <a:gd name="connsiteX14" fmla="*/ 208194 w 319148"/>
                <a:gd name="connsiteY14" fmla="*/ 203208 h 319148"/>
                <a:gd name="connsiteX15" fmla="*/ 237048 w 319148"/>
                <a:gd name="connsiteY15" fmla="*/ 203208 h 319148"/>
                <a:gd name="connsiteX16" fmla="*/ 249427 w 319148"/>
                <a:gd name="connsiteY16" fmla="*/ 192231 h 319148"/>
                <a:gd name="connsiteX17" fmla="*/ 251078 w 319148"/>
                <a:gd name="connsiteY17" fmla="*/ 178518 h 319148"/>
                <a:gd name="connsiteX18" fmla="*/ 238699 w 319148"/>
                <a:gd name="connsiteY18" fmla="*/ 164561 h 319148"/>
                <a:gd name="connsiteX19" fmla="*/ 208194 w 319148"/>
                <a:gd name="connsiteY19" fmla="*/ 164561 h 319148"/>
                <a:gd name="connsiteX20" fmla="*/ 208194 w 319148"/>
                <a:gd name="connsiteY20" fmla="*/ 122797 h 319148"/>
                <a:gd name="connsiteX21" fmla="*/ 226894 w 319148"/>
                <a:gd name="connsiteY21" fmla="*/ 104097 h 319148"/>
                <a:gd name="connsiteX22" fmla="*/ 242478 w 319148"/>
                <a:gd name="connsiteY22" fmla="*/ 104097 h 319148"/>
                <a:gd name="connsiteX23" fmla="*/ 254944 w 319148"/>
                <a:gd name="connsiteY23" fmla="*/ 91630 h 319148"/>
                <a:gd name="connsiteX24" fmla="*/ 254944 w 319148"/>
                <a:gd name="connsiteY24" fmla="*/ 79020 h 319148"/>
                <a:gd name="connsiteX25" fmla="*/ 243766 w 319148"/>
                <a:gd name="connsiteY25" fmla="*/ 66619 h 319148"/>
                <a:gd name="connsiteX26" fmla="*/ 226894 w 319148"/>
                <a:gd name="connsiteY26" fmla="*/ 65450 h 319148"/>
                <a:gd name="connsiteX27" fmla="*/ 186913 w 319148"/>
                <a:gd name="connsiteY27" fmla="*/ 82275 h 319148"/>
                <a:gd name="connsiteX28" fmla="*/ 169547 w 319148"/>
                <a:gd name="connsiteY28" fmla="*/ 122907 h 319148"/>
                <a:gd name="connsiteX29" fmla="*/ 169547 w 319148"/>
                <a:gd name="connsiteY29" fmla="*/ 164561 h 319148"/>
                <a:gd name="connsiteX30" fmla="*/ 141497 w 319148"/>
                <a:gd name="connsiteY30" fmla="*/ 164561 h 319148"/>
                <a:gd name="connsiteX31" fmla="*/ 129031 w 319148"/>
                <a:gd name="connsiteY31" fmla="*/ 177027 h 319148"/>
                <a:gd name="connsiteX32" fmla="*/ 129031 w 319148"/>
                <a:gd name="connsiteY32" fmla="*/ 190741 h 319148"/>
                <a:gd name="connsiteX33" fmla="*/ 141497 w 319148"/>
                <a:gd name="connsiteY33" fmla="*/ 203208 h 319148"/>
                <a:gd name="connsiteX34" fmla="*/ 169547 w 319148"/>
                <a:gd name="connsiteY34" fmla="*/ 203208 h 319148"/>
                <a:gd name="connsiteX35" fmla="*/ 169547 w 319148"/>
                <a:gd name="connsiteY35" fmla="*/ 294215 h 319148"/>
                <a:gd name="connsiteX36" fmla="*/ 49867 w 319148"/>
                <a:gd name="connsiteY36" fmla="*/ 294215 h 319148"/>
                <a:gd name="connsiteX37" fmla="*/ 24933 w 319148"/>
                <a:gd name="connsiteY37" fmla="*/ 269281 h 319148"/>
                <a:gd name="connsiteX38" fmla="*/ 24933 w 319148"/>
                <a:gd name="connsiteY38" fmla="*/ 49867 h 319148"/>
                <a:gd name="connsiteX39" fmla="*/ 49867 w 319148"/>
                <a:gd name="connsiteY39" fmla="*/ 24933 h 319148"/>
                <a:gd name="connsiteX40" fmla="*/ 269281 w 319148"/>
                <a:gd name="connsiteY40" fmla="*/ 24933 h 319148"/>
                <a:gd name="connsiteX41" fmla="*/ 294215 w 319148"/>
                <a:gd name="connsiteY41" fmla="*/ 49867 h 319148"/>
                <a:gd name="connsiteX42" fmla="*/ 294215 w 319148"/>
                <a:gd name="connsiteY42" fmla="*/ 206948 h 319148"/>
                <a:gd name="connsiteX43" fmla="*/ 306681 w 319148"/>
                <a:gd name="connsiteY43" fmla="*/ 219414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9148" h="319148">
                  <a:moveTo>
                    <a:pt x="306681" y="219414"/>
                  </a:moveTo>
                  <a:cubicBezTo>
                    <a:pt x="313567" y="219414"/>
                    <a:pt x="319148" y="213833"/>
                    <a:pt x="319148" y="206948"/>
                  </a:cubicBezTo>
                  <a:lnTo>
                    <a:pt x="319148" y="49867"/>
                  </a:lnTo>
                  <a:cubicBezTo>
                    <a:pt x="319148" y="22369"/>
                    <a:pt x="296779" y="0"/>
                    <a:pt x="269281" y="0"/>
                  </a:cubicBezTo>
                  <a:lnTo>
                    <a:pt x="49867" y="0"/>
                  </a:lnTo>
                  <a:cubicBezTo>
                    <a:pt x="22369" y="0"/>
                    <a:pt x="0" y="22369"/>
                    <a:pt x="0" y="49867"/>
                  </a:cubicBezTo>
                  <a:lnTo>
                    <a:pt x="0" y="269281"/>
                  </a:lnTo>
                  <a:cubicBezTo>
                    <a:pt x="0" y="296779"/>
                    <a:pt x="22369" y="319148"/>
                    <a:pt x="49867" y="319148"/>
                  </a:cubicBezTo>
                  <a:lnTo>
                    <a:pt x="269281" y="319148"/>
                  </a:lnTo>
                  <a:cubicBezTo>
                    <a:pt x="296779" y="319148"/>
                    <a:pt x="319148" y="296779"/>
                    <a:pt x="319148" y="269281"/>
                  </a:cubicBezTo>
                  <a:cubicBezTo>
                    <a:pt x="319148" y="262395"/>
                    <a:pt x="313567" y="256814"/>
                    <a:pt x="306681" y="256814"/>
                  </a:cubicBezTo>
                  <a:cubicBezTo>
                    <a:pt x="299795" y="256814"/>
                    <a:pt x="294215" y="262395"/>
                    <a:pt x="294215" y="269281"/>
                  </a:cubicBezTo>
                  <a:cubicBezTo>
                    <a:pt x="294215" y="283029"/>
                    <a:pt x="283029" y="294215"/>
                    <a:pt x="269281" y="294215"/>
                  </a:cubicBezTo>
                  <a:lnTo>
                    <a:pt x="208194" y="294215"/>
                  </a:lnTo>
                  <a:lnTo>
                    <a:pt x="208194" y="203208"/>
                  </a:lnTo>
                  <a:lnTo>
                    <a:pt x="237048" y="203208"/>
                  </a:lnTo>
                  <a:cubicBezTo>
                    <a:pt x="243357" y="203208"/>
                    <a:pt x="248672" y="198494"/>
                    <a:pt x="249427" y="192231"/>
                  </a:cubicBezTo>
                  <a:lnTo>
                    <a:pt x="251078" y="178518"/>
                  </a:lnTo>
                  <a:cubicBezTo>
                    <a:pt x="251969" y="171096"/>
                    <a:pt x="246176" y="164561"/>
                    <a:pt x="238699" y="164561"/>
                  </a:cubicBezTo>
                  <a:lnTo>
                    <a:pt x="208194" y="164561"/>
                  </a:lnTo>
                  <a:lnTo>
                    <a:pt x="208194" y="122797"/>
                  </a:lnTo>
                  <a:cubicBezTo>
                    <a:pt x="208194" y="112468"/>
                    <a:pt x="216565" y="104097"/>
                    <a:pt x="226894" y="104097"/>
                  </a:cubicBezTo>
                  <a:lnTo>
                    <a:pt x="242478" y="104097"/>
                  </a:lnTo>
                  <a:cubicBezTo>
                    <a:pt x="249364" y="104097"/>
                    <a:pt x="254944" y="98516"/>
                    <a:pt x="254944" y="91630"/>
                  </a:cubicBezTo>
                  <a:lnTo>
                    <a:pt x="254944" y="79020"/>
                  </a:lnTo>
                  <a:cubicBezTo>
                    <a:pt x="254944" y="72633"/>
                    <a:pt x="250121" y="67267"/>
                    <a:pt x="243766" y="66619"/>
                  </a:cubicBezTo>
                  <a:cubicBezTo>
                    <a:pt x="237445" y="65976"/>
                    <a:pt x="230756" y="65450"/>
                    <a:pt x="226894" y="65450"/>
                  </a:cubicBezTo>
                  <a:cubicBezTo>
                    <a:pt x="212355" y="65450"/>
                    <a:pt x="197783" y="71584"/>
                    <a:pt x="186913" y="82275"/>
                  </a:cubicBezTo>
                  <a:cubicBezTo>
                    <a:pt x="175715" y="93291"/>
                    <a:pt x="169547" y="107720"/>
                    <a:pt x="169547" y="122907"/>
                  </a:cubicBezTo>
                  <a:lnTo>
                    <a:pt x="169547" y="164561"/>
                  </a:lnTo>
                  <a:lnTo>
                    <a:pt x="141497" y="164561"/>
                  </a:lnTo>
                  <a:cubicBezTo>
                    <a:pt x="134611" y="164561"/>
                    <a:pt x="129031" y="170141"/>
                    <a:pt x="129031" y="177027"/>
                  </a:cubicBezTo>
                  <a:lnTo>
                    <a:pt x="129031" y="190741"/>
                  </a:lnTo>
                  <a:cubicBezTo>
                    <a:pt x="129031" y="197627"/>
                    <a:pt x="134611" y="203208"/>
                    <a:pt x="141497" y="203208"/>
                  </a:cubicBezTo>
                  <a:lnTo>
                    <a:pt x="169547" y="203208"/>
                  </a:lnTo>
                  <a:lnTo>
                    <a:pt x="169547" y="294215"/>
                  </a:ln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69281" y="24933"/>
                  </a:lnTo>
                  <a:cubicBezTo>
                    <a:pt x="283029" y="24933"/>
                    <a:pt x="294215" y="36119"/>
                    <a:pt x="294215" y="49867"/>
                  </a:cubicBezTo>
                  <a:lnTo>
                    <a:pt x="294215" y="206948"/>
                  </a:lnTo>
                  <a:cubicBezTo>
                    <a:pt x="294215" y="213833"/>
                    <a:pt x="299795" y="219414"/>
                    <a:pt x="306681" y="2194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Icon 41">
              <a:extLst>
                <a:ext uri="{FF2B5EF4-FFF2-40B4-BE49-F238E27FC236}">
                  <a16:creationId xmlns:a16="http://schemas.microsoft.com/office/drawing/2014/main" id="{28136302-A685-4BAF-A3F6-8C4F21BC9E13}"/>
                </a:ext>
              </a:extLst>
            </p:cNvPr>
            <p:cNvSpPr/>
            <p:nvPr/>
          </p:nvSpPr>
          <p:spPr>
            <a:xfrm>
              <a:off x="9730314" y="5387448"/>
              <a:ext cx="170119" cy="168774"/>
            </a:xfrm>
            <a:custGeom>
              <a:avLst/>
              <a:gdLst>
                <a:gd name="connsiteX0" fmla="*/ 159572 w 319148"/>
                <a:gd name="connsiteY0" fmla="*/ 316623 h 316623"/>
                <a:gd name="connsiteX1" fmla="*/ 159508 w 319148"/>
                <a:gd name="connsiteY1" fmla="*/ 316623 h 316623"/>
                <a:gd name="connsiteX2" fmla="*/ 87798 w 319148"/>
                <a:gd name="connsiteY2" fmla="*/ 299584 h 316623"/>
                <a:gd name="connsiteX3" fmla="*/ 19601 w 319148"/>
                <a:gd name="connsiteY3" fmla="*/ 315096 h 316623"/>
                <a:gd name="connsiteX4" fmla="*/ 8052 w 319148"/>
                <a:gd name="connsiteY4" fmla="*/ 311785 h 316623"/>
                <a:gd name="connsiteX5" fmla="*/ 4660 w 319148"/>
                <a:gd name="connsiteY5" fmla="*/ 300260 h 316623"/>
                <a:gd name="connsiteX6" fmla="*/ 19438 w 319148"/>
                <a:gd name="connsiteY6" fmla="*/ 233091 h 316623"/>
                <a:gd name="connsiteX7" fmla="*/ 2 w 319148"/>
                <a:gd name="connsiteY7" fmla="*/ 158505 h 316623"/>
                <a:gd name="connsiteX8" fmla="*/ 0 w 319148"/>
                <a:gd name="connsiteY8" fmla="*/ 158245 h 316623"/>
                <a:gd name="connsiteX9" fmla="*/ 46982 w 319148"/>
                <a:gd name="connsiteY9" fmla="*/ 46353 h 316623"/>
                <a:gd name="connsiteX10" fmla="*/ 159569 w 319148"/>
                <a:gd name="connsiteY10" fmla="*/ 0 h 316623"/>
                <a:gd name="connsiteX11" fmla="*/ 271989 w 319148"/>
                <a:gd name="connsiteY11" fmla="*/ 46392 h 316623"/>
                <a:gd name="connsiteX12" fmla="*/ 319148 w 319148"/>
                <a:gd name="connsiteY12" fmla="*/ 158371 h 316623"/>
                <a:gd name="connsiteX13" fmla="*/ 291694 w 319148"/>
                <a:gd name="connsiteY13" fmla="*/ 246858 h 316623"/>
                <a:gd name="connsiteX14" fmla="*/ 274365 w 319148"/>
                <a:gd name="connsiteY14" fmla="*/ 250106 h 316623"/>
                <a:gd name="connsiteX15" fmla="*/ 271117 w 319148"/>
                <a:gd name="connsiteY15" fmla="*/ 232777 h 316623"/>
                <a:gd name="connsiteX16" fmla="*/ 294215 w 319148"/>
                <a:gd name="connsiteY16" fmla="*/ 158361 h 316623"/>
                <a:gd name="connsiteX17" fmla="*/ 254392 w 319148"/>
                <a:gd name="connsiteY17" fmla="*/ 64055 h 316623"/>
                <a:gd name="connsiteX18" fmla="*/ 159564 w 319148"/>
                <a:gd name="connsiteY18" fmla="*/ 24933 h 316623"/>
                <a:gd name="connsiteX19" fmla="*/ 24933 w 319148"/>
                <a:gd name="connsiteY19" fmla="*/ 158021 h 316623"/>
                <a:gd name="connsiteX20" fmla="*/ 24936 w 319148"/>
                <a:gd name="connsiteY20" fmla="*/ 158257 h 316623"/>
                <a:gd name="connsiteX21" fmla="*/ 43417 w 319148"/>
                <a:gd name="connsiteY21" fmla="*/ 224883 h 316623"/>
                <a:gd name="connsiteX22" fmla="*/ 44807 w 319148"/>
                <a:gd name="connsiteY22" fmla="*/ 233817 h 316623"/>
                <a:gd name="connsiteX23" fmla="*/ 33234 w 319148"/>
                <a:gd name="connsiteY23" fmla="*/ 286423 h 316623"/>
                <a:gd name="connsiteX24" fmla="*/ 86741 w 319148"/>
                <a:gd name="connsiteY24" fmla="*/ 274251 h 316623"/>
                <a:gd name="connsiteX25" fmla="*/ 95456 w 319148"/>
                <a:gd name="connsiteY25" fmla="*/ 275451 h 316623"/>
                <a:gd name="connsiteX26" fmla="*/ 159513 w 319148"/>
                <a:gd name="connsiteY26" fmla="*/ 291690 h 316623"/>
                <a:gd name="connsiteX27" fmla="*/ 159569 w 319148"/>
                <a:gd name="connsiteY27" fmla="*/ 291690 h 316623"/>
                <a:gd name="connsiteX28" fmla="*/ 228616 w 319148"/>
                <a:gd name="connsiteY28" fmla="*/ 272680 h 316623"/>
                <a:gd name="connsiteX29" fmla="*/ 245706 w 319148"/>
                <a:gd name="connsiteY29" fmla="*/ 277002 h 316623"/>
                <a:gd name="connsiteX30" fmla="*/ 241384 w 319148"/>
                <a:gd name="connsiteY30" fmla="*/ 294095 h 316623"/>
                <a:gd name="connsiteX31" fmla="*/ 159569 w 319148"/>
                <a:gd name="connsiteY31" fmla="*/ 316623 h 316623"/>
                <a:gd name="connsiteX32" fmla="*/ 124363 w 319148"/>
                <a:gd name="connsiteY32" fmla="*/ 94883 h 316623"/>
                <a:gd name="connsiteX33" fmla="*/ 116150 w 319148"/>
                <a:gd name="connsiteY33" fmla="*/ 88514 h 316623"/>
                <a:gd name="connsiteX34" fmla="*/ 109154 w 319148"/>
                <a:gd name="connsiteY34" fmla="*/ 88514 h 316623"/>
                <a:gd name="connsiteX35" fmla="*/ 99422 w 319148"/>
                <a:gd name="connsiteY35" fmla="*/ 93065 h 316623"/>
                <a:gd name="connsiteX36" fmla="*/ 86646 w 319148"/>
                <a:gd name="connsiteY36" fmla="*/ 123403 h 316623"/>
                <a:gd name="connsiteX37" fmla="*/ 101550 w 319148"/>
                <a:gd name="connsiteY37" fmla="*/ 161030 h 316623"/>
                <a:gd name="connsiteX38" fmla="*/ 163901 w 319148"/>
                <a:gd name="connsiteY38" fmla="*/ 215942 h 316623"/>
                <a:gd name="connsiteX39" fmla="*/ 207700 w 319148"/>
                <a:gd name="connsiteY39" fmla="*/ 225041 h 316623"/>
                <a:gd name="connsiteX40" fmla="*/ 232336 w 319148"/>
                <a:gd name="connsiteY40" fmla="*/ 207749 h 316623"/>
                <a:gd name="connsiteX41" fmla="*/ 234467 w 319148"/>
                <a:gd name="connsiteY41" fmla="*/ 190453 h 316623"/>
                <a:gd name="connsiteX42" fmla="*/ 227471 w 319148"/>
                <a:gd name="connsiteY42" fmla="*/ 186209 h 316623"/>
                <a:gd name="connsiteX43" fmla="*/ 202584 w 319148"/>
                <a:gd name="connsiteY43" fmla="*/ 174225 h 316623"/>
                <a:gd name="connsiteX44" fmla="*/ 194371 w 319148"/>
                <a:gd name="connsiteY44" fmla="*/ 176049 h 316623"/>
                <a:gd name="connsiteX45" fmla="*/ 182637 w 319148"/>
                <a:gd name="connsiteY45" fmla="*/ 190524 h 316623"/>
                <a:gd name="connsiteX46" fmla="*/ 174729 w 319148"/>
                <a:gd name="connsiteY46" fmla="*/ 191440 h 316623"/>
                <a:gd name="connsiteX47" fmla="*/ 145498 w 319148"/>
                <a:gd name="connsiteY47" fmla="*/ 173314 h 316623"/>
                <a:gd name="connsiteX48" fmla="*/ 124986 w 319148"/>
                <a:gd name="connsiteY48" fmla="*/ 147731 h 316623"/>
                <a:gd name="connsiteX49" fmla="*/ 126588 w 319148"/>
                <a:gd name="connsiteY49" fmla="*/ 140307 h 316623"/>
                <a:gd name="connsiteX50" fmla="*/ 132271 w 319148"/>
                <a:gd name="connsiteY50" fmla="*/ 134326 h 316623"/>
                <a:gd name="connsiteX51" fmla="*/ 135829 w 319148"/>
                <a:gd name="connsiteY51" fmla="*/ 128259 h 316623"/>
                <a:gd name="connsiteX52" fmla="*/ 135527 w 319148"/>
                <a:gd name="connsiteY52" fmla="*/ 121887 h 316623"/>
                <a:gd name="connsiteX53" fmla="*/ 124360 w 319148"/>
                <a:gd name="connsiteY53" fmla="*/ 94883 h 31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9148" h="316623">
                  <a:moveTo>
                    <a:pt x="159572" y="316623"/>
                  </a:moveTo>
                  <a:lnTo>
                    <a:pt x="159508" y="316623"/>
                  </a:lnTo>
                  <a:cubicBezTo>
                    <a:pt x="134609" y="316613"/>
                    <a:pt x="109921" y="310735"/>
                    <a:pt x="87798" y="299584"/>
                  </a:cubicBezTo>
                  <a:lnTo>
                    <a:pt x="19601" y="315096"/>
                  </a:lnTo>
                  <a:cubicBezTo>
                    <a:pt x="15440" y="316041"/>
                    <a:pt x="11081" y="314792"/>
                    <a:pt x="8052" y="311785"/>
                  </a:cubicBezTo>
                  <a:cubicBezTo>
                    <a:pt x="5023" y="308778"/>
                    <a:pt x="3745" y="304429"/>
                    <a:pt x="4660" y="300260"/>
                  </a:cubicBezTo>
                  <a:lnTo>
                    <a:pt x="19438" y="233091"/>
                  </a:lnTo>
                  <a:cubicBezTo>
                    <a:pt x="6742" y="209645"/>
                    <a:pt x="39" y="183967"/>
                    <a:pt x="2" y="158505"/>
                  </a:cubicBezTo>
                  <a:cubicBezTo>
                    <a:pt x="0" y="158417"/>
                    <a:pt x="0" y="158330"/>
                    <a:pt x="0" y="158245"/>
                  </a:cubicBezTo>
                  <a:cubicBezTo>
                    <a:pt x="17" y="116050"/>
                    <a:pt x="16703" y="76312"/>
                    <a:pt x="46982" y="46353"/>
                  </a:cubicBezTo>
                  <a:cubicBezTo>
                    <a:pt x="77191" y="16462"/>
                    <a:pt x="117175" y="0"/>
                    <a:pt x="159569" y="0"/>
                  </a:cubicBezTo>
                  <a:cubicBezTo>
                    <a:pt x="202058" y="17"/>
                    <a:pt x="241979" y="16494"/>
                    <a:pt x="271989" y="46392"/>
                  </a:cubicBezTo>
                  <a:cubicBezTo>
                    <a:pt x="302415" y="76707"/>
                    <a:pt x="319163" y="116476"/>
                    <a:pt x="319148" y="158371"/>
                  </a:cubicBezTo>
                  <a:cubicBezTo>
                    <a:pt x="319136" y="190032"/>
                    <a:pt x="309642" y="220632"/>
                    <a:pt x="291694" y="246858"/>
                  </a:cubicBezTo>
                  <a:cubicBezTo>
                    <a:pt x="287806" y="252541"/>
                    <a:pt x="280048" y="253995"/>
                    <a:pt x="274365" y="250106"/>
                  </a:cubicBezTo>
                  <a:cubicBezTo>
                    <a:pt x="268685" y="246218"/>
                    <a:pt x="267229" y="238460"/>
                    <a:pt x="271117" y="232777"/>
                  </a:cubicBezTo>
                  <a:cubicBezTo>
                    <a:pt x="286216" y="210712"/>
                    <a:pt x="294202" y="184980"/>
                    <a:pt x="294215" y="158361"/>
                  </a:cubicBezTo>
                  <a:cubicBezTo>
                    <a:pt x="294227" y="123145"/>
                    <a:pt x="280085" y="89653"/>
                    <a:pt x="254392" y="64055"/>
                  </a:cubicBezTo>
                  <a:cubicBezTo>
                    <a:pt x="229086" y="38842"/>
                    <a:pt x="195409" y="24948"/>
                    <a:pt x="159564" y="24933"/>
                  </a:cubicBezTo>
                  <a:cubicBezTo>
                    <a:pt x="85438" y="24933"/>
                    <a:pt x="25089" y="84613"/>
                    <a:pt x="24933" y="158021"/>
                  </a:cubicBezTo>
                  <a:cubicBezTo>
                    <a:pt x="24933" y="158101"/>
                    <a:pt x="24936" y="158179"/>
                    <a:pt x="24936" y="158257"/>
                  </a:cubicBezTo>
                  <a:cubicBezTo>
                    <a:pt x="24926" y="180979"/>
                    <a:pt x="31318" y="204018"/>
                    <a:pt x="43417" y="224883"/>
                  </a:cubicBezTo>
                  <a:cubicBezTo>
                    <a:pt x="44982" y="227583"/>
                    <a:pt x="45479" y="230771"/>
                    <a:pt x="44807" y="233817"/>
                  </a:cubicBezTo>
                  <a:lnTo>
                    <a:pt x="33234" y="286423"/>
                  </a:lnTo>
                  <a:lnTo>
                    <a:pt x="86741" y="274251"/>
                  </a:lnTo>
                  <a:cubicBezTo>
                    <a:pt x="89695" y="273581"/>
                    <a:pt x="92792" y="274007"/>
                    <a:pt x="95456" y="275451"/>
                  </a:cubicBezTo>
                  <a:cubicBezTo>
                    <a:pt x="115005" y="286065"/>
                    <a:pt x="137156" y="291680"/>
                    <a:pt x="159513" y="291690"/>
                  </a:cubicBezTo>
                  <a:lnTo>
                    <a:pt x="159569" y="291690"/>
                  </a:lnTo>
                  <a:cubicBezTo>
                    <a:pt x="183882" y="291690"/>
                    <a:pt x="207758" y="285115"/>
                    <a:pt x="228616" y="272680"/>
                  </a:cubicBezTo>
                  <a:cubicBezTo>
                    <a:pt x="234528" y="269152"/>
                    <a:pt x="242181" y="271088"/>
                    <a:pt x="245706" y="277002"/>
                  </a:cubicBezTo>
                  <a:cubicBezTo>
                    <a:pt x="249232" y="282917"/>
                    <a:pt x="247299" y="290567"/>
                    <a:pt x="241384" y="294095"/>
                  </a:cubicBezTo>
                  <a:cubicBezTo>
                    <a:pt x="216668" y="308831"/>
                    <a:pt x="188377" y="316623"/>
                    <a:pt x="159569" y="316623"/>
                  </a:cubicBezTo>
                  <a:close/>
                  <a:moveTo>
                    <a:pt x="124363" y="94883"/>
                  </a:moveTo>
                  <a:cubicBezTo>
                    <a:pt x="121628" y="88825"/>
                    <a:pt x="118750" y="88618"/>
                    <a:pt x="116150" y="88514"/>
                  </a:cubicBezTo>
                  <a:lnTo>
                    <a:pt x="109154" y="88514"/>
                  </a:lnTo>
                  <a:cubicBezTo>
                    <a:pt x="106719" y="88514"/>
                    <a:pt x="102765" y="89424"/>
                    <a:pt x="99422" y="93065"/>
                  </a:cubicBezTo>
                  <a:cubicBezTo>
                    <a:pt x="96077" y="96705"/>
                    <a:pt x="86646" y="105504"/>
                    <a:pt x="86646" y="123403"/>
                  </a:cubicBezTo>
                  <a:cubicBezTo>
                    <a:pt x="86646" y="141302"/>
                    <a:pt x="99726" y="158600"/>
                    <a:pt x="101550" y="161030"/>
                  </a:cubicBezTo>
                  <a:cubicBezTo>
                    <a:pt x="103376" y="163455"/>
                    <a:pt x="126803" y="201359"/>
                    <a:pt x="163901" y="215942"/>
                  </a:cubicBezTo>
                  <a:cubicBezTo>
                    <a:pt x="194734" y="228061"/>
                    <a:pt x="201009" y="225650"/>
                    <a:pt x="207700" y="225041"/>
                  </a:cubicBezTo>
                  <a:cubicBezTo>
                    <a:pt x="214393" y="224437"/>
                    <a:pt x="229298" y="216244"/>
                    <a:pt x="232336" y="207749"/>
                  </a:cubicBezTo>
                  <a:cubicBezTo>
                    <a:pt x="235380" y="199256"/>
                    <a:pt x="235380" y="191975"/>
                    <a:pt x="234467" y="190453"/>
                  </a:cubicBezTo>
                  <a:cubicBezTo>
                    <a:pt x="233556" y="188939"/>
                    <a:pt x="231121" y="188028"/>
                    <a:pt x="227471" y="186209"/>
                  </a:cubicBezTo>
                  <a:cubicBezTo>
                    <a:pt x="223819" y="184391"/>
                    <a:pt x="205930" y="175437"/>
                    <a:pt x="202584" y="174225"/>
                  </a:cubicBezTo>
                  <a:cubicBezTo>
                    <a:pt x="199239" y="173012"/>
                    <a:pt x="196806" y="172406"/>
                    <a:pt x="194371" y="176049"/>
                  </a:cubicBezTo>
                  <a:cubicBezTo>
                    <a:pt x="191936" y="179686"/>
                    <a:pt x="184768" y="188099"/>
                    <a:pt x="182637" y="190524"/>
                  </a:cubicBezTo>
                  <a:cubicBezTo>
                    <a:pt x="180509" y="192957"/>
                    <a:pt x="178379" y="193258"/>
                    <a:pt x="174729" y="191440"/>
                  </a:cubicBezTo>
                  <a:cubicBezTo>
                    <a:pt x="171079" y="189613"/>
                    <a:pt x="159443" y="185705"/>
                    <a:pt x="145498" y="173314"/>
                  </a:cubicBezTo>
                  <a:cubicBezTo>
                    <a:pt x="134645" y="163670"/>
                    <a:pt x="127117" y="151373"/>
                    <a:pt x="124986" y="147731"/>
                  </a:cubicBezTo>
                  <a:cubicBezTo>
                    <a:pt x="122856" y="144093"/>
                    <a:pt x="124757" y="142121"/>
                    <a:pt x="126588" y="140307"/>
                  </a:cubicBezTo>
                  <a:cubicBezTo>
                    <a:pt x="128227" y="138678"/>
                    <a:pt x="130445" y="136450"/>
                    <a:pt x="132271" y="134326"/>
                  </a:cubicBezTo>
                  <a:cubicBezTo>
                    <a:pt x="134093" y="132203"/>
                    <a:pt x="134614" y="130686"/>
                    <a:pt x="135829" y="128259"/>
                  </a:cubicBezTo>
                  <a:cubicBezTo>
                    <a:pt x="137046" y="125831"/>
                    <a:pt x="136438" y="123708"/>
                    <a:pt x="135527" y="121887"/>
                  </a:cubicBezTo>
                  <a:cubicBezTo>
                    <a:pt x="134614" y="120068"/>
                    <a:pt x="127606" y="102076"/>
                    <a:pt x="124360" y="948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Icon 50">
              <a:extLst>
                <a:ext uri="{FF2B5EF4-FFF2-40B4-BE49-F238E27FC236}">
                  <a16:creationId xmlns:a16="http://schemas.microsoft.com/office/drawing/2014/main" id="{4FE587DE-6C2D-4C48-92FC-4D4A56A0880F}"/>
                </a:ext>
              </a:extLst>
            </p:cNvPr>
            <p:cNvSpPr/>
            <p:nvPr/>
          </p:nvSpPr>
          <p:spPr>
            <a:xfrm>
              <a:off x="10164513" y="5387448"/>
              <a:ext cx="170113" cy="170119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206248" y="3787133"/>
            <a:ext cx="1143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Education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7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6691085" y="4372718"/>
            <a:ext cx="45742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 malesuada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43357" y="4090593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accent1"/>
                </a:solidFill>
                <a:latin typeface="+mj-lt"/>
              </a:rPr>
              <a:t>2018-2019-2020</a:t>
            </a:r>
            <a:endParaRPr lang="en-US" sz="1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3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91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0211709" y="4412160"/>
            <a:ext cx="875180" cy="232338"/>
            <a:chOff x="10211709" y="4412160"/>
            <a:chExt cx="875180" cy="232338"/>
          </a:xfrm>
        </p:grpSpPr>
        <p:sp>
          <p:nvSpPr>
            <p:cNvPr id="32" name="Icon 31">
              <a:extLst>
                <a:ext uri="{FF2B5EF4-FFF2-40B4-BE49-F238E27FC236}">
                  <a16:creationId xmlns:a16="http://schemas.microsoft.com/office/drawing/2014/main" id="{DB603FB3-9286-494A-B284-A24717D7BBBD}"/>
                </a:ext>
              </a:extLst>
            </p:cNvPr>
            <p:cNvSpPr/>
            <p:nvPr/>
          </p:nvSpPr>
          <p:spPr>
            <a:xfrm>
              <a:off x="10533134" y="4412160"/>
              <a:ext cx="232338" cy="232338"/>
            </a:xfrm>
            <a:custGeom>
              <a:avLst/>
              <a:gdLst>
                <a:gd name="connsiteX0" fmla="*/ 306681 w 319148"/>
                <a:gd name="connsiteY0" fmla="*/ 219414 h 319148"/>
                <a:gd name="connsiteX1" fmla="*/ 319148 w 319148"/>
                <a:gd name="connsiteY1" fmla="*/ 206948 h 319148"/>
                <a:gd name="connsiteX2" fmla="*/ 319148 w 319148"/>
                <a:gd name="connsiteY2" fmla="*/ 49867 h 319148"/>
                <a:gd name="connsiteX3" fmla="*/ 269281 w 319148"/>
                <a:gd name="connsiteY3" fmla="*/ 0 h 319148"/>
                <a:gd name="connsiteX4" fmla="*/ 49867 w 319148"/>
                <a:gd name="connsiteY4" fmla="*/ 0 h 319148"/>
                <a:gd name="connsiteX5" fmla="*/ 0 w 319148"/>
                <a:gd name="connsiteY5" fmla="*/ 49867 h 319148"/>
                <a:gd name="connsiteX6" fmla="*/ 0 w 319148"/>
                <a:gd name="connsiteY6" fmla="*/ 269281 h 319148"/>
                <a:gd name="connsiteX7" fmla="*/ 49867 w 319148"/>
                <a:gd name="connsiteY7" fmla="*/ 319148 h 319148"/>
                <a:gd name="connsiteX8" fmla="*/ 269281 w 319148"/>
                <a:gd name="connsiteY8" fmla="*/ 319148 h 319148"/>
                <a:gd name="connsiteX9" fmla="*/ 319148 w 319148"/>
                <a:gd name="connsiteY9" fmla="*/ 269281 h 319148"/>
                <a:gd name="connsiteX10" fmla="*/ 306681 w 319148"/>
                <a:gd name="connsiteY10" fmla="*/ 256814 h 319148"/>
                <a:gd name="connsiteX11" fmla="*/ 294215 w 319148"/>
                <a:gd name="connsiteY11" fmla="*/ 269281 h 319148"/>
                <a:gd name="connsiteX12" fmla="*/ 269281 w 319148"/>
                <a:gd name="connsiteY12" fmla="*/ 294215 h 319148"/>
                <a:gd name="connsiteX13" fmla="*/ 208194 w 319148"/>
                <a:gd name="connsiteY13" fmla="*/ 294215 h 319148"/>
                <a:gd name="connsiteX14" fmla="*/ 208194 w 319148"/>
                <a:gd name="connsiteY14" fmla="*/ 203208 h 319148"/>
                <a:gd name="connsiteX15" fmla="*/ 237048 w 319148"/>
                <a:gd name="connsiteY15" fmla="*/ 203208 h 319148"/>
                <a:gd name="connsiteX16" fmla="*/ 249427 w 319148"/>
                <a:gd name="connsiteY16" fmla="*/ 192231 h 319148"/>
                <a:gd name="connsiteX17" fmla="*/ 251078 w 319148"/>
                <a:gd name="connsiteY17" fmla="*/ 178518 h 319148"/>
                <a:gd name="connsiteX18" fmla="*/ 238699 w 319148"/>
                <a:gd name="connsiteY18" fmla="*/ 164561 h 319148"/>
                <a:gd name="connsiteX19" fmla="*/ 208194 w 319148"/>
                <a:gd name="connsiteY19" fmla="*/ 164561 h 319148"/>
                <a:gd name="connsiteX20" fmla="*/ 208194 w 319148"/>
                <a:gd name="connsiteY20" fmla="*/ 122797 h 319148"/>
                <a:gd name="connsiteX21" fmla="*/ 226894 w 319148"/>
                <a:gd name="connsiteY21" fmla="*/ 104097 h 319148"/>
                <a:gd name="connsiteX22" fmla="*/ 242478 w 319148"/>
                <a:gd name="connsiteY22" fmla="*/ 104097 h 319148"/>
                <a:gd name="connsiteX23" fmla="*/ 254944 w 319148"/>
                <a:gd name="connsiteY23" fmla="*/ 91630 h 319148"/>
                <a:gd name="connsiteX24" fmla="*/ 254944 w 319148"/>
                <a:gd name="connsiteY24" fmla="*/ 79020 h 319148"/>
                <a:gd name="connsiteX25" fmla="*/ 243766 w 319148"/>
                <a:gd name="connsiteY25" fmla="*/ 66619 h 319148"/>
                <a:gd name="connsiteX26" fmla="*/ 226894 w 319148"/>
                <a:gd name="connsiteY26" fmla="*/ 65450 h 319148"/>
                <a:gd name="connsiteX27" fmla="*/ 186913 w 319148"/>
                <a:gd name="connsiteY27" fmla="*/ 82275 h 319148"/>
                <a:gd name="connsiteX28" fmla="*/ 169547 w 319148"/>
                <a:gd name="connsiteY28" fmla="*/ 122907 h 319148"/>
                <a:gd name="connsiteX29" fmla="*/ 169547 w 319148"/>
                <a:gd name="connsiteY29" fmla="*/ 164561 h 319148"/>
                <a:gd name="connsiteX30" fmla="*/ 141497 w 319148"/>
                <a:gd name="connsiteY30" fmla="*/ 164561 h 319148"/>
                <a:gd name="connsiteX31" fmla="*/ 129031 w 319148"/>
                <a:gd name="connsiteY31" fmla="*/ 177027 h 319148"/>
                <a:gd name="connsiteX32" fmla="*/ 129031 w 319148"/>
                <a:gd name="connsiteY32" fmla="*/ 190741 h 319148"/>
                <a:gd name="connsiteX33" fmla="*/ 141497 w 319148"/>
                <a:gd name="connsiteY33" fmla="*/ 203208 h 319148"/>
                <a:gd name="connsiteX34" fmla="*/ 169547 w 319148"/>
                <a:gd name="connsiteY34" fmla="*/ 203208 h 319148"/>
                <a:gd name="connsiteX35" fmla="*/ 169547 w 319148"/>
                <a:gd name="connsiteY35" fmla="*/ 294215 h 319148"/>
                <a:gd name="connsiteX36" fmla="*/ 49867 w 319148"/>
                <a:gd name="connsiteY36" fmla="*/ 294215 h 319148"/>
                <a:gd name="connsiteX37" fmla="*/ 24933 w 319148"/>
                <a:gd name="connsiteY37" fmla="*/ 269281 h 319148"/>
                <a:gd name="connsiteX38" fmla="*/ 24933 w 319148"/>
                <a:gd name="connsiteY38" fmla="*/ 49867 h 319148"/>
                <a:gd name="connsiteX39" fmla="*/ 49867 w 319148"/>
                <a:gd name="connsiteY39" fmla="*/ 24933 h 319148"/>
                <a:gd name="connsiteX40" fmla="*/ 269281 w 319148"/>
                <a:gd name="connsiteY40" fmla="*/ 24933 h 319148"/>
                <a:gd name="connsiteX41" fmla="*/ 294215 w 319148"/>
                <a:gd name="connsiteY41" fmla="*/ 49867 h 319148"/>
                <a:gd name="connsiteX42" fmla="*/ 294215 w 319148"/>
                <a:gd name="connsiteY42" fmla="*/ 206948 h 319148"/>
                <a:gd name="connsiteX43" fmla="*/ 306681 w 319148"/>
                <a:gd name="connsiteY43" fmla="*/ 219414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9148" h="319148">
                  <a:moveTo>
                    <a:pt x="306681" y="219414"/>
                  </a:moveTo>
                  <a:cubicBezTo>
                    <a:pt x="313567" y="219414"/>
                    <a:pt x="319148" y="213833"/>
                    <a:pt x="319148" y="206948"/>
                  </a:cubicBezTo>
                  <a:lnTo>
                    <a:pt x="319148" y="49867"/>
                  </a:lnTo>
                  <a:cubicBezTo>
                    <a:pt x="319148" y="22369"/>
                    <a:pt x="296779" y="0"/>
                    <a:pt x="269281" y="0"/>
                  </a:cubicBezTo>
                  <a:lnTo>
                    <a:pt x="49867" y="0"/>
                  </a:lnTo>
                  <a:cubicBezTo>
                    <a:pt x="22369" y="0"/>
                    <a:pt x="0" y="22369"/>
                    <a:pt x="0" y="49867"/>
                  </a:cubicBezTo>
                  <a:lnTo>
                    <a:pt x="0" y="269281"/>
                  </a:lnTo>
                  <a:cubicBezTo>
                    <a:pt x="0" y="296779"/>
                    <a:pt x="22369" y="319148"/>
                    <a:pt x="49867" y="319148"/>
                  </a:cubicBezTo>
                  <a:lnTo>
                    <a:pt x="269281" y="319148"/>
                  </a:lnTo>
                  <a:cubicBezTo>
                    <a:pt x="296779" y="319148"/>
                    <a:pt x="319148" y="296779"/>
                    <a:pt x="319148" y="269281"/>
                  </a:cubicBezTo>
                  <a:cubicBezTo>
                    <a:pt x="319148" y="262395"/>
                    <a:pt x="313567" y="256814"/>
                    <a:pt x="306681" y="256814"/>
                  </a:cubicBezTo>
                  <a:cubicBezTo>
                    <a:pt x="299795" y="256814"/>
                    <a:pt x="294215" y="262395"/>
                    <a:pt x="294215" y="269281"/>
                  </a:cubicBezTo>
                  <a:cubicBezTo>
                    <a:pt x="294215" y="283029"/>
                    <a:pt x="283029" y="294215"/>
                    <a:pt x="269281" y="294215"/>
                  </a:cubicBezTo>
                  <a:lnTo>
                    <a:pt x="208194" y="294215"/>
                  </a:lnTo>
                  <a:lnTo>
                    <a:pt x="208194" y="203208"/>
                  </a:lnTo>
                  <a:lnTo>
                    <a:pt x="237048" y="203208"/>
                  </a:lnTo>
                  <a:cubicBezTo>
                    <a:pt x="243357" y="203208"/>
                    <a:pt x="248672" y="198494"/>
                    <a:pt x="249427" y="192231"/>
                  </a:cubicBezTo>
                  <a:lnTo>
                    <a:pt x="251078" y="178518"/>
                  </a:lnTo>
                  <a:cubicBezTo>
                    <a:pt x="251969" y="171096"/>
                    <a:pt x="246176" y="164561"/>
                    <a:pt x="238699" y="164561"/>
                  </a:cubicBezTo>
                  <a:lnTo>
                    <a:pt x="208194" y="164561"/>
                  </a:lnTo>
                  <a:lnTo>
                    <a:pt x="208194" y="122797"/>
                  </a:lnTo>
                  <a:cubicBezTo>
                    <a:pt x="208194" y="112468"/>
                    <a:pt x="216565" y="104097"/>
                    <a:pt x="226894" y="104097"/>
                  </a:cubicBezTo>
                  <a:lnTo>
                    <a:pt x="242478" y="104097"/>
                  </a:lnTo>
                  <a:cubicBezTo>
                    <a:pt x="249364" y="104097"/>
                    <a:pt x="254944" y="98516"/>
                    <a:pt x="254944" y="91630"/>
                  </a:cubicBezTo>
                  <a:lnTo>
                    <a:pt x="254944" y="79020"/>
                  </a:lnTo>
                  <a:cubicBezTo>
                    <a:pt x="254944" y="72633"/>
                    <a:pt x="250121" y="67267"/>
                    <a:pt x="243766" y="66619"/>
                  </a:cubicBezTo>
                  <a:cubicBezTo>
                    <a:pt x="237445" y="65976"/>
                    <a:pt x="230756" y="65450"/>
                    <a:pt x="226894" y="65450"/>
                  </a:cubicBezTo>
                  <a:cubicBezTo>
                    <a:pt x="212355" y="65450"/>
                    <a:pt x="197783" y="71584"/>
                    <a:pt x="186913" y="82275"/>
                  </a:cubicBezTo>
                  <a:cubicBezTo>
                    <a:pt x="175715" y="93291"/>
                    <a:pt x="169547" y="107720"/>
                    <a:pt x="169547" y="122907"/>
                  </a:cubicBezTo>
                  <a:lnTo>
                    <a:pt x="169547" y="164561"/>
                  </a:lnTo>
                  <a:lnTo>
                    <a:pt x="141497" y="164561"/>
                  </a:lnTo>
                  <a:cubicBezTo>
                    <a:pt x="134611" y="164561"/>
                    <a:pt x="129031" y="170141"/>
                    <a:pt x="129031" y="177027"/>
                  </a:cubicBezTo>
                  <a:lnTo>
                    <a:pt x="129031" y="190741"/>
                  </a:lnTo>
                  <a:cubicBezTo>
                    <a:pt x="129031" y="197627"/>
                    <a:pt x="134611" y="203208"/>
                    <a:pt x="141497" y="203208"/>
                  </a:cubicBezTo>
                  <a:lnTo>
                    <a:pt x="169547" y="203208"/>
                  </a:lnTo>
                  <a:lnTo>
                    <a:pt x="169547" y="294215"/>
                  </a:ln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69281" y="24933"/>
                  </a:lnTo>
                  <a:cubicBezTo>
                    <a:pt x="283029" y="24933"/>
                    <a:pt x="294215" y="36119"/>
                    <a:pt x="294215" y="49867"/>
                  </a:cubicBezTo>
                  <a:lnTo>
                    <a:pt x="294215" y="206948"/>
                  </a:lnTo>
                  <a:cubicBezTo>
                    <a:pt x="294215" y="213833"/>
                    <a:pt x="299795" y="219414"/>
                    <a:pt x="306681" y="2194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Icon 41">
              <a:extLst>
                <a:ext uri="{FF2B5EF4-FFF2-40B4-BE49-F238E27FC236}">
                  <a16:creationId xmlns:a16="http://schemas.microsoft.com/office/drawing/2014/main" id="{28136302-A685-4BAF-A3F6-8C4F21BC9E13}"/>
                </a:ext>
              </a:extLst>
            </p:cNvPr>
            <p:cNvSpPr/>
            <p:nvPr/>
          </p:nvSpPr>
          <p:spPr>
            <a:xfrm>
              <a:off x="10211709" y="4412160"/>
              <a:ext cx="232338" cy="230500"/>
            </a:xfrm>
            <a:custGeom>
              <a:avLst/>
              <a:gdLst>
                <a:gd name="connsiteX0" fmla="*/ 159572 w 319148"/>
                <a:gd name="connsiteY0" fmla="*/ 316623 h 316623"/>
                <a:gd name="connsiteX1" fmla="*/ 159508 w 319148"/>
                <a:gd name="connsiteY1" fmla="*/ 316623 h 316623"/>
                <a:gd name="connsiteX2" fmla="*/ 87798 w 319148"/>
                <a:gd name="connsiteY2" fmla="*/ 299584 h 316623"/>
                <a:gd name="connsiteX3" fmla="*/ 19601 w 319148"/>
                <a:gd name="connsiteY3" fmla="*/ 315096 h 316623"/>
                <a:gd name="connsiteX4" fmla="*/ 8052 w 319148"/>
                <a:gd name="connsiteY4" fmla="*/ 311785 h 316623"/>
                <a:gd name="connsiteX5" fmla="*/ 4660 w 319148"/>
                <a:gd name="connsiteY5" fmla="*/ 300260 h 316623"/>
                <a:gd name="connsiteX6" fmla="*/ 19438 w 319148"/>
                <a:gd name="connsiteY6" fmla="*/ 233091 h 316623"/>
                <a:gd name="connsiteX7" fmla="*/ 2 w 319148"/>
                <a:gd name="connsiteY7" fmla="*/ 158505 h 316623"/>
                <a:gd name="connsiteX8" fmla="*/ 0 w 319148"/>
                <a:gd name="connsiteY8" fmla="*/ 158245 h 316623"/>
                <a:gd name="connsiteX9" fmla="*/ 46982 w 319148"/>
                <a:gd name="connsiteY9" fmla="*/ 46353 h 316623"/>
                <a:gd name="connsiteX10" fmla="*/ 159569 w 319148"/>
                <a:gd name="connsiteY10" fmla="*/ 0 h 316623"/>
                <a:gd name="connsiteX11" fmla="*/ 271989 w 319148"/>
                <a:gd name="connsiteY11" fmla="*/ 46392 h 316623"/>
                <a:gd name="connsiteX12" fmla="*/ 319148 w 319148"/>
                <a:gd name="connsiteY12" fmla="*/ 158371 h 316623"/>
                <a:gd name="connsiteX13" fmla="*/ 291694 w 319148"/>
                <a:gd name="connsiteY13" fmla="*/ 246858 h 316623"/>
                <a:gd name="connsiteX14" fmla="*/ 274365 w 319148"/>
                <a:gd name="connsiteY14" fmla="*/ 250106 h 316623"/>
                <a:gd name="connsiteX15" fmla="*/ 271117 w 319148"/>
                <a:gd name="connsiteY15" fmla="*/ 232777 h 316623"/>
                <a:gd name="connsiteX16" fmla="*/ 294215 w 319148"/>
                <a:gd name="connsiteY16" fmla="*/ 158361 h 316623"/>
                <a:gd name="connsiteX17" fmla="*/ 254392 w 319148"/>
                <a:gd name="connsiteY17" fmla="*/ 64055 h 316623"/>
                <a:gd name="connsiteX18" fmla="*/ 159564 w 319148"/>
                <a:gd name="connsiteY18" fmla="*/ 24933 h 316623"/>
                <a:gd name="connsiteX19" fmla="*/ 24933 w 319148"/>
                <a:gd name="connsiteY19" fmla="*/ 158021 h 316623"/>
                <a:gd name="connsiteX20" fmla="*/ 24936 w 319148"/>
                <a:gd name="connsiteY20" fmla="*/ 158257 h 316623"/>
                <a:gd name="connsiteX21" fmla="*/ 43417 w 319148"/>
                <a:gd name="connsiteY21" fmla="*/ 224883 h 316623"/>
                <a:gd name="connsiteX22" fmla="*/ 44807 w 319148"/>
                <a:gd name="connsiteY22" fmla="*/ 233817 h 316623"/>
                <a:gd name="connsiteX23" fmla="*/ 33234 w 319148"/>
                <a:gd name="connsiteY23" fmla="*/ 286423 h 316623"/>
                <a:gd name="connsiteX24" fmla="*/ 86741 w 319148"/>
                <a:gd name="connsiteY24" fmla="*/ 274251 h 316623"/>
                <a:gd name="connsiteX25" fmla="*/ 95456 w 319148"/>
                <a:gd name="connsiteY25" fmla="*/ 275451 h 316623"/>
                <a:gd name="connsiteX26" fmla="*/ 159513 w 319148"/>
                <a:gd name="connsiteY26" fmla="*/ 291690 h 316623"/>
                <a:gd name="connsiteX27" fmla="*/ 159569 w 319148"/>
                <a:gd name="connsiteY27" fmla="*/ 291690 h 316623"/>
                <a:gd name="connsiteX28" fmla="*/ 228616 w 319148"/>
                <a:gd name="connsiteY28" fmla="*/ 272680 h 316623"/>
                <a:gd name="connsiteX29" fmla="*/ 245706 w 319148"/>
                <a:gd name="connsiteY29" fmla="*/ 277002 h 316623"/>
                <a:gd name="connsiteX30" fmla="*/ 241384 w 319148"/>
                <a:gd name="connsiteY30" fmla="*/ 294095 h 316623"/>
                <a:gd name="connsiteX31" fmla="*/ 159569 w 319148"/>
                <a:gd name="connsiteY31" fmla="*/ 316623 h 316623"/>
                <a:gd name="connsiteX32" fmla="*/ 124363 w 319148"/>
                <a:gd name="connsiteY32" fmla="*/ 94883 h 316623"/>
                <a:gd name="connsiteX33" fmla="*/ 116150 w 319148"/>
                <a:gd name="connsiteY33" fmla="*/ 88514 h 316623"/>
                <a:gd name="connsiteX34" fmla="*/ 109154 w 319148"/>
                <a:gd name="connsiteY34" fmla="*/ 88514 h 316623"/>
                <a:gd name="connsiteX35" fmla="*/ 99422 w 319148"/>
                <a:gd name="connsiteY35" fmla="*/ 93065 h 316623"/>
                <a:gd name="connsiteX36" fmla="*/ 86646 w 319148"/>
                <a:gd name="connsiteY36" fmla="*/ 123403 h 316623"/>
                <a:gd name="connsiteX37" fmla="*/ 101550 w 319148"/>
                <a:gd name="connsiteY37" fmla="*/ 161030 h 316623"/>
                <a:gd name="connsiteX38" fmla="*/ 163901 w 319148"/>
                <a:gd name="connsiteY38" fmla="*/ 215942 h 316623"/>
                <a:gd name="connsiteX39" fmla="*/ 207700 w 319148"/>
                <a:gd name="connsiteY39" fmla="*/ 225041 h 316623"/>
                <a:gd name="connsiteX40" fmla="*/ 232336 w 319148"/>
                <a:gd name="connsiteY40" fmla="*/ 207749 h 316623"/>
                <a:gd name="connsiteX41" fmla="*/ 234467 w 319148"/>
                <a:gd name="connsiteY41" fmla="*/ 190453 h 316623"/>
                <a:gd name="connsiteX42" fmla="*/ 227471 w 319148"/>
                <a:gd name="connsiteY42" fmla="*/ 186209 h 316623"/>
                <a:gd name="connsiteX43" fmla="*/ 202584 w 319148"/>
                <a:gd name="connsiteY43" fmla="*/ 174225 h 316623"/>
                <a:gd name="connsiteX44" fmla="*/ 194371 w 319148"/>
                <a:gd name="connsiteY44" fmla="*/ 176049 h 316623"/>
                <a:gd name="connsiteX45" fmla="*/ 182637 w 319148"/>
                <a:gd name="connsiteY45" fmla="*/ 190524 h 316623"/>
                <a:gd name="connsiteX46" fmla="*/ 174729 w 319148"/>
                <a:gd name="connsiteY46" fmla="*/ 191440 h 316623"/>
                <a:gd name="connsiteX47" fmla="*/ 145498 w 319148"/>
                <a:gd name="connsiteY47" fmla="*/ 173314 h 316623"/>
                <a:gd name="connsiteX48" fmla="*/ 124986 w 319148"/>
                <a:gd name="connsiteY48" fmla="*/ 147731 h 316623"/>
                <a:gd name="connsiteX49" fmla="*/ 126588 w 319148"/>
                <a:gd name="connsiteY49" fmla="*/ 140307 h 316623"/>
                <a:gd name="connsiteX50" fmla="*/ 132271 w 319148"/>
                <a:gd name="connsiteY50" fmla="*/ 134326 h 316623"/>
                <a:gd name="connsiteX51" fmla="*/ 135829 w 319148"/>
                <a:gd name="connsiteY51" fmla="*/ 128259 h 316623"/>
                <a:gd name="connsiteX52" fmla="*/ 135527 w 319148"/>
                <a:gd name="connsiteY52" fmla="*/ 121887 h 316623"/>
                <a:gd name="connsiteX53" fmla="*/ 124360 w 319148"/>
                <a:gd name="connsiteY53" fmla="*/ 94883 h 31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9148" h="316623">
                  <a:moveTo>
                    <a:pt x="159572" y="316623"/>
                  </a:moveTo>
                  <a:lnTo>
                    <a:pt x="159508" y="316623"/>
                  </a:lnTo>
                  <a:cubicBezTo>
                    <a:pt x="134609" y="316613"/>
                    <a:pt x="109921" y="310735"/>
                    <a:pt x="87798" y="299584"/>
                  </a:cubicBezTo>
                  <a:lnTo>
                    <a:pt x="19601" y="315096"/>
                  </a:lnTo>
                  <a:cubicBezTo>
                    <a:pt x="15440" y="316041"/>
                    <a:pt x="11081" y="314792"/>
                    <a:pt x="8052" y="311785"/>
                  </a:cubicBezTo>
                  <a:cubicBezTo>
                    <a:pt x="5023" y="308778"/>
                    <a:pt x="3745" y="304429"/>
                    <a:pt x="4660" y="300260"/>
                  </a:cubicBezTo>
                  <a:lnTo>
                    <a:pt x="19438" y="233091"/>
                  </a:lnTo>
                  <a:cubicBezTo>
                    <a:pt x="6742" y="209645"/>
                    <a:pt x="39" y="183967"/>
                    <a:pt x="2" y="158505"/>
                  </a:cubicBezTo>
                  <a:cubicBezTo>
                    <a:pt x="0" y="158417"/>
                    <a:pt x="0" y="158330"/>
                    <a:pt x="0" y="158245"/>
                  </a:cubicBezTo>
                  <a:cubicBezTo>
                    <a:pt x="17" y="116050"/>
                    <a:pt x="16703" y="76312"/>
                    <a:pt x="46982" y="46353"/>
                  </a:cubicBezTo>
                  <a:cubicBezTo>
                    <a:pt x="77191" y="16462"/>
                    <a:pt x="117175" y="0"/>
                    <a:pt x="159569" y="0"/>
                  </a:cubicBezTo>
                  <a:cubicBezTo>
                    <a:pt x="202058" y="17"/>
                    <a:pt x="241979" y="16494"/>
                    <a:pt x="271989" y="46392"/>
                  </a:cubicBezTo>
                  <a:cubicBezTo>
                    <a:pt x="302415" y="76707"/>
                    <a:pt x="319163" y="116476"/>
                    <a:pt x="319148" y="158371"/>
                  </a:cubicBezTo>
                  <a:cubicBezTo>
                    <a:pt x="319136" y="190032"/>
                    <a:pt x="309642" y="220632"/>
                    <a:pt x="291694" y="246858"/>
                  </a:cubicBezTo>
                  <a:cubicBezTo>
                    <a:pt x="287806" y="252541"/>
                    <a:pt x="280048" y="253995"/>
                    <a:pt x="274365" y="250106"/>
                  </a:cubicBezTo>
                  <a:cubicBezTo>
                    <a:pt x="268685" y="246218"/>
                    <a:pt x="267229" y="238460"/>
                    <a:pt x="271117" y="232777"/>
                  </a:cubicBezTo>
                  <a:cubicBezTo>
                    <a:pt x="286216" y="210712"/>
                    <a:pt x="294202" y="184980"/>
                    <a:pt x="294215" y="158361"/>
                  </a:cubicBezTo>
                  <a:cubicBezTo>
                    <a:pt x="294227" y="123145"/>
                    <a:pt x="280085" y="89653"/>
                    <a:pt x="254392" y="64055"/>
                  </a:cubicBezTo>
                  <a:cubicBezTo>
                    <a:pt x="229086" y="38842"/>
                    <a:pt x="195409" y="24948"/>
                    <a:pt x="159564" y="24933"/>
                  </a:cubicBezTo>
                  <a:cubicBezTo>
                    <a:pt x="85438" y="24933"/>
                    <a:pt x="25089" y="84613"/>
                    <a:pt x="24933" y="158021"/>
                  </a:cubicBezTo>
                  <a:cubicBezTo>
                    <a:pt x="24933" y="158101"/>
                    <a:pt x="24936" y="158179"/>
                    <a:pt x="24936" y="158257"/>
                  </a:cubicBezTo>
                  <a:cubicBezTo>
                    <a:pt x="24926" y="180979"/>
                    <a:pt x="31318" y="204018"/>
                    <a:pt x="43417" y="224883"/>
                  </a:cubicBezTo>
                  <a:cubicBezTo>
                    <a:pt x="44982" y="227583"/>
                    <a:pt x="45479" y="230771"/>
                    <a:pt x="44807" y="233817"/>
                  </a:cubicBezTo>
                  <a:lnTo>
                    <a:pt x="33234" y="286423"/>
                  </a:lnTo>
                  <a:lnTo>
                    <a:pt x="86741" y="274251"/>
                  </a:lnTo>
                  <a:cubicBezTo>
                    <a:pt x="89695" y="273581"/>
                    <a:pt x="92792" y="274007"/>
                    <a:pt x="95456" y="275451"/>
                  </a:cubicBezTo>
                  <a:cubicBezTo>
                    <a:pt x="115005" y="286065"/>
                    <a:pt x="137156" y="291680"/>
                    <a:pt x="159513" y="291690"/>
                  </a:cubicBezTo>
                  <a:lnTo>
                    <a:pt x="159569" y="291690"/>
                  </a:lnTo>
                  <a:cubicBezTo>
                    <a:pt x="183882" y="291690"/>
                    <a:pt x="207758" y="285115"/>
                    <a:pt x="228616" y="272680"/>
                  </a:cubicBezTo>
                  <a:cubicBezTo>
                    <a:pt x="234528" y="269152"/>
                    <a:pt x="242181" y="271088"/>
                    <a:pt x="245706" y="277002"/>
                  </a:cubicBezTo>
                  <a:cubicBezTo>
                    <a:pt x="249232" y="282917"/>
                    <a:pt x="247299" y="290567"/>
                    <a:pt x="241384" y="294095"/>
                  </a:cubicBezTo>
                  <a:cubicBezTo>
                    <a:pt x="216668" y="308831"/>
                    <a:pt x="188377" y="316623"/>
                    <a:pt x="159569" y="316623"/>
                  </a:cubicBezTo>
                  <a:close/>
                  <a:moveTo>
                    <a:pt x="124363" y="94883"/>
                  </a:moveTo>
                  <a:cubicBezTo>
                    <a:pt x="121628" y="88825"/>
                    <a:pt x="118750" y="88618"/>
                    <a:pt x="116150" y="88514"/>
                  </a:cubicBezTo>
                  <a:lnTo>
                    <a:pt x="109154" y="88514"/>
                  </a:lnTo>
                  <a:cubicBezTo>
                    <a:pt x="106719" y="88514"/>
                    <a:pt x="102765" y="89424"/>
                    <a:pt x="99422" y="93065"/>
                  </a:cubicBezTo>
                  <a:cubicBezTo>
                    <a:pt x="96077" y="96705"/>
                    <a:pt x="86646" y="105504"/>
                    <a:pt x="86646" y="123403"/>
                  </a:cubicBezTo>
                  <a:cubicBezTo>
                    <a:pt x="86646" y="141302"/>
                    <a:pt x="99726" y="158600"/>
                    <a:pt x="101550" y="161030"/>
                  </a:cubicBezTo>
                  <a:cubicBezTo>
                    <a:pt x="103376" y="163455"/>
                    <a:pt x="126803" y="201359"/>
                    <a:pt x="163901" y="215942"/>
                  </a:cubicBezTo>
                  <a:cubicBezTo>
                    <a:pt x="194734" y="228061"/>
                    <a:pt x="201009" y="225650"/>
                    <a:pt x="207700" y="225041"/>
                  </a:cubicBezTo>
                  <a:cubicBezTo>
                    <a:pt x="214393" y="224437"/>
                    <a:pt x="229298" y="216244"/>
                    <a:pt x="232336" y="207749"/>
                  </a:cubicBezTo>
                  <a:cubicBezTo>
                    <a:pt x="235380" y="199256"/>
                    <a:pt x="235380" y="191975"/>
                    <a:pt x="234467" y="190453"/>
                  </a:cubicBezTo>
                  <a:cubicBezTo>
                    <a:pt x="233556" y="188939"/>
                    <a:pt x="231121" y="188028"/>
                    <a:pt x="227471" y="186209"/>
                  </a:cubicBezTo>
                  <a:cubicBezTo>
                    <a:pt x="223819" y="184391"/>
                    <a:pt x="205930" y="175437"/>
                    <a:pt x="202584" y="174225"/>
                  </a:cubicBezTo>
                  <a:cubicBezTo>
                    <a:pt x="199239" y="173012"/>
                    <a:pt x="196806" y="172406"/>
                    <a:pt x="194371" y="176049"/>
                  </a:cubicBezTo>
                  <a:cubicBezTo>
                    <a:pt x="191936" y="179686"/>
                    <a:pt x="184768" y="188099"/>
                    <a:pt x="182637" y="190524"/>
                  </a:cubicBezTo>
                  <a:cubicBezTo>
                    <a:pt x="180509" y="192957"/>
                    <a:pt x="178379" y="193258"/>
                    <a:pt x="174729" y="191440"/>
                  </a:cubicBezTo>
                  <a:cubicBezTo>
                    <a:pt x="171079" y="189613"/>
                    <a:pt x="159443" y="185705"/>
                    <a:pt x="145498" y="173314"/>
                  </a:cubicBezTo>
                  <a:cubicBezTo>
                    <a:pt x="134645" y="163670"/>
                    <a:pt x="127117" y="151373"/>
                    <a:pt x="124986" y="147731"/>
                  </a:cubicBezTo>
                  <a:cubicBezTo>
                    <a:pt x="122856" y="144093"/>
                    <a:pt x="124757" y="142121"/>
                    <a:pt x="126588" y="140307"/>
                  </a:cubicBezTo>
                  <a:cubicBezTo>
                    <a:pt x="128227" y="138678"/>
                    <a:pt x="130445" y="136450"/>
                    <a:pt x="132271" y="134326"/>
                  </a:cubicBezTo>
                  <a:cubicBezTo>
                    <a:pt x="134093" y="132203"/>
                    <a:pt x="134614" y="130686"/>
                    <a:pt x="135829" y="128259"/>
                  </a:cubicBezTo>
                  <a:cubicBezTo>
                    <a:pt x="137046" y="125831"/>
                    <a:pt x="136438" y="123708"/>
                    <a:pt x="135527" y="121887"/>
                  </a:cubicBezTo>
                  <a:cubicBezTo>
                    <a:pt x="134614" y="120068"/>
                    <a:pt x="127606" y="102076"/>
                    <a:pt x="124360" y="948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Icon 50">
              <a:extLst>
                <a:ext uri="{FF2B5EF4-FFF2-40B4-BE49-F238E27FC236}">
                  <a16:creationId xmlns:a16="http://schemas.microsoft.com/office/drawing/2014/main" id="{4FE587DE-6C2D-4C48-92FC-4D4A56A0880F}"/>
                </a:ext>
              </a:extLst>
            </p:cNvPr>
            <p:cNvSpPr/>
            <p:nvPr/>
          </p:nvSpPr>
          <p:spPr>
            <a:xfrm>
              <a:off x="10854559" y="4412160"/>
              <a:ext cx="232330" cy="232337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76425" y="3909820"/>
            <a:ext cx="2607036" cy="73794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39008" y="4078735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Febi Dawai</a:t>
            </a:r>
            <a:endParaRPr lang="en-US" sz="20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3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2452422"/>
            <a:ext cx="48400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948029"/>
            <a:ext cx="1809351" cy="293639"/>
            <a:chOff x="4974938" y="3329013"/>
            <a:chExt cx="1809587" cy="293677"/>
          </a:xfrm>
        </p:grpSpPr>
        <p:sp>
          <p:nvSpPr>
            <p:cNvPr id="25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6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7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03541" y="1616332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DESIGNER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LIVINA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5196" y="3269242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Skill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47383" y="3748728"/>
            <a:ext cx="3393786" cy="60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147382" y="3729678"/>
            <a:ext cx="2881817" cy="981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25196" y="363527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web design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47383" y="4098995"/>
            <a:ext cx="3393786" cy="60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147383" y="4079945"/>
            <a:ext cx="2260311" cy="981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5196" y="3985544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web editor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47383" y="4449263"/>
            <a:ext cx="3393786" cy="60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147383" y="4430213"/>
            <a:ext cx="2531959" cy="981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25196" y="4335812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UI/UX design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41169" y="364162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88%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1169" y="3985544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70%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41169" y="433566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81%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607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21990" y="3269242"/>
            <a:ext cx="2156152" cy="2513234"/>
            <a:chOff x="821990" y="3269242"/>
            <a:chExt cx="2156152" cy="2513234"/>
          </a:xfrm>
        </p:grpSpPr>
        <p:sp>
          <p:nvSpPr>
            <p:cNvPr id="47" name="TextBox 46"/>
            <p:cNvSpPr txBox="1"/>
            <p:nvPr/>
          </p:nvSpPr>
          <p:spPr>
            <a:xfrm flipH="1">
              <a:off x="1310698" y="3269242"/>
              <a:ext cx="1667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Farhan Al-Farizi</a:t>
              </a:r>
              <a:endPara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49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 flipH="1">
              <a:off x="924939" y="3574182"/>
              <a:ext cx="195345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 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integer 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endParaRPr lang="en-ID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25196" y="4324557"/>
              <a:ext cx="2152946" cy="533661"/>
              <a:chOff x="825196" y="4324557"/>
              <a:chExt cx="2152946" cy="533661"/>
            </a:xfrm>
          </p:grpSpPr>
          <p:sp>
            <p:nvSpPr>
              <p:cNvPr id="38" name="Rounded Rectangle 37"/>
              <p:cNvSpPr/>
              <p:nvPr/>
            </p:nvSpPr>
            <p:spPr>
              <a:xfrm flipH="1" flipV="1">
                <a:off x="1306417" y="4697644"/>
                <a:ext cx="1571980" cy="595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flipH="1" flipV="1">
                <a:off x="1459706" y="4680980"/>
                <a:ext cx="1418692" cy="92866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flipH="1">
                <a:off x="825196" y="4596608"/>
                <a:ext cx="48122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90%</a:t>
                </a: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flipH="1">
                <a:off x="1251387" y="4324557"/>
                <a:ext cx="17267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Sales Managemnet</a:t>
                </a:r>
                <a:endPara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21990" y="4909159"/>
              <a:ext cx="2156152" cy="533661"/>
              <a:chOff x="821990" y="4909159"/>
              <a:chExt cx="2156152" cy="533661"/>
            </a:xfrm>
          </p:grpSpPr>
          <p:sp>
            <p:nvSpPr>
              <p:cNvPr id="52" name="Rounded Rectangle 51"/>
              <p:cNvSpPr/>
              <p:nvPr/>
            </p:nvSpPr>
            <p:spPr>
              <a:xfrm flipH="1" flipV="1">
                <a:off x="1306417" y="5282246"/>
                <a:ext cx="1571980" cy="595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flipH="1" flipV="1">
                <a:off x="1653740" y="5265582"/>
                <a:ext cx="1224658" cy="92866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flipH="1">
                <a:off x="821990" y="5181210"/>
                <a:ext cx="4844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80%</a:t>
                </a:r>
                <a:endParaRPr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flipH="1">
                <a:off x="1653740" y="4909159"/>
                <a:ext cx="1324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Comunication</a:t>
                </a:r>
                <a:endParaRPr lang="en-US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003215" y="5550138"/>
              <a:ext cx="875180" cy="232338"/>
              <a:chOff x="10211709" y="4412160"/>
              <a:chExt cx="875180" cy="232338"/>
            </a:xfrm>
          </p:grpSpPr>
          <p:sp>
            <p:nvSpPr>
              <p:cNvPr id="57" name="Icon 31">
                <a:extLst>
                  <a:ext uri="{FF2B5EF4-FFF2-40B4-BE49-F238E27FC236}">
                    <a16:creationId xmlns:a16="http://schemas.microsoft.com/office/drawing/2014/main" id="{DB603FB3-9286-494A-B284-A24717D7BBBD}"/>
                  </a:ext>
                </a:extLst>
              </p:cNvPr>
              <p:cNvSpPr/>
              <p:nvPr/>
            </p:nvSpPr>
            <p:spPr>
              <a:xfrm>
                <a:off x="10533134" y="4412160"/>
                <a:ext cx="232338" cy="232338"/>
              </a:xfrm>
              <a:custGeom>
                <a:avLst/>
                <a:gdLst>
                  <a:gd name="connsiteX0" fmla="*/ 306681 w 319148"/>
                  <a:gd name="connsiteY0" fmla="*/ 219414 h 319148"/>
                  <a:gd name="connsiteX1" fmla="*/ 319148 w 319148"/>
                  <a:gd name="connsiteY1" fmla="*/ 206948 h 319148"/>
                  <a:gd name="connsiteX2" fmla="*/ 319148 w 319148"/>
                  <a:gd name="connsiteY2" fmla="*/ 49867 h 319148"/>
                  <a:gd name="connsiteX3" fmla="*/ 269281 w 319148"/>
                  <a:gd name="connsiteY3" fmla="*/ 0 h 319148"/>
                  <a:gd name="connsiteX4" fmla="*/ 49867 w 319148"/>
                  <a:gd name="connsiteY4" fmla="*/ 0 h 319148"/>
                  <a:gd name="connsiteX5" fmla="*/ 0 w 319148"/>
                  <a:gd name="connsiteY5" fmla="*/ 49867 h 319148"/>
                  <a:gd name="connsiteX6" fmla="*/ 0 w 319148"/>
                  <a:gd name="connsiteY6" fmla="*/ 269281 h 319148"/>
                  <a:gd name="connsiteX7" fmla="*/ 49867 w 319148"/>
                  <a:gd name="connsiteY7" fmla="*/ 319148 h 319148"/>
                  <a:gd name="connsiteX8" fmla="*/ 269281 w 319148"/>
                  <a:gd name="connsiteY8" fmla="*/ 319148 h 319148"/>
                  <a:gd name="connsiteX9" fmla="*/ 319148 w 319148"/>
                  <a:gd name="connsiteY9" fmla="*/ 269281 h 319148"/>
                  <a:gd name="connsiteX10" fmla="*/ 306681 w 319148"/>
                  <a:gd name="connsiteY10" fmla="*/ 256814 h 319148"/>
                  <a:gd name="connsiteX11" fmla="*/ 294215 w 319148"/>
                  <a:gd name="connsiteY11" fmla="*/ 269281 h 319148"/>
                  <a:gd name="connsiteX12" fmla="*/ 269281 w 319148"/>
                  <a:gd name="connsiteY12" fmla="*/ 294215 h 319148"/>
                  <a:gd name="connsiteX13" fmla="*/ 208194 w 319148"/>
                  <a:gd name="connsiteY13" fmla="*/ 294215 h 319148"/>
                  <a:gd name="connsiteX14" fmla="*/ 208194 w 319148"/>
                  <a:gd name="connsiteY14" fmla="*/ 203208 h 319148"/>
                  <a:gd name="connsiteX15" fmla="*/ 237048 w 319148"/>
                  <a:gd name="connsiteY15" fmla="*/ 203208 h 319148"/>
                  <a:gd name="connsiteX16" fmla="*/ 249427 w 319148"/>
                  <a:gd name="connsiteY16" fmla="*/ 192231 h 319148"/>
                  <a:gd name="connsiteX17" fmla="*/ 251078 w 319148"/>
                  <a:gd name="connsiteY17" fmla="*/ 178518 h 319148"/>
                  <a:gd name="connsiteX18" fmla="*/ 238699 w 319148"/>
                  <a:gd name="connsiteY18" fmla="*/ 164561 h 319148"/>
                  <a:gd name="connsiteX19" fmla="*/ 208194 w 319148"/>
                  <a:gd name="connsiteY19" fmla="*/ 164561 h 319148"/>
                  <a:gd name="connsiteX20" fmla="*/ 208194 w 319148"/>
                  <a:gd name="connsiteY20" fmla="*/ 122797 h 319148"/>
                  <a:gd name="connsiteX21" fmla="*/ 226894 w 319148"/>
                  <a:gd name="connsiteY21" fmla="*/ 104097 h 319148"/>
                  <a:gd name="connsiteX22" fmla="*/ 242478 w 319148"/>
                  <a:gd name="connsiteY22" fmla="*/ 104097 h 319148"/>
                  <a:gd name="connsiteX23" fmla="*/ 254944 w 319148"/>
                  <a:gd name="connsiteY23" fmla="*/ 91630 h 319148"/>
                  <a:gd name="connsiteX24" fmla="*/ 254944 w 319148"/>
                  <a:gd name="connsiteY24" fmla="*/ 79020 h 319148"/>
                  <a:gd name="connsiteX25" fmla="*/ 243766 w 319148"/>
                  <a:gd name="connsiteY25" fmla="*/ 66619 h 319148"/>
                  <a:gd name="connsiteX26" fmla="*/ 226894 w 319148"/>
                  <a:gd name="connsiteY26" fmla="*/ 65450 h 319148"/>
                  <a:gd name="connsiteX27" fmla="*/ 186913 w 319148"/>
                  <a:gd name="connsiteY27" fmla="*/ 82275 h 319148"/>
                  <a:gd name="connsiteX28" fmla="*/ 169547 w 319148"/>
                  <a:gd name="connsiteY28" fmla="*/ 122907 h 319148"/>
                  <a:gd name="connsiteX29" fmla="*/ 169547 w 319148"/>
                  <a:gd name="connsiteY29" fmla="*/ 164561 h 319148"/>
                  <a:gd name="connsiteX30" fmla="*/ 141497 w 319148"/>
                  <a:gd name="connsiteY30" fmla="*/ 164561 h 319148"/>
                  <a:gd name="connsiteX31" fmla="*/ 129031 w 319148"/>
                  <a:gd name="connsiteY31" fmla="*/ 177027 h 319148"/>
                  <a:gd name="connsiteX32" fmla="*/ 129031 w 319148"/>
                  <a:gd name="connsiteY32" fmla="*/ 190741 h 319148"/>
                  <a:gd name="connsiteX33" fmla="*/ 141497 w 319148"/>
                  <a:gd name="connsiteY33" fmla="*/ 203208 h 319148"/>
                  <a:gd name="connsiteX34" fmla="*/ 169547 w 319148"/>
                  <a:gd name="connsiteY34" fmla="*/ 203208 h 319148"/>
                  <a:gd name="connsiteX35" fmla="*/ 169547 w 319148"/>
                  <a:gd name="connsiteY35" fmla="*/ 294215 h 319148"/>
                  <a:gd name="connsiteX36" fmla="*/ 49867 w 319148"/>
                  <a:gd name="connsiteY36" fmla="*/ 294215 h 319148"/>
                  <a:gd name="connsiteX37" fmla="*/ 24933 w 319148"/>
                  <a:gd name="connsiteY37" fmla="*/ 269281 h 319148"/>
                  <a:gd name="connsiteX38" fmla="*/ 24933 w 319148"/>
                  <a:gd name="connsiteY38" fmla="*/ 49867 h 319148"/>
                  <a:gd name="connsiteX39" fmla="*/ 49867 w 319148"/>
                  <a:gd name="connsiteY39" fmla="*/ 24933 h 319148"/>
                  <a:gd name="connsiteX40" fmla="*/ 269281 w 319148"/>
                  <a:gd name="connsiteY40" fmla="*/ 24933 h 319148"/>
                  <a:gd name="connsiteX41" fmla="*/ 294215 w 319148"/>
                  <a:gd name="connsiteY41" fmla="*/ 49867 h 319148"/>
                  <a:gd name="connsiteX42" fmla="*/ 294215 w 319148"/>
                  <a:gd name="connsiteY42" fmla="*/ 206948 h 319148"/>
                  <a:gd name="connsiteX43" fmla="*/ 306681 w 319148"/>
                  <a:gd name="connsiteY43" fmla="*/ 219414 h 31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19148" h="319148">
                    <a:moveTo>
                      <a:pt x="306681" y="219414"/>
                    </a:moveTo>
                    <a:cubicBezTo>
                      <a:pt x="313567" y="219414"/>
                      <a:pt x="319148" y="213833"/>
                      <a:pt x="319148" y="206948"/>
                    </a:cubicBezTo>
                    <a:lnTo>
                      <a:pt x="319148" y="49867"/>
                    </a:lnTo>
                    <a:cubicBezTo>
                      <a:pt x="319148" y="22369"/>
                      <a:pt x="296779" y="0"/>
                      <a:pt x="269281" y="0"/>
                    </a:cubicBezTo>
                    <a:lnTo>
                      <a:pt x="49867" y="0"/>
                    </a:lnTo>
                    <a:cubicBezTo>
                      <a:pt x="22369" y="0"/>
                      <a:pt x="0" y="22369"/>
                      <a:pt x="0" y="49867"/>
                    </a:cubicBezTo>
                    <a:lnTo>
                      <a:pt x="0" y="269281"/>
                    </a:lnTo>
                    <a:cubicBezTo>
                      <a:pt x="0" y="296779"/>
                      <a:pt x="22369" y="319148"/>
                      <a:pt x="49867" y="319148"/>
                    </a:cubicBezTo>
                    <a:lnTo>
                      <a:pt x="269281" y="319148"/>
                    </a:lnTo>
                    <a:cubicBezTo>
                      <a:pt x="296779" y="319148"/>
                      <a:pt x="319148" y="296779"/>
                      <a:pt x="319148" y="269281"/>
                    </a:cubicBezTo>
                    <a:cubicBezTo>
                      <a:pt x="319148" y="262395"/>
                      <a:pt x="313567" y="256814"/>
                      <a:pt x="306681" y="256814"/>
                    </a:cubicBezTo>
                    <a:cubicBezTo>
                      <a:pt x="299795" y="256814"/>
                      <a:pt x="294215" y="262395"/>
                      <a:pt x="294215" y="269281"/>
                    </a:cubicBezTo>
                    <a:cubicBezTo>
                      <a:pt x="294215" y="283029"/>
                      <a:pt x="283029" y="294215"/>
                      <a:pt x="269281" y="294215"/>
                    </a:cubicBezTo>
                    <a:lnTo>
                      <a:pt x="208194" y="294215"/>
                    </a:lnTo>
                    <a:lnTo>
                      <a:pt x="208194" y="203208"/>
                    </a:lnTo>
                    <a:lnTo>
                      <a:pt x="237048" y="203208"/>
                    </a:lnTo>
                    <a:cubicBezTo>
                      <a:pt x="243357" y="203208"/>
                      <a:pt x="248672" y="198494"/>
                      <a:pt x="249427" y="192231"/>
                    </a:cubicBezTo>
                    <a:lnTo>
                      <a:pt x="251078" y="178518"/>
                    </a:lnTo>
                    <a:cubicBezTo>
                      <a:pt x="251969" y="171096"/>
                      <a:pt x="246176" y="164561"/>
                      <a:pt x="238699" y="164561"/>
                    </a:cubicBezTo>
                    <a:lnTo>
                      <a:pt x="208194" y="164561"/>
                    </a:lnTo>
                    <a:lnTo>
                      <a:pt x="208194" y="122797"/>
                    </a:lnTo>
                    <a:cubicBezTo>
                      <a:pt x="208194" y="112468"/>
                      <a:pt x="216565" y="104097"/>
                      <a:pt x="226894" y="104097"/>
                    </a:cubicBezTo>
                    <a:lnTo>
                      <a:pt x="242478" y="104097"/>
                    </a:lnTo>
                    <a:cubicBezTo>
                      <a:pt x="249364" y="104097"/>
                      <a:pt x="254944" y="98516"/>
                      <a:pt x="254944" y="91630"/>
                    </a:cubicBezTo>
                    <a:lnTo>
                      <a:pt x="254944" y="79020"/>
                    </a:lnTo>
                    <a:cubicBezTo>
                      <a:pt x="254944" y="72633"/>
                      <a:pt x="250121" y="67267"/>
                      <a:pt x="243766" y="66619"/>
                    </a:cubicBezTo>
                    <a:cubicBezTo>
                      <a:pt x="237445" y="65976"/>
                      <a:pt x="230756" y="65450"/>
                      <a:pt x="226894" y="65450"/>
                    </a:cubicBezTo>
                    <a:cubicBezTo>
                      <a:pt x="212355" y="65450"/>
                      <a:pt x="197783" y="71584"/>
                      <a:pt x="186913" y="82275"/>
                    </a:cubicBezTo>
                    <a:cubicBezTo>
                      <a:pt x="175715" y="93291"/>
                      <a:pt x="169547" y="107720"/>
                      <a:pt x="169547" y="122907"/>
                    </a:cubicBezTo>
                    <a:lnTo>
                      <a:pt x="169547" y="164561"/>
                    </a:lnTo>
                    <a:lnTo>
                      <a:pt x="141497" y="164561"/>
                    </a:lnTo>
                    <a:cubicBezTo>
                      <a:pt x="134611" y="164561"/>
                      <a:pt x="129031" y="170141"/>
                      <a:pt x="129031" y="177027"/>
                    </a:cubicBezTo>
                    <a:lnTo>
                      <a:pt x="129031" y="190741"/>
                    </a:lnTo>
                    <a:cubicBezTo>
                      <a:pt x="129031" y="197627"/>
                      <a:pt x="134611" y="203208"/>
                      <a:pt x="141497" y="203208"/>
                    </a:cubicBezTo>
                    <a:lnTo>
                      <a:pt x="169547" y="203208"/>
                    </a:lnTo>
                    <a:lnTo>
                      <a:pt x="169547" y="294215"/>
                    </a:lnTo>
                    <a:lnTo>
                      <a:pt x="49867" y="294215"/>
                    </a:lnTo>
                    <a:cubicBezTo>
                      <a:pt x="36119" y="294215"/>
                      <a:pt x="24933" y="283029"/>
                      <a:pt x="24933" y="269281"/>
                    </a:cubicBezTo>
                    <a:lnTo>
                      <a:pt x="24933" y="49867"/>
                    </a:lnTo>
                    <a:cubicBezTo>
                      <a:pt x="24933" y="36119"/>
                      <a:pt x="36119" y="24933"/>
                      <a:pt x="49867" y="24933"/>
                    </a:cubicBezTo>
                    <a:lnTo>
                      <a:pt x="269281" y="24933"/>
                    </a:lnTo>
                    <a:cubicBezTo>
                      <a:pt x="283029" y="24933"/>
                      <a:pt x="294215" y="36119"/>
                      <a:pt x="294215" y="49867"/>
                    </a:cubicBezTo>
                    <a:lnTo>
                      <a:pt x="294215" y="206948"/>
                    </a:lnTo>
                    <a:cubicBezTo>
                      <a:pt x="294215" y="213833"/>
                      <a:pt x="299795" y="219414"/>
                      <a:pt x="306681" y="21941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Icon 41">
                <a:extLst>
                  <a:ext uri="{FF2B5EF4-FFF2-40B4-BE49-F238E27FC236}">
                    <a16:creationId xmlns:a16="http://schemas.microsoft.com/office/drawing/2014/main" id="{28136302-A685-4BAF-A3F6-8C4F21BC9E13}"/>
                  </a:ext>
                </a:extLst>
              </p:cNvPr>
              <p:cNvSpPr/>
              <p:nvPr/>
            </p:nvSpPr>
            <p:spPr>
              <a:xfrm>
                <a:off x="10211709" y="4412160"/>
                <a:ext cx="232338" cy="230500"/>
              </a:xfrm>
              <a:custGeom>
                <a:avLst/>
                <a:gdLst>
                  <a:gd name="connsiteX0" fmla="*/ 159572 w 319148"/>
                  <a:gd name="connsiteY0" fmla="*/ 316623 h 316623"/>
                  <a:gd name="connsiteX1" fmla="*/ 159508 w 319148"/>
                  <a:gd name="connsiteY1" fmla="*/ 316623 h 316623"/>
                  <a:gd name="connsiteX2" fmla="*/ 87798 w 319148"/>
                  <a:gd name="connsiteY2" fmla="*/ 299584 h 316623"/>
                  <a:gd name="connsiteX3" fmla="*/ 19601 w 319148"/>
                  <a:gd name="connsiteY3" fmla="*/ 315096 h 316623"/>
                  <a:gd name="connsiteX4" fmla="*/ 8052 w 319148"/>
                  <a:gd name="connsiteY4" fmla="*/ 311785 h 316623"/>
                  <a:gd name="connsiteX5" fmla="*/ 4660 w 319148"/>
                  <a:gd name="connsiteY5" fmla="*/ 300260 h 316623"/>
                  <a:gd name="connsiteX6" fmla="*/ 19438 w 319148"/>
                  <a:gd name="connsiteY6" fmla="*/ 233091 h 316623"/>
                  <a:gd name="connsiteX7" fmla="*/ 2 w 319148"/>
                  <a:gd name="connsiteY7" fmla="*/ 158505 h 316623"/>
                  <a:gd name="connsiteX8" fmla="*/ 0 w 319148"/>
                  <a:gd name="connsiteY8" fmla="*/ 158245 h 316623"/>
                  <a:gd name="connsiteX9" fmla="*/ 46982 w 319148"/>
                  <a:gd name="connsiteY9" fmla="*/ 46353 h 316623"/>
                  <a:gd name="connsiteX10" fmla="*/ 159569 w 319148"/>
                  <a:gd name="connsiteY10" fmla="*/ 0 h 316623"/>
                  <a:gd name="connsiteX11" fmla="*/ 271989 w 319148"/>
                  <a:gd name="connsiteY11" fmla="*/ 46392 h 316623"/>
                  <a:gd name="connsiteX12" fmla="*/ 319148 w 319148"/>
                  <a:gd name="connsiteY12" fmla="*/ 158371 h 316623"/>
                  <a:gd name="connsiteX13" fmla="*/ 291694 w 319148"/>
                  <a:gd name="connsiteY13" fmla="*/ 246858 h 316623"/>
                  <a:gd name="connsiteX14" fmla="*/ 274365 w 319148"/>
                  <a:gd name="connsiteY14" fmla="*/ 250106 h 316623"/>
                  <a:gd name="connsiteX15" fmla="*/ 271117 w 319148"/>
                  <a:gd name="connsiteY15" fmla="*/ 232777 h 316623"/>
                  <a:gd name="connsiteX16" fmla="*/ 294215 w 319148"/>
                  <a:gd name="connsiteY16" fmla="*/ 158361 h 316623"/>
                  <a:gd name="connsiteX17" fmla="*/ 254392 w 319148"/>
                  <a:gd name="connsiteY17" fmla="*/ 64055 h 316623"/>
                  <a:gd name="connsiteX18" fmla="*/ 159564 w 319148"/>
                  <a:gd name="connsiteY18" fmla="*/ 24933 h 316623"/>
                  <a:gd name="connsiteX19" fmla="*/ 24933 w 319148"/>
                  <a:gd name="connsiteY19" fmla="*/ 158021 h 316623"/>
                  <a:gd name="connsiteX20" fmla="*/ 24936 w 319148"/>
                  <a:gd name="connsiteY20" fmla="*/ 158257 h 316623"/>
                  <a:gd name="connsiteX21" fmla="*/ 43417 w 319148"/>
                  <a:gd name="connsiteY21" fmla="*/ 224883 h 316623"/>
                  <a:gd name="connsiteX22" fmla="*/ 44807 w 319148"/>
                  <a:gd name="connsiteY22" fmla="*/ 233817 h 316623"/>
                  <a:gd name="connsiteX23" fmla="*/ 33234 w 319148"/>
                  <a:gd name="connsiteY23" fmla="*/ 286423 h 316623"/>
                  <a:gd name="connsiteX24" fmla="*/ 86741 w 319148"/>
                  <a:gd name="connsiteY24" fmla="*/ 274251 h 316623"/>
                  <a:gd name="connsiteX25" fmla="*/ 95456 w 319148"/>
                  <a:gd name="connsiteY25" fmla="*/ 275451 h 316623"/>
                  <a:gd name="connsiteX26" fmla="*/ 159513 w 319148"/>
                  <a:gd name="connsiteY26" fmla="*/ 291690 h 316623"/>
                  <a:gd name="connsiteX27" fmla="*/ 159569 w 319148"/>
                  <a:gd name="connsiteY27" fmla="*/ 291690 h 316623"/>
                  <a:gd name="connsiteX28" fmla="*/ 228616 w 319148"/>
                  <a:gd name="connsiteY28" fmla="*/ 272680 h 316623"/>
                  <a:gd name="connsiteX29" fmla="*/ 245706 w 319148"/>
                  <a:gd name="connsiteY29" fmla="*/ 277002 h 316623"/>
                  <a:gd name="connsiteX30" fmla="*/ 241384 w 319148"/>
                  <a:gd name="connsiteY30" fmla="*/ 294095 h 316623"/>
                  <a:gd name="connsiteX31" fmla="*/ 159569 w 319148"/>
                  <a:gd name="connsiteY31" fmla="*/ 316623 h 316623"/>
                  <a:gd name="connsiteX32" fmla="*/ 124363 w 319148"/>
                  <a:gd name="connsiteY32" fmla="*/ 94883 h 316623"/>
                  <a:gd name="connsiteX33" fmla="*/ 116150 w 319148"/>
                  <a:gd name="connsiteY33" fmla="*/ 88514 h 316623"/>
                  <a:gd name="connsiteX34" fmla="*/ 109154 w 319148"/>
                  <a:gd name="connsiteY34" fmla="*/ 88514 h 316623"/>
                  <a:gd name="connsiteX35" fmla="*/ 99422 w 319148"/>
                  <a:gd name="connsiteY35" fmla="*/ 93065 h 316623"/>
                  <a:gd name="connsiteX36" fmla="*/ 86646 w 319148"/>
                  <a:gd name="connsiteY36" fmla="*/ 123403 h 316623"/>
                  <a:gd name="connsiteX37" fmla="*/ 101550 w 319148"/>
                  <a:gd name="connsiteY37" fmla="*/ 161030 h 316623"/>
                  <a:gd name="connsiteX38" fmla="*/ 163901 w 319148"/>
                  <a:gd name="connsiteY38" fmla="*/ 215942 h 316623"/>
                  <a:gd name="connsiteX39" fmla="*/ 207700 w 319148"/>
                  <a:gd name="connsiteY39" fmla="*/ 225041 h 316623"/>
                  <a:gd name="connsiteX40" fmla="*/ 232336 w 319148"/>
                  <a:gd name="connsiteY40" fmla="*/ 207749 h 316623"/>
                  <a:gd name="connsiteX41" fmla="*/ 234467 w 319148"/>
                  <a:gd name="connsiteY41" fmla="*/ 190453 h 316623"/>
                  <a:gd name="connsiteX42" fmla="*/ 227471 w 319148"/>
                  <a:gd name="connsiteY42" fmla="*/ 186209 h 316623"/>
                  <a:gd name="connsiteX43" fmla="*/ 202584 w 319148"/>
                  <a:gd name="connsiteY43" fmla="*/ 174225 h 316623"/>
                  <a:gd name="connsiteX44" fmla="*/ 194371 w 319148"/>
                  <a:gd name="connsiteY44" fmla="*/ 176049 h 316623"/>
                  <a:gd name="connsiteX45" fmla="*/ 182637 w 319148"/>
                  <a:gd name="connsiteY45" fmla="*/ 190524 h 316623"/>
                  <a:gd name="connsiteX46" fmla="*/ 174729 w 319148"/>
                  <a:gd name="connsiteY46" fmla="*/ 191440 h 316623"/>
                  <a:gd name="connsiteX47" fmla="*/ 145498 w 319148"/>
                  <a:gd name="connsiteY47" fmla="*/ 173314 h 316623"/>
                  <a:gd name="connsiteX48" fmla="*/ 124986 w 319148"/>
                  <a:gd name="connsiteY48" fmla="*/ 147731 h 316623"/>
                  <a:gd name="connsiteX49" fmla="*/ 126588 w 319148"/>
                  <a:gd name="connsiteY49" fmla="*/ 140307 h 316623"/>
                  <a:gd name="connsiteX50" fmla="*/ 132271 w 319148"/>
                  <a:gd name="connsiteY50" fmla="*/ 134326 h 316623"/>
                  <a:gd name="connsiteX51" fmla="*/ 135829 w 319148"/>
                  <a:gd name="connsiteY51" fmla="*/ 128259 h 316623"/>
                  <a:gd name="connsiteX52" fmla="*/ 135527 w 319148"/>
                  <a:gd name="connsiteY52" fmla="*/ 121887 h 316623"/>
                  <a:gd name="connsiteX53" fmla="*/ 124360 w 319148"/>
                  <a:gd name="connsiteY53" fmla="*/ 94883 h 31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19148" h="316623">
                    <a:moveTo>
                      <a:pt x="159572" y="316623"/>
                    </a:moveTo>
                    <a:lnTo>
                      <a:pt x="159508" y="316623"/>
                    </a:lnTo>
                    <a:cubicBezTo>
                      <a:pt x="134609" y="316613"/>
                      <a:pt x="109921" y="310735"/>
                      <a:pt x="87798" y="299584"/>
                    </a:cubicBezTo>
                    <a:lnTo>
                      <a:pt x="19601" y="315096"/>
                    </a:lnTo>
                    <a:cubicBezTo>
                      <a:pt x="15440" y="316041"/>
                      <a:pt x="11081" y="314792"/>
                      <a:pt x="8052" y="311785"/>
                    </a:cubicBezTo>
                    <a:cubicBezTo>
                      <a:pt x="5023" y="308778"/>
                      <a:pt x="3745" y="304429"/>
                      <a:pt x="4660" y="300260"/>
                    </a:cubicBezTo>
                    <a:lnTo>
                      <a:pt x="19438" y="233091"/>
                    </a:lnTo>
                    <a:cubicBezTo>
                      <a:pt x="6742" y="209645"/>
                      <a:pt x="39" y="183967"/>
                      <a:pt x="2" y="158505"/>
                    </a:cubicBezTo>
                    <a:cubicBezTo>
                      <a:pt x="0" y="158417"/>
                      <a:pt x="0" y="158330"/>
                      <a:pt x="0" y="158245"/>
                    </a:cubicBezTo>
                    <a:cubicBezTo>
                      <a:pt x="17" y="116050"/>
                      <a:pt x="16703" y="76312"/>
                      <a:pt x="46982" y="46353"/>
                    </a:cubicBezTo>
                    <a:cubicBezTo>
                      <a:pt x="77191" y="16462"/>
                      <a:pt x="117175" y="0"/>
                      <a:pt x="159569" y="0"/>
                    </a:cubicBezTo>
                    <a:cubicBezTo>
                      <a:pt x="202058" y="17"/>
                      <a:pt x="241979" y="16494"/>
                      <a:pt x="271989" y="46392"/>
                    </a:cubicBezTo>
                    <a:cubicBezTo>
                      <a:pt x="302415" y="76707"/>
                      <a:pt x="319163" y="116476"/>
                      <a:pt x="319148" y="158371"/>
                    </a:cubicBezTo>
                    <a:cubicBezTo>
                      <a:pt x="319136" y="190032"/>
                      <a:pt x="309642" y="220632"/>
                      <a:pt x="291694" y="246858"/>
                    </a:cubicBezTo>
                    <a:cubicBezTo>
                      <a:pt x="287806" y="252541"/>
                      <a:pt x="280048" y="253995"/>
                      <a:pt x="274365" y="250106"/>
                    </a:cubicBezTo>
                    <a:cubicBezTo>
                      <a:pt x="268685" y="246218"/>
                      <a:pt x="267229" y="238460"/>
                      <a:pt x="271117" y="232777"/>
                    </a:cubicBezTo>
                    <a:cubicBezTo>
                      <a:pt x="286216" y="210712"/>
                      <a:pt x="294202" y="184980"/>
                      <a:pt x="294215" y="158361"/>
                    </a:cubicBezTo>
                    <a:cubicBezTo>
                      <a:pt x="294227" y="123145"/>
                      <a:pt x="280085" y="89653"/>
                      <a:pt x="254392" y="64055"/>
                    </a:cubicBezTo>
                    <a:cubicBezTo>
                      <a:pt x="229086" y="38842"/>
                      <a:pt x="195409" y="24948"/>
                      <a:pt x="159564" y="24933"/>
                    </a:cubicBezTo>
                    <a:cubicBezTo>
                      <a:pt x="85438" y="24933"/>
                      <a:pt x="25089" y="84613"/>
                      <a:pt x="24933" y="158021"/>
                    </a:cubicBezTo>
                    <a:cubicBezTo>
                      <a:pt x="24933" y="158101"/>
                      <a:pt x="24936" y="158179"/>
                      <a:pt x="24936" y="158257"/>
                    </a:cubicBezTo>
                    <a:cubicBezTo>
                      <a:pt x="24926" y="180979"/>
                      <a:pt x="31318" y="204018"/>
                      <a:pt x="43417" y="224883"/>
                    </a:cubicBezTo>
                    <a:cubicBezTo>
                      <a:pt x="44982" y="227583"/>
                      <a:pt x="45479" y="230771"/>
                      <a:pt x="44807" y="233817"/>
                    </a:cubicBezTo>
                    <a:lnTo>
                      <a:pt x="33234" y="286423"/>
                    </a:lnTo>
                    <a:lnTo>
                      <a:pt x="86741" y="274251"/>
                    </a:lnTo>
                    <a:cubicBezTo>
                      <a:pt x="89695" y="273581"/>
                      <a:pt x="92792" y="274007"/>
                      <a:pt x="95456" y="275451"/>
                    </a:cubicBezTo>
                    <a:cubicBezTo>
                      <a:pt x="115005" y="286065"/>
                      <a:pt x="137156" y="291680"/>
                      <a:pt x="159513" y="291690"/>
                    </a:cubicBezTo>
                    <a:lnTo>
                      <a:pt x="159569" y="291690"/>
                    </a:lnTo>
                    <a:cubicBezTo>
                      <a:pt x="183882" y="291690"/>
                      <a:pt x="207758" y="285115"/>
                      <a:pt x="228616" y="272680"/>
                    </a:cubicBezTo>
                    <a:cubicBezTo>
                      <a:pt x="234528" y="269152"/>
                      <a:pt x="242181" y="271088"/>
                      <a:pt x="245706" y="277002"/>
                    </a:cubicBezTo>
                    <a:cubicBezTo>
                      <a:pt x="249232" y="282917"/>
                      <a:pt x="247299" y="290567"/>
                      <a:pt x="241384" y="294095"/>
                    </a:cubicBezTo>
                    <a:cubicBezTo>
                      <a:pt x="216668" y="308831"/>
                      <a:pt x="188377" y="316623"/>
                      <a:pt x="159569" y="316623"/>
                    </a:cubicBezTo>
                    <a:close/>
                    <a:moveTo>
                      <a:pt x="124363" y="94883"/>
                    </a:moveTo>
                    <a:cubicBezTo>
                      <a:pt x="121628" y="88825"/>
                      <a:pt x="118750" y="88618"/>
                      <a:pt x="116150" y="88514"/>
                    </a:cubicBezTo>
                    <a:lnTo>
                      <a:pt x="109154" y="88514"/>
                    </a:lnTo>
                    <a:cubicBezTo>
                      <a:pt x="106719" y="88514"/>
                      <a:pt x="102765" y="89424"/>
                      <a:pt x="99422" y="93065"/>
                    </a:cubicBezTo>
                    <a:cubicBezTo>
                      <a:pt x="96077" y="96705"/>
                      <a:pt x="86646" y="105504"/>
                      <a:pt x="86646" y="123403"/>
                    </a:cubicBezTo>
                    <a:cubicBezTo>
                      <a:pt x="86646" y="141302"/>
                      <a:pt x="99726" y="158600"/>
                      <a:pt x="101550" y="161030"/>
                    </a:cubicBezTo>
                    <a:cubicBezTo>
                      <a:pt x="103376" y="163455"/>
                      <a:pt x="126803" y="201359"/>
                      <a:pt x="163901" y="215942"/>
                    </a:cubicBezTo>
                    <a:cubicBezTo>
                      <a:pt x="194734" y="228061"/>
                      <a:pt x="201009" y="225650"/>
                      <a:pt x="207700" y="225041"/>
                    </a:cubicBezTo>
                    <a:cubicBezTo>
                      <a:pt x="214393" y="224437"/>
                      <a:pt x="229298" y="216244"/>
                      <a:pt x="232336" y="207749"/>
                    </a:cubicBezTo>
                    <a:cubicBezTo>
                      <a:pt x="235380" y="199256"/>
                      <a:pt x="235380" y="191975"/>
                      <a:pt x="234467" y="190453"/>
                    </a:cubicBezTo>
                    <a:cubicBezTo>
                      <a:pt x="233556" y="188939"/>
                      <a:pt x="231121" y="188028"/>
                      <a:pt x="227471" y="186209"/>
                    </a:cubicBezTo>
                    <a:cubicBezTo>
                      <a:pt x="223819" y="184391"/>
                      <a:pt x="205930" y="175437"/>
                      <a:pt x="202584" y="174225"/>
                    </a:cubicBezTo>
                    <a:cubicBezTo>
                      <a:pt x="199239" y="173012"/>
                      <a:pt x="196806" y="172406"/>
                      <a:pt x="194371" y="176049"/>
                    </a:cubicBezTo>
                    <a:cubicBezTo>
                      <a:pt x="191936" y="179686"/>
                      <a:pt x="184768" y="188099"/>
                      <a:pt x="182637" y="190524"/>
                    </a:cubicBezTo>
                    <a:cubicBezTo>
                      <a:pt x="180509" y="192957"/>
                      <a:pt x="178379" y="193258"/>
                      <a:pt x="174729" y="191440"/>
                    </a:cubicBezTo>
                    <a:cubicBezTo>
                      <a:pt x="171079" y="189613"/>
                      <a:pt x="159443" y="185705"/>
                      <a:pt x="145498" y="173314"/>
                    </a:cubicBezTo>
                    <a:cubicBezTo>
                      <a:pt x="134645" y="163670"/>
                      <a:pt x="127117" y="151373"/>
                      <a:pt x="124986" y="147731"/>
                    </a:cubicBezTo>
                    <a:cubicBezTo>
                      <a:pt x="122856" y="144093"/>
                      <a:pt x="124757" y="142121"/>
                      <a:pt x="126588" y="140307"/>
                    </a:cubicBezTo>
                    <a:cubicBezTo>
                      <a:pt x="128227" y="138678"/>
                      <a:pt x="130445" y="136450"/>
                      <a:pt x="132271" y="134326"/>
                    </a:cubicBezTo>
                    <a:cubicBezTo>
                      <a:pt x="134093" y="132203"/>
                      <a:pt x="134614" y="130686"/>
                      <a:pt x="135829" y="128259"/>
                    </a:cubicBezTo>
                    <a:cubicBezTo>
                      <a:pt x="137046" y="125831"/>
                      <a:pt x="136438" y="123708"/>
                      <a:pt x="135527" y="121887"/>
                    </a:cubicBezTo>
                    <a:cubicBezTo>
                      <a:pt x="134614" y="120068"/>
                      <a:pt x="127606" y="102076"/>
                      <a:pt x="124360" y="94883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Icon 50">
                <a:extLst>
                  <a:ext uri="{FF2B5EF4-FFF2-40B4-BE49-F238E27FC236}">
                    <a16:creationId xmlns:a16="http://schemas.microsoft.com/office/drawing/2014/main" id="{4FE587DE-6C2D-4C48-92FC-4D4A56A0880F}"/>
                  </a:ext>
                </a:extLst>
              </p:cNvPr>
              <p:cNvSpPr/>
              <p:nvPr/>
            </p:nvSpPr>
            <p:spPr>
              <a:xfrm>
                <a:off x="10854559" y="4412160"/>
                <a:ext cx="232330" cy="232337"/>
              </a:xfrm>
              <a:custGeom>
                <a:avLst/>
                <a:gdLst>
                  <a:gd name="connsiteX0" fmla="*/ 162715 w 319135"/>
                  <a:gd name="connsiteY0" fmla="*/ 319147 h 319147"/>
                  <a:gd name="connsiteX1" fmla="*/ 159537 w 319135"/>
                  <a:gd name="connsiteY1" fmla="*/ 319142 h 319147"/>
                  <a:gd name="connsiteX2" fmla="*/ 88928 w 319135"/>
                  <a:gd name="connsiteY2" fmla="*/ 317199 h 319147"/>
                  <a:gd name="connsiteX3" fmla="*/ 34522 w 319135"/>
                  <a:gd name="connsiteY3" fmla="*/ 296605 h 319147"/>
                  <a:gd name="connsiteX4" fmla="*/ 5177 w 319135"/>
                  <a:gd name="connsiteY4" fmla="*/ 249229 h 319147"/>
                  <a:gd name="connsiteX5" fmla="*/ 360 w 319135"/>
                  <a:gd name="connsiteY5" fmla="*/ 199099 h 319147"/>
                  <a:gd name="connsiteX6" fmla="*/ 0 w 319135"/>
                  <a:gd name="connsiteY6" fmla="*/ 159602 h 319147"/>
                  <a:gd name="connsiteX7" fmla="*/ 360 w 319135"/>
                  <a:gd name="connsiteY7" fmla="*/ 120047 h 319147"/>
                  <a:gd name="connsiteX8" fmla="*/ 5177 w 319135"/>
                  <a:gd name="connsiteY8" fmla="*/ 69917 h 319147"/>
                  <a:gd name="connsiteX9" fmla="*/ 34522 w 319135"/>
                  <a:gd name="connsiteY9" fmla="*/ 22541 h 319147"/>
                  <a:gd name="connsiteX10" fmla="*/ 88930 w 319135"/>
                  <a:gd name="connsiteY10" fmla="*/ 1947 h 319147"/>
                  <a:gd name="connsiteX11" fmla="*/ 159598 w 319135"/>
                  <a:gd name="connsiteY11" fmla="*/ 4 h 319147"/>
                  <a:gd name="connsiteX12" fmla="*/ 230208 w 319135"/>
                  <a:gd name="connsiteY12" fmla="*/ 1947 h 319147"/>
                  <a:gd name="connsiteX13" fmla="*/ 284614 w 319135"/>
                  <a:gd name="connsiteY13" fmla="*/ 22541 h 319147"/>
                  <a:gd name="connsiteX14" fmla="*/ 313959 w 319135"/>
                  <a:gd name="connsiteY14" fmla="*/ 69917 h 319147"/>
                  <a:gd name="connsiteX15" fmla="*/ 318775 w 319135"/>
                  <a:gd name="connsiteY15" fmla="*/ 120047 h 319147"/>
                  <a:gd name="connsiteX16" fmla="*/ 319136 w 319135"/>
                  <a:gd name="connsiteY16" fmla="*/ 159544 h 319147"/>
                  <a:gd name="connsiteX17" fmla="*/ 318775 w 319135"/>
                  <a:gd name="connsiteY17" fmla="*/ 199099 h 319147"/>
                  <a:gd name="connsiteX18" fmla="*/ 306141 w 319135"/>
                  <a:gd name="connsiteY18" fmla="*/ 211395 h 319147"/>
                  <a:gd name="connsiteX19" fmla="*/ 293844 w 319135"/>
                  <a:gd name="connsiteY19" fmla="*/ 198758 h 319147"/>
                  <a:gd name="connsiteX20" fmla="*/ 294202 w 319135"/>
                  <a:gd name="connsiteY20" fmla="*/ 159544 h 319147"/>
                  <a:gd name="connsiteX21" fmla="*/ 293844 w 319135"/>
                  <a:gd name="connsiteY21" fmla="*/ 120388 h 319147"/>
                  <a:gd name="connsiteX22" fmla="*/ 289800 w 319135"/>
                  <a:gd name="connsiteY22" fmla="*/ 76083 h 319147"/>
                  <a:gd name="connsiteX23" fmla="*/ 268857 w 319135"/>
                  <a:gd name="connsiteY23" fmla="*/ 41865 h 319147"/>
                  <a:gd name="connsiteX24" fmla="*/ 228694 w 319135"/>
                  <a:gd name="connsiteY24" fmla="*/ 26834 h 319147"/>
                  <a:gd name="connsiteX25" fmla="*/ 159598 w 319135"/>
                  <a:gd name="connsiteY25" fmla="*/ 24935 h 319147"/>
                  <a:gd name="connsiteX26" fmla="*/ 90442 w 319135"/>
                  <a:gd name="connsiteY26" fmla="*/ 26834 h 319147"/>
                  <a:gd name="connsiteX27" fmla="*/ 50278 w 319135"/>
                  <a:gd name="connsiteY27" fmla="*/ 41862 h 319147"/>
                  <a:gd name="connsiteX28" fmla="*/ 29336 w 319135"/>
                  <a:gd name="connsiteY28" fmla="*/ 76083 h 319147"/>
                  <a:gd name="connsiteX29" fmla="*/ 25291 w 319135"/>
                  <a:gd name="connsiteY29" fmla="*/ 120388 h 319147"/>
                  <a:gd name="connsiteX30" fmla="*/ 24933 w 319135"/>
                  <a:gd name="connsiteY30" fmla="*/ 159602 h 319147"/>
                  <a:gd name="connsiteX31" fmla="*/ 25291 w 319135"/>
                  <a:gd name="connsiteY31" fmla="*/ 198758 h 319147"/>
                  <a:gd name="connsiteX32" fmla="*/ 29336 w 319135"/>
                  <a:gd name="connsiteY32" fmla="*/ 243064 h 319147"/>
                  <a:gd name="connsiteX33" fmla="*/ 50278 w 319135"/>
                  <a:gd name="connsiteY33" fmla="*/ 277281 h 319147"/>
                  <a:gd name="connsiteX34" fmla="*/ 90442 w 319135"/>
                  <a:gd name="connsiteY34" fmla="*/ 292312 h 319147"/>
                  <a:gd name="connsiteX35" fmla="*/ 159540 w 319135"/>
                  <a:gd name="connsiteY35" fmla="*/ 294209 h 319147"/>
                  <a:gd name="connsiteX36" fmla="*/ 228694 w 319135"/>
                  <a:gd name="connsiteY36" fmla="*/ 292312 h 319147"/>
                  <a:gd name="connsiteX37" fmla="*/ 268857 w 319135"/>
                  <a:gd name="connsiteY37" fmla="*/ 277281 h 319147"/>
                  <a:gd name="connsiteX38" fmla="*/ 285972 w 319135"/>
                  <a:gd name="connsiteY38" fmla="*/ 254352 h 319147"/>
                  <a:gd name="connsiteX39" fmla="*/ 302367 w 319135"/>
                  <a:gd name="connsiteY39" fmla="*/ 247868 h 319147"/>
                  <a:gd name="connsiteX40" fmla="*/ 308853 w 319135"/>
                  <a:gd name="connsiteY40" fmla="*/ 264262 h 319147"/>
                  <a:gd name="connsiteX41" fmla="*/ 284614 w 319135"/>
                  <a:gd name="connsiteY41" fmla="*/ 296605 h 319147"/>
                  <a:gd name="connsiteX42" fmla="*/ 230208 w 319135"/>
                  <a:gd name="connsiteY42" fmla="*/ 317199 h 319147"/>
                  <a:gd name="connsiteX43" fmla="*/ 162715 w 319135"/>
                  <a:gd name="connsiteY43" fmla="*/ 319147 h 319147"/>
                  <a:gd name="connsiteX44" fmla="*/ 236860 w 319135"/>
                  <a:gd name="connsiteY44" fmla="*/ 159573 h 319147"/>
                  <a:gd name="connsiteX45" fmla="*/ 158943 w 319135"/>
                  <a:gd name="connsiteY45" fmla="*/ 81656 h 319147"/>
                  <a:gd name="connsiteX46" fmla="*/ 81026 w 319135"/>
                  <a:gd name="connsiteY46" fmla="*/ 159573 h 319147"/>
                  <a:gd name="connsiteX47" fmla="*/ 158943 w 319135"/>
                  <a:gd name="connsiteY47" fmla="*/ 237490 h 319147"/>
                  <a:gd name="connsiteX48" fmla="*/ 236860 w 319135"/>
                  <a:gd name="connsiteY48" fmla="*/ 159573 h 319147"/>
                  <a:gd name="connsiteX49" fmla="*/ 211927 w 319135"/>
                  <a:gd name="connsiteY49" fmla="*/ 159573 h 319147"/>
                  <a:gd name="connsiteX50" fmla="*/ 158943 w 319135"/>
                  <a:gd name="connsiteY50" fmla="*/ 212557 h 319147"/>
                  <a:gd name="connsiteX51" fmla="*/ 105960 w 319135"/>
                  <a:gd name="connsiteY51" fmla="*/ 159573 h 319147"/>
                  <a:gd name="connsiteX52" fmla="*/ 158943 w 319135"/>
                  <a:gd name="connsiteY52" fmla="*/ 106590 h 319147"/>
                  <a:gd name="connsiteX53" fmla="*/ 211927 w 319135"/>
                  <a:gd name="connsiteY53" fmla="*/ 159573 h 319147"/>
                  <a:gd name="connsiteX54" fmla="*/ 245587 w 319135"/>
                  <a:gd name="connsiteY54" fmla="*/ 56723 h 319147"/>
                  <a:gd name="connsiteX55" fmla="*/ 226887 w 319135"/>
                  <a:gd name="connsiteY55" fmla="*/ 75423 h 319147"/>
                  <a:gd name="connsiteX56" fmla="*/ 245587 w 319135"/>
                  <a:gd name="connsiteY56" fmla="*/ 94123 h 319147"/>
                  <a:gd name="connsiteX57" fmla="*/ 264287 w 319135"/>
                  <a:gd name="connsiteY57" fmla="*/ 75423 h 319147"/>
                  <a:gd name="connsiteX58" fmla="*/ 245587 w 319135"/>
                  <a:gd name="connsiteY58" fmla="*/ 56723 h 319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19135" h="319147">
                    <a:moveTo>
                      <a:pt x="162715" y="319147"/>
                    </a:moveTo>
                    <a:cubicBezTo>
                      <a:pt x="161658" y="319147"/>
                      <a:pt x="160602" y="319147"/>
                      <a:pt x="159537" y="319142"/>
                    </a:cubicBezTo>
                    <a:cubicBezTo>
                      <a:pt x="134521" y="319203"/>
                      <a:pt x="111407" y="318568"/>
                      <a:pt x="88928" y="317199"/>
                    </a:cubicBezTo>
                    <a:cubicBezTo>
                      <a:pt x="68319" y="315945"/>
                      <a:pt x="49507" y="308823"/>
                      <a:pt x="34522" y="296605"/>
                    </a:cubicBezTo>
                    <a:cubicBezTo>
                      <a:pt x="20064" y="284815"/>
                      <a:pt x="10190" y="268874"/>
                      <a:pt x="5177" y="249229"/>
                    </a:cubicBezTo>
                    <a:cubicBezTo>
                      <a:pt x="813" y="232126"/>
                      <a:pt x="582" y="215337"/>
                      <a:pt x="360" y="199099"/>
                    </a:cubicBezTo>
                    <a:cubicBezTo>
                      <a:pt x="200" y="187448"/>
                      <a:pt x="34" y="173642"/>
                      <a:pt x="0" y="159602"/>
                    </a:cubicBezTo>
                    <a:cubicBezTo>
                      <a:pt x="34" y="145504"/>
                      <a:pt x="200" y="131698"/>
                      <a:pt x="360" y="120047"/>
                    </a:cubicBezTo>
                    <a:cubicBezTo>
                      <a:pt x="582" y="103811"/>
                      <a:pt x="813" y="87023"/>
                      <a:pt x="5177" y="69917"/>
                    </a:cubicBezTo>
                    <a:cubicBezTo>
                      <a:pt x="10190" y="50273"/>
                      <a:pt x="20064" y="34331"/>
                      <a:pt x="34522" y="22541"/>
                    </a:cubicBezTo>
                    <a:cubicBezTo>
                      <a:pt x="49507" y="10323"/>
                      <a:pt x="68319" y="3201"/>
                      <a:pt x="88930" y="1947"/>
                    </a:cubicBezTo>
                    <a:cubicBezTo>
                      <a:pt x="111409" y="581"/>
                      <a:pt x="134529" y="-57"/>
                      <a:pt x="159598" y="4"/>
                    </a:cubicBezTo>
                    <a:cubicBezTo>
                      <a:pt x="184622" y="-50"/>
                      <a:pt x="207729" y="581"/>
                      <a:pt x="230208" y="1947"/>
                    </a:cubicBezTo>
                    <a:cubicBezTo>
                      <a:pt x="250817" y="3201"/>
                      <a:pt x="269629" y="10323"/>
                      <a:pt x="284614" y="22541"/>
                    </a:cubicBezTo>
                    <a:cubicBezTo>
                      <a:pt x="299075" y="34331"/>
                      <a:pt x="308946" y="50273"/>
                      <a:pt x="313959" y="69917"/>
                    </a:cubicBezTo>
                    <a:cubicBezTo>
                      <a:pt x="318323" y="87020"/>
                      <a:pt x="318554" y="103811"/>
                      <a:pt x="318775" y="120047"/>
                    </a:cubicBezTo>
                    <a:cubicBezTo>
                      <a:pt x="318936" y="131698"/>
                      <a:pt x="319104" y="145504"/>
                      <a:pt x="319136" y="159544"/>
                    </a:cubicBezTo>
                    <a:cubicBezTo>
                      <a:pt x="319104" y="173642"/>
                      <a:pt x="318936" y="187448"/>
                      <a:pt x="318775" y="199099"/>
                    </a:cubicBezTo>
                    <a:cubicBezTo>
                      <a:pt x="318683" y="205985"/>
                      <a:pt x="312995" y="211488"/>
                      <a:pt x="306141" y="211395"/>
                    </a:cubicBezTo>
                    <a:cubicBezTo>
                      <a:pt x="299255" y="211300"/>
                      <a:pt x="293752" y="205642"/>
                      <a:pt x="293844" y="198758"/>
                    </a:cubicBezTo>
                    <a:cubicBezTo>
                      <a:pt x="294003" y="187175"/>
                      <a:pt x="294171" y="173459"/>
                      <a:pt x="294202" y="159544"/>
                    </a:cubicBezTo>
                    <a:cubicBezTo>
                      <a:pt x="294171" y="145687"/>
                      <a:pt x="294003" y="131971"/>
                      <a:pt x="293844" y="120388"/>
                    </a:cubicBezTo>
                    <a:cubicBezTo>
                      <a:pt x="293642" y="105606"/>
                      <a:pt x="293433" y="90320"/>
                      <a:pt x="289800" y="76083"/>
                    </a:cubicBezTo>
                    <a:cubicBezTo>
                      <a:pt x="286136" y="61722"/>
                      <a:pt x="279089" y="50209"/>
                      <a:pt x="268857" y="41865"/>
                    </a:cubicBezTo>
                    <a:cubicBezTo>
                      <a:pt x="257791" y="32839"/>
                      <a:pt x="244277" y="27781"/>
                      <a:pt x="228694" y="26834"/>
                    </a:cubicBezTo>
                    <a:cubicBezTo>
                      <a:pt x="206743" y="25500"/>
                      <a:pt x="184147" y="24884"/>
                      <a:pt x="159598" y="24935"/>
                    </a:cubicBezTo>
                    <a:cubicBezTo>
                      <a:pt x="134991" y="24877"/>
                      <a:pt x="112393" y="25500"/>
                      <a:pt x="90442" y="26834"/>
                    </a:cubicBezTo>
                    <a:cubicBezTo>
                      <a:pt x="74859" y="27781"/>
                      <a:pt x="61347" y="32839"/>
                      <a:pt x="50278" y="41862"/>
                    </a:cubicBezTo>
                    <a:cubicBezTo>
                      <a:pt x="40047" y="50207"/>
                      <a:pt x="33000" y="61719"/>
                      <a:pt x="29336" y="76083"/>
                    </a:cubicBezTo>
                    <a:cubicBezTo>
                      <a:pt x="25703" y="90320"/>
                      <a:pt x="25493" y="105606"/>
                      <a:pt x="25291" y="120388"/>
                    </a:cubicBezTo>
                    <a:cubicBezTo>
                      <a:pt x="25133" y="131971"/>
                      <a:pt x="24968" y="145687"/>
                      <a:pt x="24933" y="159602"/>
                    </a:cubicBezTo>
                    <a:cubicBezTo>
                      <a:pt x="24968" y="173459"/>
                      <a:pt x="25133" y="187175"/>
                      <a:pt x="25291" y="198758"/>
                    </a:cubicBezTo>
                    <a:cubicBezTo>
                      <a:pt x="25493" y="213540"/>
                      <a:pt x="25703" y="228827"/>
                      <a:pt x="29336" y="243064"/>
                    </a:cubicBezTo>
                    <a:cubicBezTo>
                      <a:pt x="33000" y="257425"/>
                      <a:pt x="40047" y="268937"/>
                      <a:pt x="50278" y="277281"/>
                    </a:cubicBezTo>
                    <a:cubicBezTo>
                      <a:pt x="61347" y="286308"/>
                      <a:pt x="74859" y="291365"/>
                      <a:pt x="90442" y="292312"/>
                    </a:cubicBezTo>
                    <a:cubicBezTo>
                      <a:pt x="112393" y="293646"/>
                      <a:pt x="134996" y="294270"/>
                      <a:pt x="159540" y="294209"/>
                    </a:cubicBezTo>
                    <a:cubicBezTo>
                      <a:pt x="184150" y="294267"/>
                      <a:pt x="206743" y="293646"/>
                      <a:pt x="228694" y="292312"/>
                    </a:cubicBezTo>
                    <a:cubicBezTo>
                      <a:pt x="244277" y="291365"/>
                      <a:pt x="257788" y="286308"/>
                      <a:pt x="268857" y="277281"/>
                    </a:cubicBezTo>
                    <a:cubicBezTo>
                      <a:pt x="276228" y="271270"/>
                      <a:pt x="281986" y="263556"/>
                      <a:pt x="285972" y="254352"/>
                    </a:cubicBezTo>
                    <a:cubicBezTo>
                      <a:pt x="288709" y="248036"/>
                      <a:pt x="296048" y="245131"/>
                      <a:pt x="302367" y="247868"/>
                    </a:cubicBezTo>
                    <a:cubicBezTo>
                      <a:pt x="308685" y="250605"/>
                      <a:pt x="311588" y="257943"/>
                      <a:pt x="308853" y="264262"/>
                    </a:cubicBezTo>
                    <a:cubicBezTo>
                      <a:pt x="303265" y="277164"/>
                      <a:pt x="295111" y="288046"/>
                      <a:pt x="284614" y="296605"/>
                    </a:cubicBezTo>
                    <a:cubicBezTo>
                      <a:pt x="269629" y="308826"/>
                      <a:pt x="250817" y="315945"/>
                      <a:pt x="230208" y="317199"/>
                    </a:cubicBezTo>
                    <a:cubicBezTo>
                      <a:pt x="208681" y="318509"/>
                      <a:pt x="186567" y="319147"/>
                      <a:pt x="162715" y="319147"/>
                    </a:cubicBezTo>
                    <a:close/>
                    <a:moveTo>
                      <a:pt x="236860" y="159573"/>
                    </a:moveTo>
                    <a:cubicBezTo>
                      <a:pt x="236860" y="116609"/>
                      <a:pt x="201907" y="81656"/>
                      <a:pt x="158943" y="81656"/>
                    </a:cubicBezTo>
                    <a:cubicBezTo>
                      <a:pt x="115982" y="81656"/>
                      <a:pt x="81026" y="116609"/>
                      <a:pt x="81026" y="159573"/>
                    </a:cubicBezTo>
                    <a:cubicBezTo>
                      <a:pt x="81026" y="202537"/>
                      <a:pt x="115982" y="237490"/>
                      <a:pt x="158943" y="237490"/>
                    </a:cubicBezTo>
                    <a:cubicBezTo>
                      <a:pt x="201907" y="237490"/>
                      <a:pt x="236860" y="202537"/>
                      <a:pt x="236860" y="159573"/>
                    </a:cubicBezTo>
                    <a:close/>
                    <a:moveTo>
                      <a:pt x="211927" y="159573"/>
                    </a:moveTo>
                    <a:cubicBezTo>
                      <a:pt x="211927" y="188787"/>
                      <a:pt x="188160" y="212557"/>
                      <a:pt x="158943" y="212557"/>
                    </a:cubicBezTo>
                    <a:cubicBezTo>
                      <a:pt x="129729" y="212557"/>
                      <a:pt x="105960" y="188787"/>
                      <a:pt x="105960" y="159573"/>
                    </a:cubicBezTo>
                    <a:cubicBezTo>
                      <a:pt x="105960" y="130359"/>
                      <a:pt x="129729" y="106590"/>
                      <a:pt x="158943" y="106590"/>
                    </a:cubicBezTo>
                    <a:cubicBezTo>
                      <a:pt x="188160" y="106590"/>
                      <a:pt x="211927" y="130359"/>
                      <a:pt x="211927" y="159573"/>
                    </a:cubicBezTo>
                    <a:close/>
                    <a:moveTo>
                      <a:pt x="245587" y="56723"/>
                    </a:moveTo>
                    <a:cubicBezTo>
                      <a:pt x="235261" y="56723"/>
                      <a:pt x="226887" y="65094"/>
                      <a:pt x="226887" y="75423"/>
                    </a:cubicBezTo>
                    <a:cubicBezTo>
                      <a:pt x="226887" y="85752"/>
                      <a:pt x="235261" y="94123"/>
                      <a:pt x="245587" y="94123"/>
                    </a:cubicBezTo>
                    <a:cubicBezTo>
                      <a:pt x="255916" y="94123"/>
                      <a:pt x="264287" y="85752"/>
                      <a:pt x="264287" y="75423"/>
                    </a:cubicBezTo>
                    <a:cubicBezTo>
                      <a:pt x="264287" y="65094"/>
                      <a:pt x="255916" y="56723"/>
                      <a:pt x="245587" y="5672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 flipH="1">
            <a:off x="4484829" y="3269242"/>
            <a:ext cx="1728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Sarah Al-Kashah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4159984" y="3574182"/>
            <a:ext cx="19534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integer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 flipH="1" flipV="1">
            <a:off x="4541462" y="4697644"/>
            <a:ext cx="1571980" cy="595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 flipH="1" flipV="1">
            <a:off x="4768849" y="4680980"/>
            <a:ext cx="1344593" cy="928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4069859" y="4596608"/>
            <a:ext cx="471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85%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5087559" y="4324557"/>
            <a:ext cx="1125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Accounting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2" name="Rounded Rectangle 71"/>
          <p:cNvSpPr/>
          <p:nvPr/>
        </p:nvSpPr>
        <p:spPr>
          <a:xfrm flipH="1" flipV="1">
            <a:off x="4541462" y="5282246"/>
            <a:ext cx="1571980" cy="595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 flipH="1" flipV="1">
            <a:off x="4933949" y="5265582"/>
            <a:ext cx="1179493" cy="928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4066653" y="5181210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78%</a:t>
            </a: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4698028" y="4909159"/>
            <a:ext cx="1515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Problem Solving</a:t>
            </a:r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238260" y="5550138"/>
            <a:ext cx="875180" cy="232338"/>
            <a:chOff x="10211709" y="4412160"/>
            <a:chExt cx="875180" cy="232338"/>
          </a:xfrm>
        </p:grpSpPr>
        <p:sp>
          <p:nvSpPr>
            <p:cNvPr id="69" name="Icon 31">
              <a:extLst>
                <a:ext uri="{FF2B5EF4-FFF2-40B4-BE49-F238E27FC236}">
                  <a16:creationId xmlns:a16="http://schemas.microsoft.com/office/drawing/2014/main" id="{DB603FB3-9286-494A-B284-A24717D7BBBD}"/>
                </a:ext>
              </a:extLst>
            </p:cNvPr>
            <p:cNvSpPr/>
            <p:nvPr/>
          </p:nvSpPr>
          <p:spPr>
            <a:xfrm>
              <a:off x="10533134" y="4412160"/>
              <a:ext cx="232338" cy="232338"/>
            </a:xfrm>
            <a:custGeom>
              <a:avLst/>
              <a:gdLst>
                <a:gd name="connsiteX0" fmla="*/ 306681 w 319148"/>
                <a:gd name="connsiteY0" fmla="*/ 219414 h 319148"/>
                <a:gd name="connsiteX1" fmla="*/ 319148 w 319148"/>
                <a:gd name="connsiteY1" fmla="*/ 206948 h 319148"/>
                <a:gd name="connsiteX2" fmla="*/ 319148 w 319148"/>
                <a:gd name="connsiteY2" fmla="*/ 49867 h 319148"/>
                <a:gd name="connsiteX3" fmla="*/ 269281 w 319148"/>
                <a:gd name="connsiteY3" fmla="*/ 0 h 319148"/>
                <a:gd name="connsiteX4" fmla="*/ 49867 w 319148"/>
                <a:gd name="connsiteY4" fmla="*/ 0 h 319148"/>
                <a:gd name="connsiteX5" fmla="*/ 0 w 319148"/>
                <a:gd name="connsiteY5" fmla="*/ 49867 h 319148"/>
                <a:gd name="connsiteX6" fmla="*/ 0 w 319148"/>
                <a:gd name="connsiteY6" fmla="*/ 269281 h 319148"/>
                <a:gd name="connsiteX7" fmla="*/ 49867 w 319148"/>
                <a:gd name="connsiteY7" fmla="*/ 319148 h 319148"/>
                <a:gd name="connsiteX8" fmla="*/ 269281 w 319148"/>
                <a:gd name="connsiteY8" fmla="*/ 319148 h 319148"/>
                <a:gd name="connsiteX9" fmla="*/ 319148 w 319148"/>
                <a:gd name="connsiteY9" fmla="*/ 269281 h 319148"/>
                <a:gd name="connsiteX10" fmla="*/ 306681 w 319148"/>
                <a:gd name="connsiteY10" fmla="*/ 256814 h 319148"/>
                <a:gd name="connsiteX11" fmla="*/ 294215 w 319148"/>
                <a:gd name="connsiteY11" fmla="*/ 269281 h 319148"/>
                <a:gd name="connsiteX12" fmla="*/ 269281 w 319148"/>
                <a:gd name="connsiteY12" fmla="*/ 294215 h 319148"/>
                <a:gd name="connsiteX13" fmla="*/ 208194 w 319148"/>
                <a:gd name="connsiteY13" fmla="*/ 294215 h 319148"/>
                <a:gd name="connsiteX14" fmla="*/ 208194 w 319148"/>
                <a:gd name="connsiteY14" fmla="*/ 203208 h 319148"/>
                <a:gd name="connsiteX15" fmla="*/ 237048 w 319148"/>
                <a:gd name="connsiteY15" fmla="*/ 203208 h 319148"/>
                <a:gd name="connsiteX16" fmla="*/ 249427 w 319148"/>
                <a:gd name="connsiteY16" fmla="*/ 192231 h 319148"/>
                <a:gd name="connsiteX17" fmla="*/ 251078 w 319148"/>
                <a:gd name="connsiteY17" fmla="*/ 178518 h 319148"/>
                <a:gd name="connsiteX18" fmla="*/ 238699 w 319148"/>
                <a:gd name="connsiteY18" fmla="*/ 164561 h 319148"/>
                <a:gd name="connsiteX19" fmla="*/ 208194 w 319148"/>
                <a:gd name="connsiteY19" fmla="*/ 164561 h 319148"/>
                <a:gd name="connsiteX20" fmla="*/ 208194 w 319148"/>
                <a:gd name="connsiteY20" fmla="*/ 122797 h 319148"/>
                <a:gd name="connsiteX21" fmla="*/ 226894 w 319148"/>
                <a:gd name="connsiteY21" fmla="*/ 104097 h 319148"/>
                <a:gd name="connsiteX22" fmla="*/ 242478 w 319148"/>
                <a:gd name="connsiteY22" fmla="*/ 104097 h 319148"/>
                <a:gd name="connsiteX23" fmla="*/ 254944 w 319148"/>
                <a:gd name="connsiteY23" fmla="*/ 91630 h 319148"/>
                <a:gd name="connsiteX24" fmla="*/ 254944 w 319148"/>
                <a:gd name="connsiteY24" fmla="*/ 79020 h 319148"/>
                <a:gd name="connsiteX25" fmla="*/ 243766 w 319148"/>
                <a:gd name="connsiteY25" fmla="*/ 66619 h 319148"/>
                <a:gd name="connsiteX26" fmla="*/ 226894 w 319148"/>
                <a:gd name="connsiteY26" fmla="*/ 65450 h 319148"/>
                <a:gd name="connsiteX27" fmla="*/ 186913 w 319148"/>
                <a:gd name="connsiteY27" fmla="*/ 82275 h 319148"/>
                <a:gd name="connsiteX28" fmla="*/ 169547 w 319148"/>
                <a:gd name="connsiteY28" fmla="*/ 122907 h 319148"/>
                <a:gd name="connsiteX29" fmla="*/ 169547 w 319148"/>
                <a:gd name="connsiteY29" fmla="*/ 164561 h 319148"/>
                <a:gd name="connsiteX30" fmla="*/ 141497 w 319148"/>
                <a:gd name="connsiteY30" fmla="*/ 164561 h 319148"/>
                <a:gd name="connsiteX31" fmla="*/ 129031 w 319148"/>
                <a:gd name="connsiteY31" fmla="*/ 177027 h 319148"/>
                <a:gd name="connsiteX32" fmla="*/ 129031 w 319148"/>
                <a:gd name="connsiteY32" fmla="*/ 190741 h 319148"/>
                <a:gd name="connsiteX33" fmla="*/ 141497 w 319148"/>
                <a:gd name="connsiteY33" fmla="*/ 203208 h 319148"/>
                <a:gd name="connsiteX34" fmla="*/ 169547 w 319148"/>
                <a:gd name="connsiteY34" fmla="*/ 203208 h 319148"/>
                <a:gd name="connsiteX35" fmla="*/ 169547 w 319148"/>
                <a:gd name="connsiteY35" fmla="*/ 294215 h 319148"/>
                <a:gd name="connsiteX36" fmla="*/ 49867 w 319148"/>
                <a:gd name="connsiteY36" fmla="*/ 294215 h 319148"/>
                <a:gd name="connsiteX37" fmla="*/ 24933 w 319148"/>
                <a:gd name="connsiteY37" fmla="*/ 269281 h 319148"/>
                <a:gd name="connsiteX38" fmla="*/ 24933 w 319148"/>
                <a:gd name="connsiteY38" fmla="*/ 49867 h 319148"/>
                <a:gd name="connsiteX39" fmla="*/ 49867 w 319148"/>
                <a:gd name="connsiteY39" fmla="*/ 24933 h 319148"/>
                <a:gd name="connsiteX40" fmla="*/ 269281 w 319148"/>
                <a:gd name="connsiteY40" fmla="*/ 24933 h 319148"/>
                <a:gd name="connsiteX41" fmla="*/ 294215 w 319148"/>
                <a:gd name="connsiteY41" fmla="*/ 49867 h 319148"/>
                <a:gd name="connsiteX42" fmla="*/ 294215 w 319148"/>
                <a:gd name="connsiteY42" fmla="*/ 206948 h 319148"/>
                <a:gd name="connsiteX43" fmla="*/ 306681 w 319148"/>
                <a:gd name="connsiteY43" fmla="*/ 219414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9148" h="319148">
                  <a:moveTo>
                    <a:pt x="306681" y="219414"/>
                  </a:moveTo>
                  <a:cubicBezTo>
                    <a:pt x="313567" y="219414"/>
                    <a:pt x="319148" y="213833"/>
                    <a:pt x="319148" y="206948"/>
                  </a:cubicBezTo>
                  <a:lnTo>
                    <a:pt x="319148" y="49867"/>
                  </a:lnTo>
                  <a:cubicBezTo>
                    <a:pt x="319148" y="22369"/>
                    <a:pt x="296779" y="0"/>
                    <a:pt x="269281" y="0"/>
                  </a:cubicBezTo>
                  <a:lnTo>
                    <a:pt x="49867" y="0"/>
                  </a:lnTo>
                  <a:cubicBezTo>
                    <a:pt x="22369" y="0"/>
                    <a:pt x="0" y="22369"/>
                    <a:pt x="0" y="49867"/>
                  </a:cubicBezTo>
                  <a:lnTo>
                    <a:pt x="0" y="269281"/>
                  </a:lnTo>
                  <a:cubicBezTo>
                    <a:pt x="0" y="296779"/>
                    <a:pt x="22369" y="319148"/>
                    <a:pt x="49867" y="319148"/>
                  </a:cubicBezTo>
                  <a:lnTo>
                    <a:pt x="269281" y="319148"/>
                  </a:lnTo>
                  <a:cubicBezTo>
                    <a:pt x="296779" y="319148"/>
                    <a:pt x="319148" y="296779"/>
                    <a:pt x="319148" y="269281"/>
                  </a:cubicBezTo>
                  <a:cubicBezTo>
                    <a:pt x="319148" y="262395"/>
                    <a:pt x="313567" y="256814"/>
                    <a:pt x="306681" y="256814"/>
                  </a:cubicBezTo>
                  <a:cubicBezTo>
                    <a:pt x="299795" y="256814"/>
                    <a:pt x="294215" y="262395"/>
                    <a:pt x="294215" y="269281"/>
                  </a:cubicBezTo>
                  <a:cubicBezTo>
                    <a:pt x="294215" y="283029"/>
                    <a:pt x="283029" y="294215"/>
                    <a:pt x="269281" y="294215"/>
                  </a:cubicBezTo>
                  <a:lnTo>
                    <a:pt x="208194" y="294215"/>
                  </a:lnTo>
                  <a:lnTo>
                    <a:pt x="208194" y="203208"/>
                  </a:lnTo>
                  <a:lnTo>
                    <a:pt x="237048" y="203208"/>
                  </a:lnTo>
                  <a:cubicBezTo>
                    <a:pt x="243357" y="203208"/>
                    <a:pt x="248672" y="198494"/>
                    <a:pt x="249427" y="192231"/>
                  </a:cubicBezTo>
                  <a:lnTo>
                    <a:pt x="251078" y="178518"/>
                  </a:lnTo>
                  <a:cubicBezTo>
                    <a:pt x="251969" y="171096"/>
                    <a:pt x="246176" y="164561"/>
                    <a:pt x="238699" y="164561"/>
                  </a:cubicBezTo>
                  <a:lnTo>
                    <a:pt x="208194" y="164561"/>
                  </a:lnTo>
                  <a:lnTo>
                    <a:pt x="208194" y="122797"/>
                  </a:lnTo>
                  <a:cubicBezTo>
                    <a:pt x="208194" y="112468"/>
                    <a:pt x="216565" y="104097"/>
                    <a:pt x="226894" y="104097"/>
                  </a:cubicBezTo>
                  <a:lnTo>
                    <a:pt x="242478" y="104097"/>
                  </a:lnTo>
                  <a:cubicBezTo>
                    <a:pt x="249364" y="104097"/>
                    <a:pt x="254944" y="98516"/>
                    <a:pt x="254944" y="91630"/>
                  </a:cubicBezTo>
                  <a:lnTo>
                    <a:pt x="254944" y="79020"/>
                  </a:lnTo>
                  <a:cubicBezTo>
                    <a:pt x="254944" y="72633"/>
                    <a:pt x="250121" y="67267"/>
                    <a:pt x="243766" y="66619"/>
                  </a:cubicBezTo>
                  <a:cubicBezTo>
                    <a:pt x="237445" y="65976"/>
                    <a:pt x="230756" y="65450"/>
                    <a:pt x="226894" y="65450"/>
                  </a:cubicBezTo>
                  <a:cubicBezTo>
                    <a:pt x="212355" y="65450"/>
                    <a:pt x="197783" y="71584"/>
                    <a:pt x="186913" y="82275"/>
                  </a:cubicBezTo>
                  <a:cubicBezTo>
                    <a:pt x="175715" y="93291"/>
                    <a:pt x="169547" y="107720"/>
                    <a:pt x="169547" y="122907"/>
                  </a:cubicBezTo>
                  <a:lnTo>
                    <a:pt x="169547" y="164561"/>
                  </a:lnTo>
                  <a:lnTo>
                    <a:pt x="141497" y="164561"/>
                  </a:lnTo>
                  <a:cubicBezTo>
                    <a:pt x="134611" y="164561"/>
                    <a:pt x="129031" y="170141"/>
                    <a:pt x="129031" y="177027"/>
                  </a:cubicBezTo>
                  <a:lnTo>
                    <a:pt x="129031" y="190741"/>
                  </a:lnTo>
                  <a:cubicBezTo>
                    <a:pt x="129031" y="197627"/>
                    <a:pt x="134611" y="203208"/>
                    <a:pt x="141497" y="203208"/>
                  </a:cubicBezTo>
                  <a:lnTo>
                    <a:pt x="169547" y="203208"/>
                  </a:lnTo>
                  <a:lnTo>
                    <a:pt x="169547" y="294215"/>
                  </a:ln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69281" y="24933"/>
                  </a:lnTo>
                  <a:cubicBezTo>
                    <a:pt x="283029" y="24933"/>
                    <a:pt x="294215" y="36119"/>
                    <a:pt x="294215" y="49867"/>
                  </a:cubicBezTo>
                  <a:lnTo>
                    <a:pt x="294215" y="206948"/>
                  </a:lnTo>
                  <a:cubicBezTo>
                    <a:pt x="294215" y="213833"/>
                    <a:pt x="299795" y="219414"/>
                    <a:pt x="306681" y="2194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Icon 41">
              <a:extLst>
                <a:ext uri="{FF2B5EF4-FFF2-40B4-BE49-F238E27FC236}">
                  <a16:creationId xmlns:a16="http://schemas.microsoft.com/office/drawing/2014/main" id="{28136302-A685-4BAF-A3F6-8C4F21BC9E13}"/>
                </a:ext>
              </a:extLst>
            </p:cNvPr>
            <p:cNvSpPr/>
            <p:nvPr/>
          </p:nvSpPr>
          <p:spPr>
            <a:xfrm>
              <a:off x="10211709" y="4412160"/>
              <a:ext cx="232338" cy="230500"/>
            </a:xfrm>
            <a:custGeom>
              <a:avLst/>
              <a:gdLst>
                <a:gd name="connsiteX0" fmla="*/ 159572 w 319148"/>
                <a:gd name="connsiteY0" fmla="*/ 316623 h 316623"/>
                <a:gd name="connsiteX1" fmla="*/ 159508 w 319148"/>
                <a:gd name="connsiteY1" fmla="*/ 316623 h 316623"/>
                <a:gd name="connsiteX2" fmla="*/ 87798 w 319148"/>
                <a:gd name="connsiteY2" fmla="*/ 299584 h 316623"/>
                <a:gd name="connsiteX3" fmla="*/ 19601 w 319148"/>
                <a:gd name="connsiteY3" fmla="*/ 315096 h 316623"/>
                <a:gd name="connsiteX4" fmla="*/ 8052 w 319148"/>
                <a:gd name="connsiteY4" fmla="*/ 311785 h 316623"/>
                <a:gd name="connsiteX5" fmla="*/ 4660 w 319148"/>
                <a:gd name="connsiteY5" fmla="*/ 300260 h 316623"/>
                <a:gd name="connsiteX6" fmla="*/ 19438 w 319148"/>
                <a:gd name="connsiteY6" fmla="*/ 233091 h 316623"/>
                <a:gd name="connsiteX7" fmla="*/ 2 w 319148"/>
                <a:gd name="connsiteY7" fmla="*/ 158505 h 316623"/>
                <a:gd name="connsiteX8" fmla="*/ 0 w 319148"/>
                <a:gd name="connsiteY8" fmla="*/ 158245 h 316623"/>
                <a:gd name="connsiteX9" fmla="*/ 46982 w 319148"/>
                <a:gd name="connsiteY9" fmla="*/ 46353 h 316623"/>
                <a:gd name="connsiteX10" fmla="*/ 159569 w 319148"/>
                <a:gd name="connsiteY10" fmla="*/ 0 h 316623"/>
                <a:gd name="connsiteX11" fmla="*/ 271989 w 319148"/>
                <a:gd name="connsiteY11" fmla="*/ 46392 h 316623"/>
                <a:gd name="connsiteX12" fmla="*/ 319148 w 319148"/>
                <a:gd name="connsiteY12" fmla="*/ 158371 h 316623"/>
                <a:gd name="connsiteX13" fmla="*/ 291694 w 319148"/>
                <a:gd name="connsiteY13" fmla="*/ 246858 h 316623"/>
                <a:gd name="connsiteX14" fmla="*/ 274365 w 319148"/>
                <a:gd name="connsiteY14" fmla="*/ 250106 h 316623"/>
                <a:gd name="connsiteX15" fmla="*/ 271117 w 319148"/>
                <a:gd name="connsiteY15" fmla="*/ 232777 h 316623"/>
                <a:gd name="connsiteX16" fmla="*/ 294215 w 319148"/>
                <a:gd name="connsiteY16" fmla="*/ 158361 h 316623"/>
                <a:gd name="connsiteX17" fmla="*/ 254392 w 319148"/>
                <a:gd name="connsiteY17" fmla="*/ 64055 h 316623"/>
                <a:gd name="connsiteX18" fmla="*/ 159564 w 319148"/>
                <a:gd name="connsiteY18" fmla="*/ 24933 h 316623"/>
                <a:gd name="connsiteX19" fmla="*/ 24933 w 319148"/>
                <a:gd name="connsiteY19" fmla="*/ 158021 h 316623"/>
                <a:gd name="connsiteX20" fmla="*/ 24936 w 319148"/>
                <a:gd name="connsiteY20" fmla="*/ 158257 h 316623"/>
                <a:gd name="connsiteX21" fmla="*/ 43417 w 319148"/>
                <a:gd name="connsiteY21" fmla="*/ 224883 h 316623"/>
                <a:gd name="connsiteX22" fmla="*/ 44807 w 319148"/>
                <a:gd name="connsiteY22" fmla="*/ 233817 h 316623"/>
                <a:gd name="connsiteX23" fmla="*/ 33234 w 319148"/>
                <a:gd name="connsiteY23" fmla="*/ 286423 h 316623"/>
                <a:gd name="connsiteX24" fmla="*/ 86741 w 319148"/>
                <a:gd name="connsiteY24" fmla="*/ 274251 h 316623"/>
                <a:gd name="connsiteX25" fmla="*/ 95456 w 319148"/>
                <a:gd name="connsiteY25" fmla="*/ 275451 h 316623"/>
                <a:gd name="connsiteX26" fmla="*/ 159513 w 319148"/>
                <a:gd name="connsiteY26" fmla="*/ 291690 h 316623"/>
                <a:gd name="connsiteX27" fmla="*/ 159569 w 319148"/>
                <a:gd name="connsiteY27" fmla="*/ 291690 h 316623"/>
                <a:gd name="connsiteX28" fmla="*/ 228616 w 319148"/>
                <a:gd name="connsiteY28" fmla="*/ 272680 h 316623"/>
                <a:gd name="connsiteX29" fmla="*/ 245706 w 319148"/>
                <a:gd name="connsiteY29" fmla="*/ 277002 h 316623"/>
                <a:gd name="connsiteX30" fmla="*/ 241384 w 319148"/>
                <a:gd name="connsiteY30" fmla="*/ 294095 h 316623"/>
                <a:gd name="connsiteX31" fmla="*/ 159569 w 319148"/>
                <a:gd name="connsiteY31" fmla="*/ 316623 h 316623"/>
                <a:gd name="connsiteX32" fmla="*/ 124363 w 319148"/>
                <a:gd name="connsiteY32" fmla="*/ 94883 h 316623"/>
                <a:gd name="connsiteX33" fmla="*/ 116150 w 319148"/>
                <a:gd name="connsiteY33" fmla="*/ 88514 h 316623"/>
                <a:gd name="connsiteX34" fmla="*/ 109154 w 319148"/>
                <a:gd name="connsiteY34" fmla="*/ 88514 h 316623"/>
                <a:gd name="connsiteX35" fmla="*/ 99422 w 319148"/>
                <a:gd name="connsiteY35" fmla="*/ 93065 h 316623"/>
                <a:gd name="connsiteX36" fmla="*/ 86646 w 319148"/>
                <a:gd name="connsiteY36" fmla="*/ 123403 h 316623"/>
                <a:gd name="connsiteX37" fmla="*/ 101550 w 319148"/>
                <a:gd name="connsiteY37" fmla="*/ 161030 h 316623"/>
                <a:gd name="connsiteX38" fmla="*/ 163901 w 319148"/>
                <a:gd name="connsiteY38" fmla="*/ 215942 h 316623"/>
                <a:gd name="connsiteX39" fmla="*/ 207700 w 319148"/>
                <a:gd name="connsiteY39" fmla="*/ 225041 h 316623"/>
                <a:gd name="connsiteX40" fmla="*/ 232336 w 319148"/>
                <a:gd name="connsiteY40" fmla="*/ 207749 h 316623"/>
                <a:gd name="connsiteX41" fmla="*/ 234467 w 319148"/>
                <a:gd name="connsiteY41" fmla="*/ 190453 h 316623"/>
                <a:gd name="connsiteX42" fmla="*/ 227471 w 319148"/>
                <a:gd name="connsiteY42" fmla="*/ 186209 h 316623"/>
                <a:gd name="connsiteX43" fmla="*/ 202584 w 319148"/>
                <a:gd name="connsiteY43" fmla="*/ 174225 h 316623"/>
                <a:gd name="connsiteX44" fmla="*/ 194371 w 319148"/>
                <a:gd name="connsiteY44" fmla="*/ 176049 h 316623"/>
                <a:gd name="connsiteX45" fmla="*/ 182637 w 319148"/>
                <a:gd name="connsiteY45" fmla="*/ 190524 h 316623"/>
                <a:gd name="connsiteX46" fmla="*/ 174729 w 319148"/>
                <a:gd name="connsiteY46" fmla="*/ 191440 h 316623"/>
                <a:gd name="connsiteX47" fmla="*/ 145498 w 319148"/>
                <a:gd name="connsiteY47" fmla="*/ 173314 h 316623"/>
                <a:gd name="connsiteX48" fmla="*/ 124986 w 319148"/>
                <a:gd name="connsiteY48" fmla="*/ 147731 h 316623"/>
                <a:gd name="connsiteX49" fmla="*/ 126588 w 319148"/>
                <a:gd name="connsiteY49" fmla="*/ 140307 h 316623"/>
                <a:gd name="connsiteX50" fmla="*/ 132271 w 319148"/>
                <a:gd name="connsiteY50" fmla="*/ 134326 h 316623"/>
                <a:gd name="connsiteX51" fmla="*/ 135829 w 319148"/>
                <a:gd name="connsiteY51" fmla="*/ 128259 h 316623"/>
                <a:gd name="connsiteX52" fmla="*/ 135527 w 319148"/>
                <a:gd name="connsiteY52" fmla="*/ 121887 h 316623"/>
                <a:gd name="connsiteX53" fmla="*/ 124360 w 319148"/>
                <a:gd name="connsiteY53" fmla="*/ 94883 h 31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19148" h="316623">
                  <a:moveTo>
                    <a:pt x="159572" y="316623"/>
                  </a:moveTo>
                  <a:lnTo>
                    <a:pt x="159508" y="316623"/>
                  </a:lnTo>
                  <a:cubicBezTo>
                    <a:pt x="134609" y="316613"/>
                    <a:pt x="109921" y="310735"/>
                    <a:pt x="87798" y="299584"/>
                  </a:cubicBezTo>
                  <a:lnTo>
                    <a:pt x="19601" y="315096"/>
                  </a:lnTo>
                  <a:cubicBezTo>
                    <a:pt x="15440" y="316041"/>
                    <a:pt x="11081" y="314792"/>
                    <a:pt x="8052" y="311785"/>
                  </a:cubicBezTo>
                  <a:cubicBezTo>
                    <a:pt x="5023" y="308778"/>
                    <a:pt x="3745" y="304429"/>
                    <a:pt x="4660" y="300260"/>
                  </a:cubicBezTo>
                  <a:lnTo>
                    <a:pt x="19438" y="233091"/>
                  </a:lnTo>
                  <a:cubicBezTo>
                    <a:pt x="6742" y="209645"/>
                    <a:pt x="39" y="183967"/>
                    <a:pt x="2" y="158505"/>
                  </a:cubicBezTo>
                  <a:cubicBezTo>
                    <a:pt x="0" y="158417"/>
                    <a:pt x="0" y="158330"/>
                    <a:pt x="0" y="158245"/>
                  </a:cubicBezTo>
                  <a:cubicBezTo>
                    <a:pt x="17" y="116050"/>
                    <a:pt x="16703" y="76312"/>
                    <a:pt x="46982" y="46353"/>
                  </a:cubicBezTo>
                  <a:cubicBezTo>
                    <a:pt x="77191" y="16462"/>
                    <a:pt x="117175" y="0"/>
                    <a:pt x="159569" y="0"/>
                  </a:cubicBezTo>
                  <a:cubicBezTo>
                    <a:pt x="202058" y="17"/>
                    <a:pt x="241979" y="16494"/>
                    <a:pt x="271989" y="46392"/>
                  </a:cubicBezTo>
                  <a:cubicBezTo>
                    <a:pt x="302415" y="76707"/>
                    <a:pt x="319163" y="116476"/>
                    <a:pt x="319148" y="158371"/>
                  </a:cubicBezTo>
                  <a:cubicBezTo>
                    <a:pt x="319136" y="190032"/>
                    <a:pt x="309642" y="220632"/>
                    <a:pt x="291694" y="246858"/>
                  </a:cubicBezTo>
                  <a:cubicBezTo>
                    <a:pt x="287806" y="252541"/>
                    <a:pt x="280048" y="253995"/>
                    <a:pt x="274365" y="250106"/>
                  </a:cubicBezTo>
                  <a:cubicBezTo>
                    <a:pt x="268685" y="246218"/>
                    <a:pt x="267229" y="238460"/>
                    <a:pt x="271117" y="232777"/>
                  </a:cubicBezTo>
                  <a:cubicBezTo>
                    <a:pt x="286216" y="210712"/>
                    <a:pt x="294202" y="184980"/>
                    <a:pt x="294215" y="158361"/>
                  </a:cubicBezTo>
                  <a:cubicBezTo>
                    <a:pt x="294227" y="123145"/>
                    <a:pt x="280085" y="89653"/>
                    <a:pt x="254392" y="64055"/>
                  </a:cubicBezTo>
                  <a:cubicBezTo>
                    <a:pt x="229086" y="38842"/>
                    <a:pt x="195409" y="24948"/>
                    <a:pt x="159564" y="24933"/>
                  </a:cubicBezTo>
                  <a:cubicBezTo>
                    <a:pt x="85438" y="24933"/>
                    <a:pt x="25089" y="84613"/>
                    <a:pt x="24933" y="158021"/>
                  </a:cubicBezTo>
                  <a:cubicBezTo>
                    <a:pt x="24933" y="158101"/>
                    <a:pt x="24936" y="158179"/>
                    <a:pt x="24936" y="158257"/>
                  </a:cubicBezTo>
                  <a:cubicBezTo>
                    <a:pt x="24926" y="180979"/>
                    <a:pt x="31318" y="204018"/>
                    <a:pt x="43417" y="224883"/>
                  </a:cubicBezTo>
                  <a:cubicBezTo>
                    <a:pt x="44982" y="227583"/>
                    <a:pt x="45479" y="230771"/>
                    <a:pt x="44807" y="233817"/>
                  </a:cubicBezTo>
                  <a:lnTo>
                    <a:pt x="33234" y="286423"/>
                  </a:lnTo>
                  <a:lnTo>
                    <a:pt x="86741" y="274251"/>
                  </a:lnTo>
                  <a:cubicBezTo>
                    <a:pt x="89695" y="273581"/>
                    <a:pt x="92792" y="274007"/>
                    <a:pt x="95456" y="275451"/>
                  </a:cubicBezTo>
                  <a:cubicBezTo>
                    <a:pt x="115005" y="286065"/>
                    <a:pt x="137156" y="291680"/>
                    <a:pt x="159513" y="291690"/>
                  </a:cubicBezTo>
                  <a:lnTo>
                    <a:pt x="159569" y="291690"/>
                  </a:lnTo>
                  <a:cubicBezTo>
                    <a:pt x="183882" y="291690"/>
                    <a:pt x="207758" y="285115"/>
                    <a:pt x="228616" y="272680"/>
                  </a:cubicBezTo>
                  <a:cubicBezTo>
                    <a:pt x="234528" y="269152"/>
                    <a:pt x="242181" y="271088"/>
                    <a:pt x="245706" y="277002"/>
                  </a:cubicBezTo>
                  <a:cubicBezTo>
                    <a:pt x="249232" y="282917"/>
                    <a:pt x="247299" y="290567"/>
                    <a:pt x="241384" y="294095"/>
                  </a:cubicBezTo>
                  <a:cubicBezTo>
                    <a:pt x="216668" y="308831"/>
                    <a:pt x="188377" y="316623"/>
                    <a:pt x="159569" y="316623"/>
                  </a:cubicBezTo>
                  <a:close/>
                  <a:moveTo>
                    <a:pt x="124363" y="94883"/>
                  </a:moveTo>
                  <a:cubicBezTo>
                    <a:pt x="121628" y="88825"/>
                    <a:pt x="118750" y="88618"/>
                    <a:pt x="116150" y="88514"/>
                  </a:cubicBezTo>
                  <a:lnTo>
                    <a:pt x="109154" y="88514"/>
                  </a:lnTo>
                  <a:cubicBezTo>
                    <a:pt x="106719" y="88514"/>
                    <a:pt x="102765" y="89424"/>
                    <a:pt x="99422" y="93065"/>
                  </a:cubicBezTo>
                  <a:cubicBezTo>
                    <a:pt x="96077" y="96705"/>
                    <a:pt x="86646" y="105504"/>
                    <a:pt x="86646" y="123403"/>
                  </a:cubicBezTo>
                  <a:cubicBezTo>
                    <a:pt x="86646" y="141302"/>
                    <a:pt x="99726" y="158600"/>
                    <a:pt x="101550" y="161030"/>
                  </a:cubicBezTo>
                  <a:cubicBezTo>
                    <a:pt x="103376" y="163455"/>
                    <a:pt x="126803" y="201359"/>
                    <a:pt x="163901" y="215942"/>
                  </a:cubicBezTo>
                  <a:cubicBezTo>
                    <a:pt x="194734" y="228061"/>
                    <a:pt x="201009" y="225650"/>
                    <a:pt x="207700" y="225041"/>
                  </a:cubicBezTo>
                  <a:cubicBezTo>
                    <a:pt x="214393" y="224437"/>
                    <a:pt x="229298" y="216244"/>
                    <a:pt x="232336" y="207749"/>
                  </a:cubicBezTo>
                  <a:cubicBezTo>
                    <a:pt x="235380" y="199256"/>
                    <a:pt x="235380" y="191975"/>
                    <a:pt x="234467" y="190453"/>
                  </a:cubicBezTo>
                  <a:cubicBezTo>
                    <a:pt x="233556" y="188939"/>
                    <a:pt x="231121" y="188028"/>
                    <a:pt x="227471" y="186209"/>
                  </a:cubicBezTo>
                  <a:cubicBezTo>
                    <a:pt x="223819" y="184391"/>
                    <a:pt x="205930" y="175437"/>
                    <a:pt x="202584" y="174225"/>
                  </a:cubicBezTo>
                  <a:cubicBezTo>
                    <a:pt x="199239" y="173012"/>
                    <a:pt x="196806" y="172406"/>
                    <a:pt x="194371" y="176049"/>
                  </a:cubicBezTo>
                  <a:cubicBezTo>
                    <a:pt x="191936" y="179686"/>
                    <a:pt x="184768" y="188099"/>
                    <a:pt x="182637" y="190524"/>
                  </a:cubicBezTo>
                  <a:cubicBezTo>
                    <a:pt x="180509" y="192957"/>
                    <a:pt x="178379" y="193258"/>
                    <a:pt x="174729" y="191440"/>
                  </a:cubicBezTo>
                  <a:cubicBezTo>
                    <a:pt x="171079" y="189613"/>
                    <a:pt x="159443" y="185705"/>
                    <a:pt x="145498" y="173314"/>
                  </a:cubicBezTo>
                  <a:cubicBezTo>
                    <a:pt x="134645" y="163670"/>
                    <a:pt x="127117" y="151373"/>
                    <a:pt x="124986" y="147731"/>
                  </a:cubicBezTo>
                  <a:cubicBezTo>
                    <a:pt x="122856" y="144093"/>
                    <a:pt x="124757" y="142121"/>
                    <a:pt x="126588" y="140307"/>
                  </a:cubicBezTo>
                  <a:cubicBezTo>
                    <a:pt x="128227" y="138678"/>
                    <a:pt x="130445" y="136450"/>
                    <a:pt x="132271" y="134326"/>
                  </a:cubicBezTo>
                  <a:cubicBezTo>
                    <a:pt x="134093" y="132203"/>
                    <a:pt x="134614" y="130686"/>
                    <a:pt x="135829" y="128259"/>
                  </a:cubicBezTo>
                  <a:cubicBezTo>
                    <a:pt x="137046" y="125831"/>
                    <a:pt x="136438" y="123708"/>
                    <a:pt x="135527" y="121887"/>
                  </a:cubicBezTo>
                  <a:cubicBezTo>
                    <a:pt x="134614" y="120068"/>
                    <a:pt x="127606" y="102076"/>
                    <a:pt x="124360" y="9488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Icon 50">
              <a:extLst>
                <a:ext uri="{FF2B5EF4-FFF2-40B4-BE49-F238E27FC236}">
                  <a16:creationId xmlns:a16="http://schemas.microsoft.com/office/drawing/2014/main" id="{4FE587DE-6C2D-4C48-92FC-4D4A56A0880F}"/>
                </a:ext>
              </a:extLst>
            </p:cNvPr>
            <p:cNvSpPr/>
            <p:nvPr/>
          </p:nvSpPr>
          <p:spPr>
            <a:xfrm>
              <a:off x="10854559" y="4412160"/>
              <a:ext cx="232330" cy="232337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4813059"/>
            <a:ext cx="1809351" cy="293639"/>
            <a:chOff x="4974938" y="3329013"/>
            <a:chExt cx="1809587" cy="293677"/>
          </a:xfrm>
        </p:grpSpPr>
        <p:sp>
          <p:nvSpPr>
            <p:cNvPr id="29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0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1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3" name="TextBox 32"/>
          <p:cNvSpPr txBox="1"/>
          <p:nvPr/>
        </p:nvSpPr>
        <p:spPr>
          <a:xfrm flipH="1">
            <a:off x="8561783" y="1751303"/>
            <a:ext cx="2783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LIVINA</a:t>
            </a:r>
          </a:p>
          <a:p>
            <a:pPr algn="r"/>
            <a:r>
              <a:rPr lang="en-US" sz="4000" b="1" smtClean="0">
                <a:solidFill>
                  <a:schemeClr val="accent1"/>
                </a:solidFill>
                <a:latin typeface="+mj-lt"/>
              </a:rPr>
              <a:t>PARTNER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0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95281" y="3127784"/>
            <a:ext cx="39700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721476" y="4108921"/>
            <a:ext cx="35438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>
                <a:solidFill>
                  <a:schemeClr val="accent1"/>
                </a:solidFill>
              </a:rPr>
              <a:t>ipsum </a:t>
            </a:r>
            <a:r>
              <a:rPr lang="en-US" sz="1200" b="1" err="1">
                <a:solidFill>
                  <a:schemeClr val="accent1"/>
                </a:solidFill>
              </a:rPr>
              <a:t>volutpat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tincidunt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dapibus</a:t>
            </a:r>
            <a:r>
              <a:rPr lang="en-US" sz="1200" b="1">
                <a:solidFill>
                  <a:schemeClr val="accent1"/>
                </a:solidFill>
              </a:rPr>
              <a:t> at integer </a:t>
            </a:r>
            <a:r>
              <a:rPr lang="en-US" sz="1200" b="1" err="1">
                <a:solidFill>
                  <a:schemeClr val="accent1"/>
                </a:solidFill>
              </a:rPr>
              <a:t>eleifend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nulla</a:t>
            </a:r>
            <a:r>
              <a:rPr lang="en-US" sz="1200" b="1">
                <a:solidFill>
                  <a:schemeClr val="accent1"/>
                </a:solidFill>
              </a:rPr>
              <a:t> dictum </a:t>
            </a:r>
            <a:r>
              <a:rPr lang="en-US" sz="1200" b="1" err="1">
                <a:solidFill>
                  <a:schemeClr val="accent1"/>
                </a:solidFill>
              </a:rPr>
              <a:t>pellentesque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smtClean="0">
                <a:solidFill>
                  <a:schemeClr val="accent1"/>
                </a:solidFill>
              </a:rPr>
              <a:t>lacus</a:t>
            </a:r>
            <a:endParaRPr lang="en-ID" sz="1200" b="1">
              <a:solidFill>
                <a:schemeClr val="accent1"/>
              </a:solidFill>
            </a:endParaRPr>
          </a:p>
        </p:txBody>
      </p:sp>
      <p:sp>
        <p:nvSpPr>
          <p:cNvPr id="87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64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3331138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710077"/>
            <a:ext cx="1809351" cy="293639"/>
            <a:chOff x="4974938" y="3329013"/>
            <a:chExt cx="1809587" cy="293677"/>
          </a:xfrm>
        </p:grpSpPr>
        <p:sp>
          <p:nvSpPr>
            <p:cNvPr id="24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5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6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3541" y="1854284"/>
            <a:ext cx="2659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IMAGE</a:t>
            </a:r>
          </a:p>
          <a:p>
            <a:r>
              <a:rPr lang="en-US" sz="4000" b="1" smtClean="0">
                <a:solidFill>
                  <a:schemeClr val="accent1"/>
                </a:solidFill>
                <a:latin typeface="+mj-lt"/>
              </a:rPr>
              <a:t>GALLERY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6240378" y="2803359"/>
            <a:ext cx="1251286" cy="125128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con 9">
            <a:extLst>
              <a:ext uri="{FF2B5EF4-FFF2-40B4-BE49-F238E27FC236}">
                <a16:creationId xmlns:a16="http://schemas.microsoft.com/office/drawing/2014/main" id="{C7128522-E4EC-4CF2-8483-4E9ADFF01ED7}"/>
              </a:ext>
            </a:extLst>
          </p:cNvPr>
          <p:cNvSpPr/>
          <p:nvPr/>
        </p:nvSpPr>
        <p:spPr>
          <a:xfrm>
            <a:off x="6629568" y="3215641"/>
            <a:ext cx="472906" cy="426722"/>
          </a:xfrm>
          <a:custGeom>
            <a:avLst/>
            <a:gdLst>
              <a:gd name="connsiteX0" fmla="*/ 138380 w 319148"/>
              <a:gd name="connsiteY0" fmla="*/ 107213 h 287981"/>
              <a:gd name="connsiteX1" fmla="*/ 85396 w 319148"/>
              <a:gd name="connsiteY1" fmla="*/ 160197 h 287981"/>
              <a:gd name="connsiteX2" fmla="*/ 138380 w 319148"/>
              <a:gd name="connsiteY2" fmla="*/ 213181 h 287981"/>
              <a:gd name="connsiteX3" fmla="*/ 191364 w 319148"/>
              <a:gd name="connsiteY3" fmla="*/ 160197 h 287981"/>
              <a:gd name="connsiteX4" fmla="*/ 138380 w 319148"/>
              <a:gd name="connsiteY4" fmla="*/ 107213 h 287981"/>
              <a:gd name="connsiteX5" fmla="*/ 243724 w 319148"/>
              <a:gd name="connsiteY5" fmla="*/ 94747 h 287981"/>
              <a:gd name="connsiteX6" fmla="*/ 256814 w 319148"/>
              <a:gd name="connsiteY6" fmla="*/ 94747 h 287981"/>
              <a:gd name="connsiteX7" fmla="*/ 269280 w 319148"/>
              <a:gd name="connsiteY7" fmla="*/ 107214 h 287981"/>
              <a:gd name="connsiteX8" fmla="*/ 256814 w 319148"/>
              <a:gd name="connsiteY8" fmla="*/ 119680 h 287981"/>
              <a:gd name="connsiteX9" fmla="*/ 243724 w 319148"/>
              <a:gd name="connsiteY9" fmla="*/ 119680 h 287981"/>
              <a:gd name="connsiteX10" fmla="*/ 231257 w 319148"/>
              <a:gd name="connsiteY10" fmla="*/ 107214 h 287981"/>
              <a:gd name="connsiteX11" fmla="*/ 243724 w 319148"/>
              <a:gd name="connsiteY11" fmla="*/ 94747 h 287981"/>
              <a:gd name="connsiteX12" fmla="*/ 138380 w 319148"/>
              <a:gd name="connsiteY12" fmla="*/ 82280 h 287981"/>
              <a:gd name="connsiteX13" fmla="*/ 216297 w 319148"/>
              <a:gd name="connsiteY13" fmla="*/ 160197 h 287981"/>
              <a:gd name="connsiteX14" fmla="*/ 138380 w 319148"/>
              <a:gd name="connsiteY14" fmla="*/ 238114 h 287981"/>
              <a:gd name="connsiteX15" fmla="*/ 60463 w 319148"/>
              <a:gd name="connsiteY15" fmla="*/ 160197 h 287981"/>
              <a:gd name="connsiteX16" fmla="*/ 138380 w 319148"/>
              <a:gd name="connsiteY16" fmla="*/ 82280 h 287981"/>
              <a:gd name="connsiteX17" fmla="*/ 101033 w 319148"/>
              <a:gd name="connsiteY17" fmla="*/ 0 h 287981"/>
              <a:gd name="connsiteX18" fmla="*/ 180677 w 319148"/>
              <a:gd name="connsiteY18" fmla="*/ 0 h 287981"/>
              <a:gd name="connsiteX19" fmla="*/ 216083 w 319148"/>
              <a:gd name="connsiteY19" fmla="*/ 25349 h 287981"/>
              <a:gd name="connsiteX20" fmla="*/ 219854 w 319148"/>
              <a:gd name="connsiteY20" fmla="*/ 36431 h 287981"/>
              <a:gd name="connsiteX21" fmla="*/ 231656 w 319148"/>
              <a:gd name="connsiteY21" fmla="*/ 44880 h 287981"/>
              <a:gd name="connsiteX22" fmla="*/ 269281 w 319148"/>
              <a:gd name="connsiteY22" fmla="*/ 44880 h 287981"/>
              <a:gd name="connsiteX23" fmla="*/ 319148 w 319148"/>
              <a:gd name="connsiteY23" fmla="*/ 94747 h 287981"/>
              <a:gd name="connsiteX24" fmla="*/ 319148 w 319148"/>
              <a:gd name="connsiteY24" fmla="*/ 175781 h 287981"/>
              <a:gd name="connsiteX25" fmla="*/ 306681 w 319148"/>
              <a:gd name="connsiteY25" fmla="*/ 188247 h 287981"/>
              <a:gd name="connsiteX26" fmla="*/ 294215 w 319148"/>
              <a:gd name="connsiteY26" fmla="*/ 175781 h 287981"/>
              <a:gd name="connsiteX27" fmla="*/ 294215 w 319148"/>
              <a:gd name="connsiteY27" fmla="*/ 94747 h 287981"/>
              <a:gd name="connsiteX28" fmla="*/ 269281 w 319148"/>
              <a:gd name="connsiteY28" fmla="*/ 69814 h 287981"/>
              <a:gd name="connsiteX29" fmla="*/ 231656 w 319148"/>
              <a:gd name="connsiteY29" fmla="*/ 69814 h 287981"/>
              <a:gd name="connsiteX30" fmla="*/ 196250 w 319148"/>
              <a:gd name="connsiteY30" fmla="*/ 44465 h 287981"/>
              <a:gd name="connsiteX31" fmla="*/ 192478 w 319148"/>
              <a:gd name="connsiteY31" fmla="*/ 33382 h 287981"/>
              <a:gd name="connsiteX32" fmla="*/ 180676 w 319148"/>
              <a:gd name="connsiteY32" fmla="*/ 24933 h 287981"/>
              <a:gd name="connsiteX33" fmla="*/ 101033 w 319148"/>
              <a:gd name="connsiteY33" fmla="*/ 24933 h 287981"/>
              <a:gd name="connsiteX34" fmla="*/ 89307 w 319148"/>
              <a:gd name="connsiteY34" fmla="*/ 33166 h 287981"/>
              <a:gd name="connsiteX35" fmla="*/ 84991 w 319148"/>
              <a:gd name="connsiteY35" fmla="*/ 45117 h 287981"/>
              <a:gd name="connsiteX36" fmla="*/ 49941 w 319148"/>
              <a:gd name="connsiteY36" fmla="*/ 69814 h 287981"/>
              <a:gd name="connsiteX37" fmla="*/ 49867 w 319148"/>
              <a:gd name="connsiteY37" fmla="*/ 69814 h 287981"/>
              <a:gd name="connsiteX38" fmla="*/ 24933 w 319148"/>
              <a:gd name="connsiteY38" fmla="*/ 94747 h 287981"/>
              <a:gd name="connsiteX39" fmla="*/ 24933 w 319148"/>
              <a:gd name="connsiteY39" fmla="*/ 238114 h 287981"/>
              <a:gd name="connsiteX40" fmla="*/ 49867 w 319148"/>
              <a:gd name="connsiteY40" fmla="*/ 263048 h 287981"/>
              <a:gd name="connsiteX41" fmla="*/ 269281 w 319148"/>
              <a:gd name="connsiteY41" fmla="*/ 263048 h 287981"/>
              <a:gd name="connsiteX42" fmla="*/ 294215 w 319148"/>
              <a:gd name="connsiteY42" fmla="*/ 238114 h 287981"/>
              <a:gd name="connsiteX43" fmla="*/ 306681 w 319148"/>
              <a:gd name="connsiteY43" fmla="*/ 225648 h 287981"/>
              <a:gd name="connsiteX44" fmla="*/ 319148 w 319148"/>
              <a:gd name="connsiteY44" fmla="*/ 238114 h 287981"/>
              <a:gd name="connsiteX45" fmla="*/ 269281 w 319148"/>
              <a:gd name="connsiteY45" fmla="*/ 287981 h 287981"/>
              <a:gd name="connsiteX46" fmla="*/ 49867 w 319148"/>
              <a:gd name="connsiteY46" fmla="*/ 287981 h 287981"/>
              <a:gd name="connsiteX47" fmla="*/ 0 w 319148"/>
              <a:gd name="connsiteY47" fmla="*/ 238114 h 287981"/>
              <a:gd name="connsiteX48" fmla="*/ 0 w 319148"/>
              <a:gd name="connsiteY48" fmla="*/ 94747 h 287981"/>
              <a:gd name="connsiteX49" fmla="*/ 49762 w 319148"/>
              <a:gd name="connsiteY49" fmla="*/ 44880 h 287981"/>
              <a:gd name="connsiteX50" fmla="*/ 49815 w 319148"/>
              <a:gd name="connsiteY50" fmla="*/ 44880 h 287981"/>
              <a:gd name="connsiteX51" fmla="*/ 61540 w 319148"/>
              <a:gd name="connsiteY51" fmla="*/ 36648 h 287981"/>
              <a:gd name="connsiteX52" fmla="*/ 65857 w 319148"/>
              <a:gd name="connsiteY52" fmla="*/ 24697 h 287981"/>
              <a:gd name="connsiteX53" fmla="*/ 101033 w 319148"/>
              <a:gd name="connsiteY53" fmla="*/ 0 h 2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9148" h="287981">
                <a:moveTo>
                  <a:pt x="138380" y="107213"/>
                </a:moveTo>
                <a:cubicBezTo>
                  <a:pt x="109165" y="107213"/>
                  <a:pt x="85396" y="130982"/>
                  <a:pt x="85396" y="160197"/>
                </a:cubicBezTo>
                <a:cubicBezTo>
                  <a:pt x="85396" y="189412"/>
                  <a:pt x="109165" y="213181"/>
                  <a:pt x="138380" y="213181"/>
                </a:cubicBezTo>
                <a:cubicBezTo>
                  <a:pt x="167595" y="213181"/>
                  <a:pt x="191364" y="189412"/>
                  <a:pt x="191364" y="160197"/>
                </a:cubicBezTo>
                <a:cubicBezTo>
                  <a:pt x="191364" y="130982"/>
                  <a:pt x="167595" y="107213"/>
                  <a:pt x="138380" y="107213"/>
                </a:cubicBezTo>
                <a:close/>
                <a:moveTo>
                  <a:pt x="243724" y="94747"/>
                </a:moveTo>
                <a:lnTo>
                  <a:pt x="256814" y="94747"/>
                </a:lnTo>
                <a:cubicBezTo>
                  <a:pt x="263699" y="94747"/>
                  <a:pt x="269280" y="100328"/>
                  <a:pt x="269280" y="107214"/>
                </a:cubicBezTo>
                <a:cubicBezTo>
                  <a:pt x="269280" y="114099"/>
                  <a:pt x="263699" y="119680"/>
                  <a:pt x="256814" y="119680"/>
                </a:cubicBezTo>
                <a:lnTo>
                  <a:pt x="243724" y="119680"/>
                </a:lnTo>
                <a:cubicBezTo>
                  <a:pt x="236838" y="119680"/>
                  <a:pt x="231257" y="114099"/>
                  <a:pt x="231257" y="107214"/>
                </a:cubicBezTo>
                <a:cubicBezTo>
                  <a:pt x="231257" y="100328"/>
                  <a:pt x="236838" y="94747"/>
                  <a:pt x="243724" y="94747"/>
                </a:cubicBezTo>
                <a:close/>
                <a:moveTo>
                  <a:pt x="138380" y="82280"/>
                </a:moveTo>
                <a:cubicBezTo>
                  <a:pt x="181343" y="82280"/>
                  <a:pt x="216297" y="117234"/>
                  <a:pt x="216297" y="160197"/>
                </a:cubicBezTo>
                <a:cubicBezTo>
                  <a:pt x="216297" y="203160"/>
                  <a:pt x="181343" y="238114"/>
                  <a:pt x="138380" y="238114"/>
                </a:cubicBezTo>
                <a:cubicBezTo>
                  <a:pt x="95417" y="238114"/>
                  <a:pt x="60463" y="203160"/>
                  <a:pt x="60463" y="160197"/>
                </a:cubicBezTo>
                <a:cubicBezTo>
                  <a:pt x="60463" y="117234"/>
                  <a:pt x="95417" y="82280"/>
                  <a:pt x="138380" y="82280"/>
                </a:cubicBezTo>
                <a:close/>
                <a:moveTo>
                  <a:pt x="101033" y="0"/>
                </a:moveTo>
                <a:lnTo>
                  <a:pt x="180677" y="0"/>
                </a:lnTo>
                <a:cubicBezTo>
                  <a:pt x="196693" y="0"/>
                  <a:pt x="210922" y="10187"/>
                  <a:pt x="216083" y="25349"/>
                </a:cubicBezTo>
                <a:lnTo>
                  <a:pt x="219854" y="36431"/>
                </a:lnTo>
                <a:cubicBezTo>
                  <a:pt x="221574" y="41484"/>
                  <a:pt x="226317" y="44880"/>
                  <a:pt x="231656" y="44880"/>
                </a:cubicBezTo>
                <a:lnTo>
                  <a:pt x="269281" y="44880"/>
                </a:lnTo>
                <a:cubicBezTo>
                  <a:pt x="296778" y="44880"/>
                  <a:pt x="319148" y="67250"/>
                  <a:pt x="319148" y="94747"/>
                </a:cubicBezTo>
                <a:lnTo>
                  <a:pt x="319148" y="175781"/>
                </a:lnTo>
                <a:cubicBezTo>
                  <a:pt x="319148" y="182666"/>
                  <a:pt x="313567" y="188247"/>
                  <a:pt x="306681" y="188247"/>
                </a:cubicBezTo>
                <a:cubicBezTo>
                  <a:pt x="299796" y="188247"/>
                  <a:pt x="294215" y="182666"/>
                  <a:pt x="294215" y="175781"/>
                </a:cubicBezTo>
                <a:lnTo>
                  <a:pt x="294215" y="94747"/>
                </a:lnTo>
                <a:cubicBezTo>
                  <a:pt x="294215" y="80999"/>
                  <a:pt x="283029" y="69814"/>
                  <a:pt x="269281" y="69814"/>
                </a:cubicBezTo>
                <a:lnTo>
                  <a:pt x="231656" y="69814"/>
                </a:lnTo>
                <a:cubicBezTo>
                  <a:pt x="215641" y="69814"/>
                  <a:pt x="201412" y="59627"/>
                  <a:pt x="196250" y="44465"/>
                </a:cubicBezTo>
                <a:lnTo>
                  <a:pt x="192478" y="33382"/>
                </a:lnTo>
                <a:cubicBezTo>
                  <a:pt x="190758" y="28329"/>
                  <a:pt x="186015" y="24933"/>
                  <a:pt x="180676" y="24933"/>
                </a:cubicBezTo>
                <a:lnTo>
                  <a:pt x="101033" y="24933"/>
                </a:lnTo>
                <a:cubicBezTo>
                  <a:pt x="95797" y="24933"/>
                  <a:pt x="91085" y="28241"/>
                  <a:pt x="89307" y="33166"/>
                </a:cubicBezTo>
                <a:lnTo>
                  <a:pt x="84991" y="45117"/>
                </a:lnTo>
                <a:cubicBezTo>
                  <a:pt x="79671" y="59849"/>
                  <a:pt x="65597" y="69761"/>
                  <a:pt x="49941" y="69814"/>
                </a:cubicBezTo>
                <a:cubicBezTo>
                  <a:pt x="49916" y="69814"/>
                  <a:pt x="49892" y="69814"/>
                  <a:pt x="49867" y="69814"/>
                </a:cubicBezTo>
                <a:cubicBezTo>
                  <a:pt x="36119" y="69814"/>
                  <a:pt x="24933" y="80999"/>
                  <a:pt x="24933" y="94747"/>
                </a:cubicBezTo>
                <a:lnTo>
                  <a:pt x="24933" y="238114"/>
                </a:lnTo>
                <a:cubicBezTo>
                  <a:pt x="24933" y="251863"/>
                  <a:pt x="36119" y="263048"/>
                  <a:pt x="49867" y="263048"/>
                </a:cubicBezTo>
                <a:lnTo>
                  <a:pt x="269281" y="263048"/>
                </a:lnTo>
                <a:cubicBezTo>
                  <a:pt x="283029" y="263048"/>
                  <a:pt x="294215" y="251863"/>
                  <a:pt x="294215" y="238114"/>
                </a:cubicBezTo>
                <a:cubicBezTo>
                  <a:pt x="294215" y="231229"/>
                  <a:pt x="299796" y="225648"/>
                  <a:pt x="306681" y="225648"/>
                </a:cubicBezTo>
                <a:cubicBezTo>
                  <a:pt x="313567" y="225648"/>
                  <a:pt x="319148" y="231229"/>
                  <a:pt x="319148" y="238114"/>
                </a:cubicBezTo>
                <a:cubicBezTo>
                  <a:pt x="319148" y="265611"/>
                  <a:pt x="296778" y="287981"/>
                  <a:pt x="269281" y="287981"/>
                </a:cubicBezTo>
                <a:lnTo>
                  <a:pt x="49867" y="287981"/>
                </a:lnTo>
                <a:cubicBezTo>
                  <a:pt x="22370" y="287981"/>
                  <a:pt x="0" y="265611"/>
                  <a:pt x="0" y="238114"/>
                </a:cubicBezTo>
                <a:lnTo>
                  <a:pt x="0" y="94747"/>
                </a:lnTo>
                <a:cubicBezTo>
                  <a:pt x="0" y="67285"/>
                  <a:pt x="22314" y="44938"/>
                  <a:pt x="49762" y="44880"/>
                </a:cubicBezTo>
                <a:cubicBezTo>
                  <a:pt x="49780" y="44881"/>
                  <a:pt x="49797" y="44880"/>
                  <a:pt x="49815" y="44880"/>
                </a:cubicBezTo>
                <a:cubicBezTo>
                  <a:pt x="55050" y="44880"/>
                  <a:pt x="59762" y="41572"/>
                  <a:pt x="61540" y="36648"/>
                </a:cubicBezTo>
                <a:lnTo>
                  <a:pt x="65857" y="24697"/>
                </a:lnTo>
                <a:cubicBezTo>
                  <a:pt x="71190" y="9925"/>
                  <a:pt x="85327" y="0"/>
                  <a:pt x="101033" y="0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72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32988" y="1995738"/>
            <a:ext cx="40323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nulla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5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2992408"/>
            <a:ext cx="1809351" cy="293639"/>
            <a:chOff x="4974938" y="3329013"/>
            <a:chExt cx="1809587" cy="293677"/>
          </a:xfrm>
        </p:grpSpPr>
        <p:sp>
          <p:nvSpPr>
            <p:cNvPr id="26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7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8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0" name="TextBox 29"/>
          <p:cNvSpPr txBox="1"/>
          <p:nvPr/>
        </p:nvSpPr>
        <p:spPr>
          <a:xfrm flipH="1">
            <a:off x="7044000" y="1306414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OUR </a:t>
            </a:r>
            <a:r>
              <a:rPr lang="en-US" sz="2800" b="1" smtClean="0">
                <a:solidFill>
                  <a:schemeClr val="accent1"/>
                </a:solidFill>
                <a:latin typeface="+mj-lt"/>
              </a:rPr>
              <a:t>PROJECT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32988" y="3939013"/>
            <a:ext cx="40323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4821" y="3631236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Planing Project 2018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9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32988" y="4997589"/>
            <a:ext cx="40323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59629" y="4689812"/>
            <a:ext cx="210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Planing Project 2019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7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lowchart: Connector 22"/>
          <p:cNvSpPr/>
          <p:nvPr/>
        </p:nvSpPr>
        <p:spPr>
          <a:xfrm>
            <a:off x="4416294" y="2928238"/>
            <a:ext cx="1001526" cy="100152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con 14">
            <a:extLst>
              <a:ext uri="{FF2B5EF4-FFF2-40B4-BE49-F238E27FC236}">
                <a16:creationId xmlns:a16="http://schemas.microsoft.com/office/drawing/2014/main" id="{52F55514-639C-4B2F-9DCB-B7DE70F2D851}"/>
              </a:ext>
            </a:extLst>
          </p:cNvPr>
          <p:cNvSpPr/>
          <p:nvPr/>
        </p:nvSpPr>
        <p:spPr>
          <a:xfrm>
            <a:off x="4728714" y="3240657"/>
            <a:ext cx="376686" cy="376686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149601 h 319148"/>
              <a:gd name="connsiteX3" fmla="*/ 269281 w 319148"/>
              <a:gd name="connsiteY3" fmla="*/ 99734 h 319148"/>
              <a:gd name="connsiteX4" fmla="*/ 219414 w 319148"/>
              <a:gd name="connsiteY4" fmla="*/ 49867 h 319148"/>
              <a:gd name="connsiteX5" fmla="*/ 169547 w 319148"/>
              <a:gd name="connsiteY5" fmla="*/ 0 h 319148"/>
              <a:gd name="connsiteX6" fmla="*/ 49867 w 319148"/>
              <a:gd name="connsiteY6" fmla="*/ 0 h 319148"/>
              <a:gd name="connsiteX7" fmla="*/ 0 w 319148"/>
              <a:gd name="connsiteY7" fmla="*/ 49867 h 319148"/>
              <a:gd name="connsiteX8" fmla="*/ 0 w 319148"/>
              <a:gd name="connsiteY8" fmla="*/ 169547 h 319148"/>
              <a:gd name="connsiteX9" fmla="*/ 49867 w 319148"/>
              <a:gd name="connsiteY9" fmla="*/ 219414 h 319148"/>
              <a:gd name="connsiteX10" fmla="*/ 99734 w 319148"/>
              <a:gd name="connsiteY10" fmla="*/ 269281 h 319148"/>
              <a:gd name="connsiteX11" fmla="*/ 149601 w 319148"/>
              <a:gd name="connsiteY11" fmla="*/ 319148 h 319148"/>
              <a:gd name="connsiteX12" fmla="*/ 269281 w 319148"/>
              <a:gd name="connsiteY12" fmla="*/ 319148 h 319148"/>
              <a:gd name="connsiteX13" fmla="*/ 319148 w 319148"/>
              <a:gd name="connsiteY13" fmla="*/ 269281 h 319148"/>
              <a:gd name="connsiteX14" fmla="*/ 306681 w 319148"/>
              <a:gd name="connsiteY14" fmla="*/ 256814 h 319148"/>
              <a:gd name="connsiteX15" fmla="*/ 294215 w 319148"/>
              <a:gd name="connsiteY15" fmla="*/ 269281 h 319148"/>
              <a:gd name="connsiteX16" fmla="*/ 269281 w 319148"/>
              <a:gd name="connsiteY16" fmla="*/ 294215 h 319148"/>
              <a:gd name="connsiteX17" fmla="*/ 149601 w 319148"/>
              <a:gd name="connsiteY17" fmla="*/ 294215 h 319148"/>
              <a:gd name="connsiteX18" fmla="*/ 124667 w 319148"/>
              <a:gd name="connsiteY18" fmla="*/ 269281 h 319148"/>
              <a:gd name="connsiteX19" fmla="*/ 219414 w 319148"/>
              <a:gd name="connsiteY19" fmla="*/ 269281 h 319148"/>
              <a:gd name="connsiteX20" fmla="*/ 269281 w 319148"/>
              <a:gd name="connsiteY20" fmla="*/ 219414 h 319148"/>
              <a:gd name="connsiteX21" fmla="*/ 269281 w 319148"/>
              <a:gd name="connsiteY21" fmla="*/ 124667 h 319148"/>
              <a:gd name="connsiteX22" fmla="*/ 294215 w 319148"/>
              <a:gd name="connsiteY22" fmla="*/ 149601 h 319148"/>
              <a:gd name="connsiteX23" fmla="*/ 294215 w 319148"/>
              <a:gd name="connsiteY23" fmla="*/ 206948 h 319148"/>
              <a:gd name="connsiteX24" fmla="*/ 306681 w 319148"/>
              <a:gd name="connsiteY24" fmla="*/ 219414 h 319148"/>
              <a:gd name="connsiteX25" fmla="*/ 49867 w 319148"/>
              <a:gd name="connsiteY25" fmla="*/ 194481 h 319148"/>
              <a:gd name="connsiteX26" fmla="*/ 24933 w 319148"/>
              <a:gd name="connsiteY26" fmla="*/ 169547 h 319148"/>
              <a:gd name="connsiteX27" fmla="*/ 24933 w 319148"/>
              <a:gd name="connsiteY27" fmla="*/ 49867 h 319148"/>
              <a:gd name="connsiteX28" fmla="*/ 49867 w 319148"/>
              <a:gd name="connsiteY28" fmla="*/ 24933 h 319148"/>
              <a:gd name="connsiteX29" fmla="*/ 169547 w 319148"/>
              <a:gd name="connsiteY29" fmla="*/ 24933 h 319148"/>
              <a:gd name="connsiteX30" fmla="*/ 194481 w 319148"/>
              <a:gd name="connsiteY30" fmla="*/ 49867 h 319148"/>
              <a:gd name="connsiteX31" fmla="*/ 194481 w 319148"/>
              <a:gd name="connsiteY31" fmla="*/ 169547 h 319148"/>
              <a:gd name="connsiteX32" fmla="*/ 169547 w 319148"/>
              <a:gd name="connsiteY32" fmla="*/ 194481 h 319148"/>
              <a:gd name="connsiteX33" fmla="*/ 49867 w 319148"/>
              <a:gd name="connsiteY33" fmla="*/ 194481 h 319148"/>
              <a:gd name="connsiteX34" fmla="*/ 244348 w 319148"/>
              <a:gd name="connsiteY34" fmla="*/ 219414 h 319148"/>
              <a:gd name="connsiteX35" fmla="*/ 219414 w 319148"/>
              <a:gd name="connsiteY35" fmla="*/ 244348 h 319148"/>
              <a:gd name="connsiteX36" fmla="*/ 99734 w 319148"/>
              <a:gd name="connsiteY36" fmla="*/ 244348 h 319148"/>
              <a:gd name="connsiteX37" fmla="*/ 74800 w 319148"/>
              <a:gd name="connsiteY37" fmla="*/ 219414 h 319148"/>
              <a:gd name="connsiteX38" fmla="*/ 169547 w 319148"/>
              <a:gd name="connsiteY38" fmla="*/ 219414 h 319148"/>
              <a:gd name="connsiteX39" fmla="*/ 219414 w 319148"/>
              <a:gd name="connsiteY39" fmla="*/ 169547 h 319148"/>
              <a:gd name="connsiteX40" fmla="*/ 219414 w 319148"/>
              <a:gd name="connsiteY40" fmla="*/ 74800 h 319148"/>
              <a:gd name="connsiteX41" fmla="*/ 244348 w 319148"/>
              <a:gd name="connsiteY41" fmla="*/ 99734 h 319148"/>
              <a:gd name="connsiteX42" fmla="*/ 244348 w 319148"/>
              <a:gd name="connsiteY42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149601"/>
                </a:lnTo>
                <a:cubicBezTo>
                  <a:pt x="319148" y="122104"/>
                  <a:pt x="296778" y="99734"/>
                  <a:pt x="269281" y="99734"/>
                </a:cubicBezTo>
                <a:cubicBezTo>
                  <a:pt x="269281" y="72237"/>
                  <a:pt x="246911" y="49867"/>
                  <a:pt x="219414" y="49867"/>
                </a:cubicBezTo>
                <a:cubicBezTo>
                  <a:pt x="219414" y="22370"/>
                  <a:pt x="197044" y="0"/>
                  <a:pt x="169547" y="0"/>
                </a:cubicBezTo>
                <a:lnTo>
                  <a:pt x="49867" y="0"/>
                </a:lnTo>
                <a:cubicBezTo>
                  <a:pt x="22370" y="0"/>
                  <a:pt x="0" y="22370"/>
                  <a:pt x="0" y="49867"/>
                </a:cubicBezTo>
                <a:lnTo>
                  <a:pt x="0" y="169547"/>
                </a:lnTo>
                <a:cubicBezTo>
                  <a:pt x="0" y="197044"/>
                  <a:pt x="22370" y="219414"/>
                  <a:pt x="49867" y="219414"/>
                </a:cubicBezTo>
                <a:cubicBezTo>
                  <a:pt x="49867" y="246911"/>
                  <a:pt x="72237" y="269281"/>
                  <a:pt x="99734" y="269281"/>
                </a:cubicBezTo>
                <a:cubicBezTo>
                  <a:pt x="99734" y="296778"/>
                  <a:pt x="122104" y="319148"/>
                  <a:pt x="149601" y="319148"/>
                </a:cubicBezTo>
                <a:lnTo>
                  <a:pt x="269281" y="319148"/>
                </a:lnTo>
                <a:cubicBezTo>
                  <a:pt x="296778" y="319148"/>
                  <a:pt x="319148" y="296778"/>
                  <a:pt x="319148" y="269281"/>
                </a:cubicBezTo>
                <a:cubicBezTo>
                  <a:pt x="319148" y="262396"/>
                  <a:pt x="313567" y="256814"/>
                  <a:pt x="306681" y="256814"/>
                </a:cubicBezTo>
                <a:cubicBezTo>
                  <a:pt x="299796" y="256814"/>
                  <a:pt x="294215" y="262396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149601" y="294215"/>
                </a:lnTo>
                <a:cubicBezTo>
                  <a:pt x="135852" y="294215"/>
                  <a:pt x="124667" y="283029"/>
                  <a:pt x="124667" y="269281"/>
                </a:cubicBezTo>
                <a:lnTo>
                  <a:pt x="219414" y="269281"/>
                </a:lnTo>
                <a:cubicBezTo>
                  <a:pt x="246911" y="269281"/>
                  <a:pt x="269281" y="246911"/>
                  <a:pt x="269281" y="219414"/>
                </a:cubicBezTo>
                <a:lnTo>
                  <a:pt x="269281" y="124667"/>
                </a:lnTo>
                <a:cubicBezTo>
                  <a:pt x="283029" y="124667"/>
                  <a:pt x="294215" y="135852"/>
                  <a:pt x="294215" y="149601"/>
                </a:cubicBezTo>
                <a:lnTo>
                  <a:pt x="294215" y="206948"/>
                </a:lnTo>
                <a:cubicBezTo>
                  <a:pt x="294215" y="213833"/>
                  <a:pt x="299796" y="219414"/>
                  <a:pt x="306681" y="219414"/>
                </a:cubicBezTo>
                <a:close/>
                <a:moveTo>
                  <a:pt x="49867" y="194481"/>
                </a:moveTo>
                <a:cubicBezTo>
                  <a:pt x="36119" y="194481"/>
                  <a:pt x="24933" y="183296"/>
                  <a:pt x="24933" y="169547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169547" y="24933"/>
                </a:lnTo>
                <a:cubicBezTo>
                  <a:pt x="183296" y="24933"/>
                  <a:pt x="194481" y="36119"/>
                  <a:pt x="194481" y="49867"/>
                </a:cubicBezTo>
                <a:lnTo>
                  <a:pt x="194481" y="169547"/>
                </a:lnTo>
                <a:cubicBezTo>
                  <a:pt x="194481" y="183296"/>
                  <a:pt x="183296" y="194481"/>
                  <a:pt x="169547" y="194481"/>
                </a:cubicBezTo>
                <a:lnTo>
                  <a:pt x="49867" y="194481"/>
                </a:lnTo>
                <a:close/>
                <a:moveTo>
                  <a:pt x="244348" y="219414"/>
                </a:moveTo>
                <a:cubicBezTo>
                  <a:pt x="244348" y="233163"/>
                  <a:pt x="233163" y="244348"/>
                  <a:pt x="219414" y="244348"/>
                </a:cubicBezTo>
                <a:lnTo>
                  <a:pt x="99734" y="244348"/>
                </a:lnTo>
                <a:cubicBezTo>
                  <a:pt x="85985" y="244348"/>
                  <a:pt x="74800" y="233163"/>
                  <a:pt x="74800" y="219414"/>
                </a:cubicBezTo>
                <a:lnTo>
                  <a:pt x="169547" y="219414"/>
                </a:lnTo>
                <a:cubicBezTo>
                  <a:pt x="197044" y="219414"/>
                  <a:pt x="219414" y="197044"/>
                  <a:pt x="219414" y="169547"/>
                </a:cubicBezTo>
                <a:lnTo>
                  <a:pt x="219414" y="74800"/>
                </a:lnTo>
                <a:cubicBezTo>
                  <a:pt x="233163" y="74800"/>
                  <a:pt x="244348" y="85985"/>
                  <a:pt x="244348" y="99734"/>
                </a:cubicBezTo>
                <a:lnTo>
                  <a:pt x="244348" y="21941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Group 1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3" name="TextBox 2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839244" y="2042515"/>
            <a:ext cx="3624241" cy="829449"/>
            <a:chOff x="3517696" y="2781300"/>
            <a:chExt cx="3624241" cy="829449"/>
          </a:xfrm>
        </p:grpSpPr>
        <p:sp>
          <p:nvSpPr>
            <p:cNvPr id="12" name="TextBox 11"/>
            <p:cNvSpPr txBox="1"/>
            <p:nvPr/>
          </p:nvSpPr>
          <p:spPr>
            <a:xfrm>
              <a:off x="3631102" y="2781300"/>
              <a:ext cx="333490" cy="455055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4112290" y="2781300"/>
              <a:ext cx="497310" cy="455055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6240" y="2781300"/>
              <a:ext cx="497310" cy="455055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5467253" y="2956171"/>
              <a:ext cx="105312" cy="455055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3263" y="2781300"/>
              <a:ext cx="417351" cy="455055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6644627" y="2781300"/>
              <a:ext cx="497310" cy="455055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5799212" y="3121523"/>
              <a:ext cx="105312" cy="124351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17696" y="3333750"/>
              <a:ext cx="3549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CREATIVE SLIDE WORK</a:t>
              </a:r>
              <a:endParaRPr lang="en-US" sz="1200" b="1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952650" y="3142907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scelerisque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6952650" y="4521846"/>
            <a:ext cx="1809351" cy="293639"/>
            <a:chOff x="4974938" y="3329013"/>
            <a:chExt cx="1809587" cy="293677"/>
          </a:xfrm>
        </p:grpSpPr>
        <p:sp>
          <p:nvSpPr>
            <p:cNvPr id="25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6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7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1" name="Flowchart: Connector 30"/>
          <p:cNvSpPr/>
          <p:nvPr/>
        </p:nvSpPr>
        <p:spPr>
          <a:xfrm>
            <a:off x="3748983" y="1685653"/>
            <a:ext cx="1273518" cy="127351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con 41">
            <a:extLst>
              <a:ext uri="{FF2B5EF4-FFF2-40B4-BE49-F238E27FC236}">
                <a16:creationId xmlns:a16="http://schemas.microsoft.com/office/drawing/2014/main" id="{16EB5765-5C08-4C3F-89DF-65F16379AA0D}"/>
              </a:ext>
            </a:extLst>
          </p:cNvPr>
          <p:cNvSpPr>
            <a:spLocks/>
          </p:cNvSpPr>
          <p:nvPr/>
        </p:nvSpPr>
        <p:spPr>
          <a:xfrm>
            <a:off x="4105549" y="2042219"/>
            <a:ext cx="560387" cy="560387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2881227"/>
            <a:ext cx="40323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3541" y="1438501"/>
            <a:ext cx="4132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ABOUT OUR</a:t>
            </a:r>
          </a:p>
          <a:p>
            <a:r>
              <a:rPr lang="en-US" sz="4000" b="1" smtClean="0">
                <a:solidFill>
                  <a:schemeClr val="accent1"/>
                </a:solidFill>
                <a:latin typeface="+mj-lt"/>
              </a:rPr>
              <a:t>PROJECT 2020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2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3882733"/>
            <a:ext cx="1809351" cy="293639"/>
            <a:chOff x="4974938" y="3329013"/>
            <a:chExt cx="1809587" cy="293677"/>
          </a:xfrm>
        </p:grpSpPr>
        <p:sp>
          <p:nvSpPr>
            <p:cNvPr id="33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4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5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1886" y="4557725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Promotion Through Images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1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4865502"/>
            <a:ext cx="40323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lowchart: Connector 38"/>
          <p:cNvSpPr/>
          <p:nvPr/>
        </p:nvSpPr>
        <p:spPr>
          <a:xfrm>
            <a:off x="6743700" y="2834893"/>
            <a:ext cx="1188216" cy="118821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 13">
            <a:extLst>
              <a:ext uri="{FF2B5EF4-FFF2-40B4-BE49-F238E27FC236}">
                <a16:creationId xmlns:a16="http://schemas.microsoft.com/office/drawing/2014/main" id="{729F8015-8E74-43BC-953D-D690AD72C4F4}"/>
              </a:ext>
            </a:extLst>
          </p:cNvPr>
          <p:cNvSpPr/>
          <p:nvPr/>
        </p:nvSpPr>
        <p:spPr>
          <a:xfrm>
            <a:off x="7108957" y="3200150"/>
            <a:ext cx="457704" cy="457702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450" y="1022049"/>
            <a:ext cx="4580218" cy="48139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190354" y="3028950"/>
            <a:ext cx="800102" cy="800100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6098227" y="2330733"/>
            <a:ext cx="516706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5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3381574"/>
            <a:ext cx="1809351" cy="293639"/>
            <a:chOff x="4974938" y="3329013"/>
            <a:chExt cx="1809587" cy="293677"/>
          </a:xfrm>
        </p:grpSpPr>
        <p:sp>
          <p:nvSpPr>
            <p:cNvPr id="36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7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8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40" name="TextBox 39"/>
          <p:cNvSpPr txBox="1"/>
          <p:nvPr/>
        </p:nvSpPr>
        <p:spPr>
          <a:xfrm flipH="1">
            <a:off x="6098228" y="1469433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MOCKUP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PROJECT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10146439" y="402678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Demand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flipH="1">
            <a:off x="7142842" y="4462988"/>
            <a:ext cx="4122449" cy="60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flipH="1">
            <a:off x="7881938" y="4443938"/>
            <a:ext cx="3383354" cy="981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6634369" y="4355887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88%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0058274" y="478246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People User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flipH="1">
            <a:off x="7142842" y="5218669"/>
            <a:ext cx="4122449" cy="600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flipH="1">
            <a:off x="7458075" y="5199619"/>
            <a:ext cx="3807216" cy="981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flipH="1">
            <a:off x="6648796" y="5111568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92%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3" name="Icon 48">
            <a:extLst>
              <a:ext uri="{FF2B5EF4-FFF2-40B4-BE49-F238E27FC236}">
                <a16:creationId xmlns:a16="http://schemas.microsoft.com/office/drawing/2014/main" id="{31584FFE-B8C2-414D-A0B9-E13E84A21178}"/>
              </a:ext>
            </a:extLst>
          </p:cNvPr>
          <p:cNvSpPr/>
          <p:nvPr/>
        </p:nvSpPr>
        <p:spPr>
          <a:xfrm>
            <a:off x="4408785" y="3247380"/>
            <a:ext cx="363240" cy="363240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62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Mockup">
            <a:extLst>
              <a:ext uri="{FF2B5EF4-FFF2-40B4-BE49-F238E27FC236}">
                <a16:creationId xmlns:a16="http://schemas.microsoft.com/office/drawing/2014/main" id="{DC0584C2-E649-4CB9-8AD6-7FE08E14A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53" y="1573345"/>
            <a:ext cx="5167424" cy="371131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064216" y="2968692"/>
            <a:ext cx="920618" cy="920616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con 22">
            <a:extLst>
              <a:ext uri="{FF2B5EF4-FFF2-40B4-BE49-F238E27FC236}">
                <a16:creationId xmlns:a16="http://schemas.microsoft.com/office/drawing/2014/main" id="{A27EE28E-A64F-4147-B6B2-5BAC969DFB73}"/>
              </a:ext>
            </a:extLst>
          </p:cNvPr>
          <p:cNvSpPr/>
          <p:nvPr/>
        </p:nvSpPr>
        <p:spPr>
          <a:xfrm>
            <a:off x="6337101" y="3276355"/>
            <a:ext cx="374850" cy="305290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2620975"/>
            <a:ext cx="40323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541" y="1890906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MOBILE </a:t>
            </a:r>
            <a:r>
              <a:rPr lang="en-US" sz="3600" b="1" smtClean="0">
                <a:solidFill>
                  <a:schemeClr val="accent1"/>
                </a:solidFill>
                <a:latin typeface="+mj-lt"/>
              </a:rPr>
              <a:t>MOCKUP</a:t>
            </a:r>
            <a:endParaRPr lang="en-US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7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673455"/>
            <a:ext cx="1809351" cy="293639"/>
            <a:chOff x="4974938" y="3329013"/>
            <a:chExt cx="1809587" cy="293677"/>
          </a:xfrm>
        </p:grpSpPr>
        <p:sp>
          <p:nvSpPr>
            <p:cNvPr id="28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9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0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3932534"/>
            <a:ext cx="40323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436" y="3619448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250,390 Followers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5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07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Mockup">
            <a:extLst>
              <a:ext uri="{FF2B5EF4-FFF2-40B4-BE49-F238E27FC236}">
                <a16:creationId xmlns:a16="http://schemas.microsoft.com/office/drawing/2014/main" id="{7E08F998-331F-4D32-A664-2546991D5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5" y="1670820"/>
            <a:ext cx="6189712" cy="35163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6573327" y="2591690"/>
            <a:ext cx="469196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nullaa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dictum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pelentesque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lacus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vita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4685311"/>
            <a:ext cx="1809351" cy="293639"/>
            <a:chOff x="4974938" y="3329013"/>
            <a:chExt cx="1809587" cy="293677"/>
          </a:xfrm>
        </p:grpSpPr>
        <p:sp>
          <p:nvSpPr>
            <p:cNvPr id="27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8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9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1" name="TextBox 30"/>
          <p:cNvSpPr txBox="1"/>
          <p:nvPr/>
        </p:nvSpPr>
        <p:spPr>
          <a:xfrm flipH="1">
            <a:off x="7061633" y="1879050"/>
            <a:ext cx="432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NEW DEVICE </a:t>
            </a:r>
            <a:r>
              <a:rPr lang="en-US" sz="3200" b="1" smtClean="0">
                <a:solidFill>
                  <a:schemeClr val="accent1"/>
                </a:solidFill>
                <a:latin typeface="+mj-lt"/>
              </a:rPr>
              <a:t>VIEW</a:t>
            </a:r>
            <a:endParaRPr lang="en-US" sz="3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52630" y="3942218"/>
            <a:ext cx="40323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9075385" y="3629132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Simple &amp; Good Quality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4182121" y="1419039"/>
            <a:ext cx="920024" cy="920022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con 33">
            <a:extLst>
              <a:ext uri="{FF2B5EF4-FFF2-40B4-BE49-F238E27FC236}">
                <a16:creationId xmlns:a16="http://schemas.microsoft.com/office/drawing/2014/main" id="{D7B4BD53-D724-4272-86D1-AD1733517EAC}"/>
              </a:ext>
            </a:extLst>
          </p:cNvPr>
          <p:cNvSpPr/>
          <p:nvPr/>
        </p:nvSpPr>
        <p:spPr>
          <a:xfrm>
            <a:off x="4431279" y="1668196"/>
            <a:ext cx="421710" cy="421710"/>
          </a:xfrm>
          <a:custGeom>
            <a:avLst/>
            <a:gdLst>
              <a:gd name="connsiteX0" fmla="*/ 319075 w 319145"/>
              <a:gd name="connsiteY0" fmla="*/ 154843 h 319147"/>
              <a:gd name="connsiteX1" fmla="*/ 269013 w 319145"/>
              <a:gd name="connsiteY1" fmla="*/ 43444 h 319147"/>
              <a:gd name="connsiteX2" fmla="*/ 154842 w 319145"/>
              <a:gd name="connsiteY2" fmla="*/ 73 h 319147"/>
              <a:gd name="connsiteX3" fmla="*/ 43444 w 319145"/>
              <a:gd name="connsiteY3" fmla="*/ 50135 h 319147"/>
              <a:gd name="connsiteX4" fmla="*/ 72 w 319145"/>
              <a:gd name="connsiteY4" fmla="*/ 164306 h 319147"/>
              <a:gd name="connsiteX5" fmla="*/ 50135 w 319145"/>
              <a:gd name="connsiteY5" fmla="*/ 275704 h 319147"/>
              <a:gd name="connsiteX6" fmla="*/ 159453 w 319145"/>
              <a:gd name="connsiteY6" fmla="*/ 319148 h 319147"/>
              <a:gd name="connsiteX7" fmla="*/ 164305 w 319145"/>
              <a:gd name="connsiteY7" fmla="*/ 319076 h 319147"/>
              <a:gd name="connsiteX8" fmla="*/ 246154 w 319145"/>
              <a:gd name="connsiteY8" fmla="*/ 293642 h 319147"/>
              <a:gd name="connsiteX9" fmla="*/ 251844 w 319145"/>
              <a:gd name="connsiteY9" fmla="*/ 282817 h 319147"/>
              <a:gd name="connsiteX10" fmla="*/ 245543 w 319145"/>
              <a:gd name="connsiteY10" fmla="*/ 272337 h 319147"/>
              <a:gd name="connsiteX11" fmla="*/ 186138 w 319145"/>
              <a:gd name="connsiteY11" fmla="*/ 238570 h 319147"/>
              <a:gd name="connsiteX12" fmla="*/ 292883 w 319145"/>
              <a:gd name="connsiteY12" fmla="*/ 178304 h 319147"/>
              <a:gd name="connsiteX13" fmla="*/ 273549 w 319145"/>
              <a:gd name="connsiteY13" fmla="*/ 230953 h 319147"/>
              <a:gd name="connsiteX14" fmla="*/ 277496 w 319145"/>
              <a:gd name="connsiteY14" fmla="*/ 248137 h 319147"/>
              <a:gd name="connsiteX15" fmla="*/ 294679 w 319145"/>
              <a:gd name="connsiteY15" fmla="*/ 244190 h 319147"/>
              <a:gd name="connsiteX16" fmla="*/ 319075 w 319145"/>
              <a:gd name="connsiteY16" fmla="*/ 154843 h 319147"/>
              <a:gd name="connsiteX17" fmla="*/ 81834 w 319145"/>
              <a:gd name="connsiteY17" fmla="*/ 49706 h 319147"/>
              <a:gd name="connsiteX18" fmla="*/ 136106 w 319145"/>
              <a:gd name="connsiteY18" fmla="*/ 80410 h 319147"/>
              <a:gd name="connsiteX19" fmla="*/ 25934 w 319145"/>
              <a:gd name="connsiteY19" fmla="*/ 143116 h 319147"/>
              <a:gd name="connsiteX20" fmla="*/ 81834 w 319145"/>
              <a:gd name="connsiteY20" fmla="*/ 49706 h 319147"/>
              <a:gd name="connsiteX21" fmla="*/ 79165 w 319145"/>
              <a:gd name="connsiteY21" fmla="*/ 267492 h 319147"/>
              <a:gd name="connsiteX22" fmla="*/ 25521 w 319145"/>
              <a:gd name="connsiteY22" fmla="*/ 172039 h 319147"/>
              <a:gd name="connsiteX23" fmla="*/ 79165 w 319145"/>
              <a:gd name="connsiteY23" fmla="*/ 141508 h 319147"/>
              <a:gd name="connsiteX24" fmla="*/ 79165 w 319145"/>
              <a:gd name="connsiteY24" fmla="*/ 267492 h 319147"/>
              <a:gd name="connsiteX25" fmla="*/ 213670 w 319145"/>
              <a:gd name="connsiteY25" fmla="*/ 282898 h 319147"/>
              <a:gd name="connsiteX26" fmla="*/ 163566 w 319145"/>
              <a:gd name="connsiteY26" fmla="*/ 294154 h 319147"/>
              <a:gd name="connsiteX27" fmla="*/ 104097 w 319145"/>
              <a:gd name="connsiteY27" fmla="*/ 282234 h 319147"/>
              <a:gd name="connsiteX28" fmla="*/ 104097 w 319145"/>
              <a:gd name="connsiteY28" fmla="*/ 220615 h 319147"/>
              <a:gd name="connsiteX29" fmla="*/ 213670 w 319145"/>
              <a:gd name="connsiteY29" fmla="*/ 282898 h 319147"/>
              <a:gd name="connsiteX30" fmla="*/ 216920 w 319145"/>
              <a:gd name="connsiteY30" fmla="*/ 192558 h 319147"/>
              <a:gd name="connsiteX31" fmla="*/ 160866 w 319145"/>
              <a:gd name="connsiteY31" fmla="*/ 224204 h 319147"/>
              <a:gd name="connsiteX32" fmla="*/ 104097 w 319145"/>
              <a:gd name="connsiteY32" fmla="*/ 191936 h 319147"/>
              <a:gd name="connsiteX33" fmla="*/ 104097 w 319145"/>
              <a:gd name="connsiteY33" fmla="*/ 127317 h 319147"/>
              <a:gd name="connsiteX34" fmla="*/ 161384 w 319145"/>
              <a:gd name="connsiteY34" fmla="*/ 94711 h 319147"/>
              <a:gd name="connsiteX35" fmla="*/ 216920 w 319145"/>
              <a:gd name="connsiteY35" fmla="*/ 126130 h 319147"/>
              <a:gd name="connsiteX36" fmla="*/ 216920 w 319145"/>
              <a:gd name="connsiteY36" fmla="*/ 192558 h 319147"/>
              <a:gd name="connsiteX37" fmla="*/ 216921 w 319145"/>
              <a:gd name="connsiteY37" fmla="*/ 97483 h 319147"/>
              <a:gd name="connsiteX38" fmla="*/ 107334 w 319145"/>
              <a:gd name="connsiteY38" fmla="*/ 35486 h 319147"/>
              <a:gd name="connsiteX39" fmla="*/ 155582 w 319145"/>
              <a:gd name="connsiteY39" fmla="*/ 24994 h 319147"/>
              <a:gd name="connsiteX40" fmla="*/ 216921 w 319145"/>
              <a:gd name="connsiteY40" fmla="*/ 37775 h 319147"/>
              <a:gd name="connsiteX41" fmla="*/ 216921 w 319145"/>
              <a:gd name="connsiteY41" fmla="*/ 97483 h 319147"/>
              <a:gd name="connsiteX42" fmla="*/ 241853 w 319145"/>
              <a:gd name="connsiteY42" fmla="*/ 178481 h 319147"/>
              <a:gd name="connsiteX43" fmla="*/ 241853 w 319145"/>
              <a:gd name="connsiteY43" fmla="*/ 53071 h 319147"/>
              <a:gd name="connsiteX44" fmla="*/ 293805 w 319145"/>
              <a:gd name="connsiteY44" fmla="*/ 149150 h 319147"/>
              <a:gd name="connsiteX45" fmla="*/ 241853 w 319145"/>
              <a:gd name="connsiteY45" fmla="*/ 178481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9145" h="319147">
                <a:moveTo>
                  <a:pt x="319075" y="154843"/>
                </a:moveTo>
                <a:cubicBezTo>
                  <a:pt x="317812" y="112238"/>
                  <a:pt x="300032" y="72676"/>
                  <a:pt x="269013" y="43444"/>
                </a:cubicBezTo>
                <a:cubicBezTo>
                  <a:pt x="237993" y="14211"/>
                  <a:pt x="197451" y="-1198"/>
                  <a:pt x="154842" y="73"/>
                </a:cubicBezTo>
                <a:cubicBezTo>
                  <a:pt x="112237" y="1336"/>
                  <a:pt x="72676" y="19116"/>
                  <a:pt x="43444" y="50135"/>
                </a:cubicBezTo>
                <a:cubicBezTo>
                  <a:pt x="14212" y="81155"/>
                  <a:pt x="-1191" y="121702"/>
                  <a:pt x="72" y="164306"/>
                </a:cubicBezTo>
                <a:cubicBezTo>
                  <a:pt x="1335" y="206909"/>
                  <a:pt x="19115" y="246472"/>
                  <a:pt x="50135" y="275704"/>
                </a:cubicBezTo>
                <a:cubicBezTo>
                  <a:pt x="79974" y="303825"/>
                  <a:pt x="118630" y="319148"/>
                  <a:pt x="159453" y="319148"/>
                </a:cubicBezTo>
                <a:cubicBezTo>
                  <a:pt x="161067" y="319148"/>
                  <a:pt x="162685" y="319124"/>
                  <a:pt x="164305" y="319076"/>
                </a:cubicBezTo>
                <a:cubicBezTo>
                  <a:pt x="193472" y="318211"/>
                  <a:pt x="221775" y="309416"/>
                  <a:pt x="246154" y="293642"/>
                </a:cubicBezTo>
                <a:cubicBezTo>
                  <a:pt x="249811" y="291275"/>
                  <a:pt x="251969" y="287171"/>
                  <a:pt x="251844" y="282817"/>
                </a:cubicBezTo>
                <a:cubicBezTo>
                  <a:pt x="251718" y="278463"/>
                  <a:pt x="249330" y="274490"/>
                  <a:pt x="245543" y="272337"/>
                </a:cubicBezTo>
                <a:lnTo>
                  <a:pt x="186138" y="238570"/>
                </a:lnTo>
                <a:lnTo>
                  <a:pt x="292883" y="178304"/>
                </a:lnTo>
                <a:cubicBezTo>
                  <a:pt x="290246" y="196844"/>
                  <a:pt x="283711" y="214733"/>
                  <a:pt x="273549" y="230953"/>
                </a:cubicBezTo>
                <a:cubicBezTo>
                  <a:pt x="269894" y="236788"/>
                  <a:pt x="271661" y="244482"/>
                  <a:pt x="277496" y="248137"/>
                </a:cubicBezTo>
                <a:cubicBezTo>
                  <a:pt x="283330" y="251791"/>
                  <a:pt x="291024" y="250025"/>
                  <a:pt x="294679" y="244190"/>
                </a:cubicBezTo>
                <a:cubicBezTo>
                  <a:pt x="311573" y="217222"/>
                  <a:pt x="320009" y="186326"/>
                  <a:pt x="319075" y="154843"/>
                </a:cubicBezTo>
                <a:close/>
                <a:moveTo>
                  <a:pt x="81834" y="49706"/>
                </a:moveTo>
                <a:lnTo>
                  <a:pt x="136106" y="80410"/>
                </a:lnTo>
                <a:lnTo>
                  <a:pt x="25934" y="143116"/>
                </a:lnTo>
                <a:cubicBezTo>
                  <a:pt x="30633" y="104769"/>
                  <a:pt x="51586" y="71177"/>
                  <a:pt x="81834" y="49706"/>
                </a:cubicBezTo>
                <a:close/>
                <a:moveTo>
                  <a:pt x="79165" y="267492"/>
                </a:moveTo>
                <a:cubicBezTo>
                  <a:pt x="49479" y="245326"/>
                  <a:pt x="29135" y="211184"/>
                  <a:pt x="25521" y="172039"/>
                </a:cubicBezTo>
                <a:lnTo>
                  <a:pt x="79165" y="141508"/>
                </a:lnTo>
                <a:lnTo>
                  <a:pt x="79165" y="267492"/>
                </a:lnTo>
                <a:close/>
                <a:moveTo>
                  <a:pt x="213670" y="282898"/>
                </a:moveTo>
                <a:cubicBezTo>
                  <a:pt x="197942" y="289792"/>
                  <a:pt x="180937" y="293638"/>
                  <a:pt x="163566" y="294154"/>
                </a:cubicBezTo>
                <a:cubicBezTo>
                  <a:pt x="142389" y="294782"/>
                  <a:pt x="122198" y="290454"/>
                  <a:pt x="104097" y="282234"/>
                </a:cubicBezTo>
                <a:lnTo>
                  <a:pt x="104097" y="220615"/>
                </a:lnTo>
                <a:lnTo>
                  <a:pt x="213670" y="282898"/>
                </a:lnTo>
                <a:close/>
                <a:moveTo>
                  <a:pt x="216920" y="192558"/>
                </a:moveTo>
                <a:lnTo>
                  <a:pt x="160866" y="224204"/>
                </a:lnTo>
                <a:lnTo>
                  <a:pt x="104097" y="191936"/>
                </a:lnTo>
                <a:lnTo>
                  <a:pt x="104097" y="127317"/>
                </a:lnTo>
                <a:lnTo>
                  <a:pt x="161384" y="94711"/>
                </a:lnTo>
                <a:lnTo>
                  <a:pt x="216920" y="126130"/>
                </a:lnTo>
                <a:lnTo>
                  <a:pt x="216920" y="192558"/>
                </a:lnTo>
                <a:close/>
                <a:moveTo>
                  <a:pt x="216921" y="97483"/>
                </a:moveTo>
                <a:lnTo>
                  <a:pt x="107334" y="35486"/>
                </a:lnTo>
                <a:cubicBezTo>
                  <a:pt x="122221" y="29199"/>
                  <a:pt x="138484" y="25502"/>
                  <a:pt x="155582" y="24994"/>
                </a:cubicBezTo>
                <a:cubicBezTo>
                  <a:pt x="177493" y="24345"/>
                  <a:pt x="198347" y="28995"/>
                  <a:pt x="216921" y="37775"/>
                </a:cubicBezTo>
                <a:lnTo>
                  <a:pt x="216921" y="97483"/>
                </a:lnTo>
                <a:close/>
                <a:moveTo>
                  <a:pt x="241853" y="178481"/>
                </a:moveTo>
                <a:lnTo>
                  <a:pt x="241853" y="53071"/>
                </a:lnTo>
                <a:cubicBezTo>
                  <a:pt x="271033" y="75653"/>
                  <a:pt x="290786" y="109979"/>
                  <a:pt x="293805" y="149150"/>
                </a:cubicBezTo>
                <a:lnTo>
                  <a:pt x="241853" y="17848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86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ADE42C4-F44D-40FF-8792-073E20699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38"/>
          <a:stretch>
            <a:fillRect/>
          </a:stretch>
        </p:blipFill>
        <p:spPr>
          <a:xfrm>
            <a:off x="5836115" y="0"/>
            <a:ext cx="5594498" cy="3848100"/>
          </a:xfrm>
          <a:custGeom>
            <a:avLst/>
            <a:gdLst>
              <a:gd name="connsiteX0" fmla="*/ 0 w 5594498"/>
              <a:gd name="connsiteY0" fmla="*/ 0 h 3848100"/>
              <a:gd name="connsiteX1" fmla="*/ 5594498 w 5594498"/>
              <a:gd name="connsiteY1" fmla="*/ 0 h 3848100"/>
              <a:gd name="connsiteX2" fmla="*/ 5594498 w 5594498"/>
              <a:gd name="connsiteY2" fmla="*/ 3848100 h 3848100"/>
              <a:gd name="connsiteX3" fmla="*/ 0 w 5594498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4498" h="3848100">
                <a:moveTo>
                  <a:pt x="0" y="0"/>
                </a:moveTo>
                <a:lnTo>
                  <a:pt x="5594498" y="0"/>
                </a:lnTo>
                <a:lnTo>
                  <a:pt x="5594498" y="3848100"/>
                </a:lnTo>
                <a:lnTo>
                  <a:pt x="0" y="3848100"/>
                </a:lnTo>
                <a:close/>
              </a:path>
            </a:pathLst>
          </a:custGeom>
        </p:spPr>
      </p:pic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827341" y="4209691"/>
            <a:ext cx="937572" cy="937570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0350739" y="4209691"/>
            <a:ext cx="937572" cy="937570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8842939" y="4209691"/>
            <a:ext cx="937572" cy="937570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335140" y="4209691"/>
            <a:ext cx="937572" cy="937570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3158611"/>
            <a:ext cx="385484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541" y="1738611"/>
            <a:ext cx="27895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BEST</a:t>
            </a:r>
          </a:p>
          <a:p>
            <a:r>
              <a:rPr lang="en-US" sz="4000" b="1" smtClean="0">
                <a:solidFill>
                  <a:schemeClr val="accent1"/>
                </a:solidFill>
                <a:latin typeface="+mj-lt"/>
              </a:rPr>
              <a:t>MOCKUP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7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825751"/>
            <a:ext cx="1809351" cy="293639"/>
            <a:chOff x="4974938" y="3329013"/>
            <a:chExt cx="1809587" cy="293677"/>
          </a:xfrm>
        </p:grpSpPr>
        <p:sp>
          <p:nvSpPr>
            <p:cNvPr id="28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9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0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4086169"/>
            <a:ext cx="38548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>
                <a:solidFill>
                  <a:schemeClr val="accent1"/>
                </a:solidFill>
              </a:rPr>
              <a:t>ipsum </a:t>
            </a:r>
            <a:r>
              <a:rPr lang="en-US" sz="1200" b="1" err="1">
                <a:solidFill>
                  <a:schemeClr val="accent1"/>
                </a:solidFill>
              </a:rPr>
              <a:t>volutpat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tincidunt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dapibus</a:t>
            </a:r>
            <a:r>
              <a:rPr lang="en-US" sz="1200" b="1">
                <a:solidFill>
                  <a:schemeClr val="accent1"/>
                </a:solidFill>
              </a:rPr>
              <a:t> at integer </a:t>
            </a:r>
            <a:r>
              <a:rPr lang="en-US" sz="1200" b="1" err="1">
                <a:solidFill>
                  <a:schemeClr val="accent1"/>
                </a:solidFill>
              </a:rPr>
              <a:t>eleifend</a:t>
            </a:r>
            <a:r>
              <a:rPr lang="en-US" sz="1200" b="1">
                <a:solidFill>
                  <a:schemeClr val="accent1"/>
                </a:solidFill>
              </a:rPr>
              <a:t> </a:t>
            </a:r>
            <a:r>
              <a:rPr lang="en-US" sz="1200" b="1" err="1">
                <a:solidFill>
                  <a:schemeClr val="accent1"/>
                </a:solidFill>
              </a:rPr>
              <a:t>nulla</a:t>
            </a:r>
            <a:r>
              <a:rPr lang="en-US" sz="1200" b="1">
                <a:solidFill>
                  <a:schemeClr val="accent1"/>
                </a:solidFill>
              </a:rPr>
              <a:t> dictum </a:t>
            </a:r>
            <a:r>
              <a:rPr lang="en-US" sz="1200" b="1" err="1">
                <a:solidFill>
                  <a:schemeClr val="accent1"/>
                </a:solidFill>
              </a:rPr>
              <a:t>pellentesque</a:t>
            </a:r>
            <a:r>
              <a:rPr lang="en-US" sz="1200" b="1">
                <a:solidFill>
                  <a:schemeClr val="accent1"/>
                </a:solidFill>
              </a:rPr>
              <a:t> lacus </a:t>
            </a:r>
            <a:r>
              <a:rPr lang="en-US" sz="1200" b="1" smtClean="0">
                <a:solidFill>
                  <a:schemeClr val="accent1"/>
                </a:solidFill>
              </a:rPr>
              <a:t>vitae</a:t>
            </a:r>
            <a:endParaRPr lang="en-ID" sz="1200" b="1">
              <a:solidFill>
                <a:schemeClr val="accent1"/>
              </a:solidFill>
            </a:endParaRPr>
          </a:p>
        </p:txBody>
      </p:sp>
      <p:sp>
        <p:nvSpPr>
          <p:cNvPr id="40" name="Icon 17">
            <a:extLst>
              <a:ext uri="{FF2B5EF4-FFF2-40B4-BE49-F238E27FC236}">
                <a16:creationId xmlns:a16="http://schemas.microsoft.com/office/drawing/2014/main" id="{E87879C1-298B-4256-B14A-DBE1054920C8}"/>
              </a:ext>
            </a:extLst>
          </p:cNvPr>
          <p:cNvSpPr/>
          <p:nvPr/>
        </p:nvSpPr>
        <p:spPr>
          <a:xfrm>
            <a:off x="10656725" y="4560601"/>
            <a:ext cx="325600" cy="235752"/>
          </a:xfrm>
          <a:custGeom>
            <a:avLst/>
            <a:gdLst>
              <a:gd name="connsiteX0" fmla="*/ 159095 w 318212"/>
              <a:gd name="connsiteY0" fmla="*/ 230404 h 230403"/>
              <a:gd name="connsiteX1" fmla="*/ 159010 w 318212"/>
              <a:gd name="connsiteY1" fmla="*/ 230404 h 230403"/>
              <a:gd name="connsiteX2" fmla="*/ 40474 w 318212"/>
              <a:gd name="connsiteY2" fmla="*/ 223045 h 230403"/>
              <a:gd name="connsiteX3" fmla="*/ 5869 w 318212"/>
              <a:gd name="connsiteY3" fmla="*/ 188397 h 230403"/>
              <a:gd name="connsiteX4" fmla="*/ 20 w 318212"/>
              <a:gd name="connsiteY4" fmla="*/ 115513 h 230403"/>
              <a:gd name="connsiteX5" fmla="*/ 5849 w 318212"/>
              <a:gd name="connsiteY5" fmla="*/ 42075 h 230403"/>
              <a:gd name="connsiteX6" fmla="*/ 5869 w 318212"/>
              <a:gd name="connsiteY6" fmla="*/ 42007 h 230403"/>
              <a:gd name="connsiteX7" fmla="*/ 40433 w 318212"/>
              <a:gd name="connsiteY7" fmla="*/ 7127 h 230403"/>
              <a:gd name="connsiteX8" fmla="*/ 40559 w 318212"/>
              <a:gd name="connsiteY8" fmla="*/ 7093 h 230403"/>
              <a:gd name="connsiteX9" fmla="*/ 159010 w 318212"/>
              <a:gd name="connsiteY9" fmla="*/ 0 h 230403"/>
              <a:gd name="connsiteX10" fmla="*/ 159182 w 318212"/>
              <a:gd name="connsiteY10" fmla="*/ 0 h 230403"/>
              <a:gd name="connsiteX11" fmla="*/ 277748 w 318212"/>
              <a:gd name="connsiteY11" fmla="*/ 7368 h 230403"/>
              <a:gd name="connsiteX12" fmla="*/ 312321 w 318212"/>
              <a:gd name="connsiteY12" fmla="*/ 42007 h 230403"/>
              <a:gd name="connsiteX13" fmla="*/ 318170 w 318212"/>
              <a:gd name="connsiteY13" fmla="*/ 115788 h 230403"/>
              <a:gd name="connsiteX14" fmla="*/ 318155 w 318212"/>
              <a:gd name="connsiteY14" fmla="*/ 125299 h 230403"/>
              <a:gd name="connsiteX15" fmla="*/ 305728 w 318212"/>
              <a:gd name="connsiteY15" fmla="*/ 137620 h 230403"/>
              <a:gd name="connsiteX16" fmla="*/ 305592 w 318212"/>
              <a:gd name="connsiteY16" fmla="*/ 137618 h 230403"/>
              <a:gd name="connsiteX17" fmla="*/ 293295 w 318212"/>
              <a:gd name="connsiteY17" fmla="*/ 125032 h 230403"/>
              <a:gd name="connsiteX18" fmla="*/ 293310 w 318212"/>
              <a:gd name="connsiteY18" fmla="*/ 115919 h 230403"/>
              <a:gd name="connsiteX19" fmla="*/ 293310 w 318212"/>
              <a:gd name="connsiteY19" fmla="*/ 115528 h 230403"/>
              <a:gd name="connsiteX20" fmla="*/ 288333 w 318212"/>
              <a:gd name="connsiteY20" fmla="*/ 48541 h 230403"/>
              <a:gd name="connsiteX21" fmla="*/ 271241 w 318212"/>
              <a:gd name="connsiteY21" fmla="*/ 31409 h 230403"/>
              <a:gd name="connsiteX22" fmla="*/ 159095 w 318212"/>
              <a:gd name="connsiteY22" fmla="*/ 24909 h 230403"/>
              <a:gd name="connsiteX23" fmla="*/ 46939 w 318212"/>
              <a:gd name="connsiteY23" fmla="*/ 31168 h 230403"/>
              <a:gd name="connsiteX24" fmla="*/ 29877 w 318212"/>
              <a:gd name="connsiteY24" fmla="*/ 48463 h 230403"/>
              <a:gd name="connsiteX25" fmla="*/ 24878 w 318212"/>
              <a:gd name="connsiteY25" fmla="*/ 115350 h 230403"/>
              <a:gd name="connsiteX26" fmla="*/ 24878 w 318212"/>
              <a:gd name="connsiteY26" fmla="*/ 115679 h 230403"/>
              <a:gd name="connsiteX27" fmla="*/ 29879 w 318212"/>
              <a:gd name="connsiteY27" fmla="*/ 181950 h 230403"/>
              <a:gd name="connsiteX28" fmla="*/ 46944 w 318212"/>
              <a:gd name="connsiteY28" fmla="*/ 198997 h 230403"/>
              <a:gd name="connsiteX29" fmla="*/ 159093 w 318212"/>
              <a:gd name="connsiteY29" fmla="*/ 205495 h 230403"/>
              <a:gd name="connsiteX30" fmla="*/ 271277 w 318212"/>
              <a:gd name="connsiteY30" fmla="*/ 199229 h 230403"/>
              <a:gd name="connsiteX31" fmla="*/ 288318 w 318212"/>
              <a:gd name="connsiteY31" fmla="*/ 182155 h 230403"/>
              <a:gd name="connsiteX32" fmla="*/ 303555 w 318212"/>
              <a:gd name="connsiteY32" fmla="*/ 173373 h 230403"/>
              <a:gd name="connsiteX33" fmla="*/ 312321 w 318212"/>
              <a:gd name="connsiteY33" fmla="*/ 188640 h 230403"/>
              <a:gd name="connsiteX34" fmla="*/ 277697 w 318212"/>
              <a:gd name="connsiteY34" fmla="*/ 223294 h 230403"/>
              <a:gd name="connsiteX35" fmla="*/ 277629 w 318212"/>
              <a:gd name="connsiteY35" fmla="*/ 223311 h 230403"/>
              <a:gd name="connsiteX36" fmla="*/ 159180 w 318212"/>
              <a:gd name="connsiteY36" fmla="*/ 230404 h 230403"/>
              <a:gd name="connsiteX37" fmla="*/ 159095 w 318212"/>
              <a:gd name="connsiteY37" fmla="*/ 230404 h 230403"/>
              <a:gd name="connsiteX38" fmla="*/ 145024 w 318212"/>
              <a:gd name="connsiteY38" fmla="*/ 161578 h 230403"/>
              <a:gd name="connsiteX39" fmla="*/ 208517 w 318212"/>
              <a:gd name="connsiteY39" fmla="*/ 124854 h 230403"/>
              <a:gd name="connsiteX40" fmla="*/ 214421 w 318212"/>
              <a:gd name="connsiteY40" fmla="*/ 114579 h 230403"/>
              <a:gd name="connsiteX41" fmla="*/ 208517 w 318212"/>
              <a:gd name="connsiteY41" fmla="*/ 104304 h 230403"/>
              <a:gd name="connsiteX42" fmla="*/ 145024 w 318212"/>
              <a:gd name="connsiteY42" fmla="*/ 67580 h 230403"/>
              <a:gd name="connsiteX43" fmla="*/ 133278 w 318212"/>
              <a:gd name="connsiteY43" fmla="*/ 67602 h 230403"/>
              <a:gd name="connsiteX44" fmla="*/ 127410 w 318212"/>
              <a:gd name="connsiteY44" fmla="*/ 77853 h 230403"/>
              <a:gd name="connsiteX45" fmla="*/ 127410 w 318212"/>
              <a:gd name="connsiteY45" fmla="*/ 151303 h 230403"/>
              <a:gd name="connsiteX46" fmla="*/ 133278 w 318212"/>
              <a:gd name="connsiteY46" fmla="*/ 161556 h 230403"/>
              <a:gd name="connsiteX47" fmla="*/ 139168 w 318212"/>
              <a:gd name="connsiteY47" fmla="*/ 163152 h 230403"/>
              <a:gd name="connsiteX48" fmla="*/ 145024 w 318212"/>
              <a:gd name="connsiteY48" fmla="*/ 161578 h 2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8212" h="230403">
                <a:moveTo>
                  <a:pt x="159095" y="230404"/>
                </a:moveTo>
                <a:cubicBezTo>
                  <a:pt x="159068" y="230404"/>
                  <a:pt x="159039" y="230404"/>
                  <a:pt x="159010" y="230404"/>
                </a:cubicBezTo>
                <a:cubicBezTo>
                  <a:pt x="149408" y="230338"/>
                  <a:pt x="64524" y="229562"/>
                  <a:pt x="40474" y="223045"/>
                </a:cubicBezTo>
                <a:cubicBezTo>
                  <a:pt x="23667" y="218518"/>
                  <a:pt x="10399" y="205239"/>
                  <a:pt x="5869" y="188397"/>
                </a:cubicBezTo>
                <a:cubicBezTo>
                  <a:pt x="-424" y="164726"/>
                  <a:pt x="-24" y="119152"/>
                  <a:pt x="20" y="115513"/>
                </a:cubicBezTo>
                <a:cubicBezTo>
                  <a:pt x="-21" y="111891"/>
                  <a:pt x="-427" y="65941"/>
                  <a:pt x="5849" y="42075"/>
                </a:cubicBezTo>
                <a:cubicBezTo>
                  <a:pt x="5856" y="42053"/>
                  <a:pt x="5861" y="42029"/>
                  <a:pt x="5869" y="42007"/>
                </a:cubicBezTo>
                <a:cubicBezTo>
                  <a:pt x="10348" y="25357"/>
                  <a:pt x="23914" y="11666"/>
                  <a:pt x="40433" y="7127"/>
                </a:cubicBezTo>
                <a:cubicBezTo>
                  <a:pt x="40474" y="7115"/>
                  <a:pt x="40518" y="7105"/>
                  <a:pt x="40559" y="7093"/>
                </a:cubicBezTo>
                <a:cubicBezTo>
                  <a:pt x="64337" y="832"/>
                  <a:pt x="149389" y="66"/>
                  <a:pt x="159010" y="0"/>
                </a:cubicBezTo>
                <a:lnTo>
                  <a:pt x="159182" y="0"/>
                </a:lnTo>
                <a:cubicBezTo>
                  <a:pt x="168808" y="66"/>
                  <a:pt x="253919" y="842"/>
                  <a:pt x="277748" y="7368"/>
                </a:cubicBezTo>
                <a:cubicBezTo>
                  <a:pt x="294523" y="11888"/>
                  <a:pt x="307791" y="25164"/>
                  <a:pt x="312321" y="42007"/>
                </a:cubicBezTo>
                <a:cubicBezTo>
                  <a:pt x="318842" y="65844"/>
                  <a:pt x="318233" y="111920"/>
                  <a:pt x="318170" y="115788"/>
                </a:cubicBezTo>
                <a:cubicBezTo>
                  <a:pt x="318180" y="116644"/>
                  <a:pt x="318211" y="120140"/>
                  <a:pt x="318155" y="125299"/>
                </a:cubicBezTo>
                <a:cubicBezTo>
                  <a:pt x="318080" y="132132"/>
                  <a:pt x="312530" y="137620"/>
                  <a:pt x="305728" y="137620"/>
                </a:cubicBezTo>
                <a:cubicBezTo>
                  <a:pt x="305681" y="137620"/>
                  <a:pt x="305638" y="137620"/>
                  <a:pt x="305592" y="137618"/>
                </a:cubicBezTo>
                <a:cubicBezTo>
                  <a:pt x="298726" y="137545"/>
                  <a:pt x="293222" y="131908"/>
                  <a:pt x="293295" y="125032"/>
                </a:cubicBezTo>
                <a:cubicBezTo>
                  <a:pt x="293356" y="119515"/>
                  <a:pt x="293310" y="115956"/>
                  <a:pt x="293310" y="115919"/>
                </a:cubicBezTo>
                <a:cubicBezTo>
                  <a:pt x="293307" y="115791"/>
                  <a:pt x="293310" y="115659"/>
                  <a:pt x="293310" y="115528"/>
                </a:cubicBezTo>
                <a:cubicBezTo>
                  <a:pt x="293538" y="102796"/>
                  <a:pt x="293091" y="65936"/>
                  <a:pt x="288333" y="48541"/>
                </a:cubicBezTo>
                <a:cubicBezTo>
                  <a:pt x="286084" y="40190"/>
                  <a:pt x="279542" y="33644"/>
                  <a:pt x="271241" y="31409"/>
                </a:cubicBezTo>
                <a:cubicBezTo>
                  <a:pt x="253671" y="26595"/>
                  <a:pt x="184421" y="25087"/>
                  <a:pt x="159095" y="24909"/>
                </a:cubicBezTo>
                <a:cubicBezTo>
                  <a:pt x="133776" y="25087"/>
                  <a:pt x="64606" y="26556"/>
                  <a:pt x="46939" y="31168"/>
                </a:cubicBezTo>
                <a:cubicBezTo>
                  <a:pt x="38799" y="33430"/>
                  <a:pt x="32108" y="40210"/>
                  <a:pt x="29877" y="48463"/>
                </a:cubicBezTo>
                <a:cubicBezTo>
                  <a:pt x="24351" y="69529"/>
                  <a:pt x="24873" y="114895"/>
                  <a:pt x="24878" y="115350"/>
                </a:cubicBezTo>
                <a:lnTo>
                  <a:pt x="24878" y="115679"/>
                </a:lnTo>
                <a:cubicBezTo>
                  <a:pt x="24713" y="128260"/>
                  <a:pt x="25293" y="164694"/>
                  <a:pt x="29879" y="181950"/>
                </a:cubicBezTo>
                <a:cubicBezTo>
                  <a:pt x="32103" y="190214"/>
                  <a:pt x="38646" y="196760"/>
                  <a:pt x="46944" y="198997"/>
                </a:cubicBezTo>
                <a:cubicBezTo>
                  <a:pt x="64689" y="203807"/>
                  <a:pt x="133824" y="205317"/>
                  <a:pt x="159093" y="205495"/>
                </a:cubicBezTo>
                <a:cubicBezTo>
                  <a:pt x="184426" y="205317"/>
                  <a:pt x="253664" y="203848"/>
                  <a:pt x="271277" y="199229"/>
                </a:cubicBezTo>
                <a:cubicBezTo>
                  <a:pt x="279559" y="196983"/>
                  <a:pt x="286087" y="190445"/>
                  <a:pt x="288318" y="182155"/>
                </a:cubicBezTo>
                <a:cubicBezTo>
                  <a:pt x="290105" y="175514"/>
                  <a:pt x="296927" y="171580"/>
                  <a:pt x="303555" y="173373"/>
                </a:cubicBezTo>
                <a:cubicBezTo>
                  <a:pt x="310183" y="175164"/>
                  <a:pt x="314108" y="181997"/>
                  <a:pt x="312321" y="188640"/>
                </a:cubicBezTo>
                <a:cubicBezTo>
                  <a:pt x="307789" y="205480"/>
                  <a:pt x="294523" y="218759"/>
                  <a:pt x="277697" y="223294"/>
                </a:cubicBezTo>
                <a:cubicBezTo>
                  <a:pt x="277675" y="223298"/>
                  <a:pt x="277650" y="223306"/>
                  <a:pt x="277629" y="223311"/>
                </a:cubicBezTo>
                <a:cubicBezTo>
                  <a:pt x="253853" y="229572"/>
                  <a:pt x="168799" y="230338"/>
                  <a:pt x="159180" y="230404"/>
                </a:cubicBezTo>
                <a:cubicBezTo>
                  <a:pt x="159153" y="230404"/>
                  <a:pt x="159124" y="230404"/>
                  <a:pt x="159095" y="230404"/>
                </a:cubicBezTo>
                <a:close/>
                <a:moveTo>
                  <a:pt x="145024" y="161578"/>
                </a:moveTo>
                <a:lnTo>
                  <a:pt x="208517" y="124854"/>
                </a:lnTo>
                <a:cubicBezTo>
                  <a:pt x="212169" y="122740"/>
                  <a:pt x="214421" y="118821"/>
                  <a:pt x="214421" y="114579"/>
                </a:cubicBezTo>
                <a:cubicBezTo>
                  <a:pt x="214421" y="110337"/>
                  <a:pt x="212169" y="106418"/>
                  <a:pt x="208517" y="104304"/>
                </a:cubicBezTo>
                <a:lnTo>
                  <a:pt x="145024" y="67580"/>
                </a:lnTo>
                <a:cubicBezTo>
                  <a:pt x="141384" y="65476"/>
                  <a:pt x="136908" y="65484"/>
                  <a:pt x="133278" y="67602"/>
                </a:cubicBezTo>
                <a:cubicBezTo>
                  <a:pt x="129646" y="69719"/>
                  <a:pt x="127410" y="73625"/>
                  <a:pt x="127410" y="77853"/>
                </a:cubicBezTo>
                <a:lnTo>
                  <a:pt x="127410" y="151303"/>
                </a:lnTo>
                <a:cubicBezTo>
                  <a:pt x="127410" y="155531"/>
                  <a:pt x="129646" y="159437"/>
                  <a:pt x="133278" y="161556"/>
                </a:cubicBezTo>
                <a:cubicBezTo>
                  <a:pt x="135099" y="162619"/>
                  <a:pt x="137133" y="163152"/>
                  <a:pt x="139168" y="163152"/>
                </a:cubicBezTo>
                <a:cubicBezTo>
                  <a:pt x="141190" y="163152"/>
                  <a:pt x="143210" y="162626"/>
                  <a:pt x="145024" y="1615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Icon 34">
            <a:extLst>
              <a:ext uri="{FF2B5EF4-FFF2-40B4-BE49-F238E27FC236}">
                <a16:creationId xmlns:a16="http://schemas.microsoft.com/office/drawing/2014/main" id="{562A1B8D-3E5D-41D2-80D7-4A48BCD17D71}"/>
              </a:ext>
            </a:extLst>
          </p:cNvPr>
          <p:cNvSpPr/>
          <p:nvPr/>
        </p:nvSpPr>
        <p:spPr>
          <a:xfrm>
            <a:off x="6132848" y="4515197"/>
            <a:ext cx="326558" cy="32655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Icon 35">
            <a:extLst>
              <a:ext uri="{FF2B5EF4-FFF2-40B4-BE49-F238E27FC236}">
                <a16:creationId xmlns:a16="http://schemas.microsoft.com/office/drawing/2014/main" id="{1803D631-AE7B-45DC-A7CE-A10B3FA70D9D}"/>
              </a:ext>
            </a:extLst>
          </p:cNvPr>
          <p:cNvSpPr/>
          <p:nvPr/>
        </p:nvSpPr>
        <p:spPr>
          <a:xfrm>
            <a:off x="7640655" y="4515200"/>
            <a:ext cx="326544" cy="326554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Icon 36">
            <a:extLst>
              <a:ext uri="{FF2B5EF4-FFF2-40B4-BE49-F238E27FC236}">
                <a16:creationId xmlns:a16="http://schemas.microsoft.com/office/drawing/2014/main" id="{BC24BF72-8D3C-4E55-BF79-0A756B81C4E3}"/>
              </a:ext>
            </a:extLst>
          </p:cNvPr>
          <p:cNvSpPr/>
          <p:nvPr/>
        </p:nvSpPr>
        <p:spPr>
          <a:xfrm>
            <a:off x="9148446" y="4514887"/>
            <a:ext cx="326558" cy="327180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609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7232988" y="3023361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9455942" y="4402300"/>
            <a:ext cx="1809351" cy="293639"/>
            <a:chOff x="4974938" y="3329013"/>
            <a:chExt cx="1809587" cy="293677"/>
          </a:xfrm>
        </p:grpSpPr>
        <p:sp>
          <p:nvSpPr>
            <p:cNvPr id="23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4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5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7" name="TextBox 26"/>
          <p:cNvSpPr txBox="1"/>
          <p:nvPr/>
        </p:nvSpPr>
        <p:spPr>
          <a:xfrm flipH="1">
            <a:off x="7359791" y="2162061"/>
            <a:ext cx="4028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GRAPHIC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700336" y="2803358"/>
            <a:ext cx="1251286" cy="125128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con 28">
            <a:extLst>
              <a:ext uri="{FF2B5EF4-FFF2-40B4-BE49-F238E27FC236}">
                <a16:creationId xmlns:a16="http://schemas.microsoft.com/office/drawing/2014/main" id="{994C15F4-B190-4A71-A2DC-895C3EC19EC2}"/>
              </a:ext>
            </a:extLst>
          </p:cNvPr>
          <p:cNvSpPr/>
          <p:nvPr/>
        </p:nvSpPr>
        <p:spPr>
          <a:xfrm>
            <a:off x="5105234" y="3207823"/>
            <a:ext cx="441492" cy="442354"/>
          </a:xfrm>
          <a:custGeom>
            <a:avLst/>
            <a:gdLst>
              <a:gd name="connsiteX0" fmla="*/ 306084 w 318525"/>
              <a:gd name="connsiteY0" fmla="*/ 263157 h 319148"/>
              <a:gd name="connsiteX1" fmla="*/ 318526 w 318525"/>
              <a:gd name="connsiteY1" fmla="*/ 250714 h 319148"/>
              <a:gd name="connsiteX2" fmla="*/ 318526 w 318525"/>
              <a:gd name="connsiteY2" fmla="*/ 120069 h 319148"/>
              <a:gd name="connsiteX3" fmla="*/ 287420 w 318525"/>
              <a:gd name="connsiteY3" fmla="*/ 88963 h 319148"/>
              <a:gd name="connsiteX4" fmla="*/ 260046 w 318525"/>
              <a:gd name="connsiteY4" fmla="*/ 88963 h 319148"/>
              <a:gd name="connsiteX5" fmla="*/ 228940 w 318525"/>
              <a:gd name="connsiteY5" fmla="*/ 120069 h 319148"/>
              <a:gd name="connsiteX6" fmla="*/ 228940 w 318525"/>
              <a:gd name="connsiteY6" fmla="*/ 294263 h 319148"/>
              <a:gd name="connsiteX7" fmla="*/ 139355 w 318525"/>
              <a:gd name="connsiteY7" fmla="*/ 294263 h 319148"/>
              <a:gd name="connsiteX8" fmla="*/ 139355 w 318525"/>
              <a:gd name="connsiteY8" fmla="*/ 219609 h 319148"/>
              <a:gd name="connsiteX9" fmla="*/ 179170 w 318525"/>
              <a:gd name="connsiteY9" fmla="*/ 219609 h 319148"/>
              <a:gd name="connsiteX10" fmla="*/ 179170 w 318525"/>
              <a:gd name="connsiteY10" fmla="*/ 250715 h 319148"/>
              <a:gd name="connsiteX11" fmla="*/ 191613 w 318525"/>
              <a:gd name="connsiteY11" fmla="*/ 263157 h 319148"/>
              <a:gd name="connsiteX12" fmla="*/ 204055 w 318525"/>
              <a:gd name="connsiteY12" fmla="*/ 250715 h 319148"/>
              <a:gd name="connsiteX13" fmla="*/ 204055 w 318525"/>
              <a:gd name="connsiteY13" fmla="*/ 31106 h 319148"/>
              <a:gd name="connsiteX14" fmla="*/ 172950 w 318525"/>
              <a:gd name="connsiteY14" fmla="*/ 0 h 319148"/>
              <a:gd name="connsiteX15" fmla="*/ 145576 w 318525"/>
              <a:gd name="connsiteY15" fmla="*/ 0 h 319148"/>
              <a:gd name="connsiteX16" fmla="*/ 114470 w 318525"/>
              <a:gd name="connsiteY16" fmla="*/ 31106 h 319148"/>
              <a:gd name="connsiteX17" fmla="*/ 114470 w 318525"/>
              <a:gd name="connsiteY17" fmla="*/ 294263 h 319148"/>
              <a:gd name="connsiteX18" fmla="*/ 24885 w 318525"/>
              <a:gd name="connsiteY18" fmla="*/ 294263 h 319148"/>
              <a:gd name="connsiteX19" fmla="*/ 24885 w 318525"/>
              <a:gd name="connsiteY19" fmla="*/ 219609 h 319148"/>
              <a:gd name="connsiteX20" fmla="*/ 64700 w 318525"/>
              <a:gd name="connsiteY20" fmla="*/ 219609 h 319148"/>
              <a:gd name="connsiteX21" fmla="*/ 64700 w 318525"/>
              <a:gd name="connsiteY21" fmla="*/ 250715 h 319148"/>
              <a:gd name="connsiteX22" fmla="*/ 77143 w 318525"/>
              <a:gd name="connsiteY22" fmla="*/ 263157 h 319148"/>
              <a:gd name="connsiteX23" fmla="*/ 89585 w 318525"/>
              <a:gd name="connsiteY23" fmla="*/ 250715 h 319148"/>
              <a:gd name="connsiteX24" fmla="*/ 89585 w 318525"/>
              <a:gd name="connsiteY24" fmla="*/ 163618 h 319148"/>
              <a:gd name="connsiteX25" fmla="*/ 58479 w 318525"/>
              <a:gd name="connsiteY25" fmla="*/ 132511 h 319148"/>
              <a:gd name="connsiteX26" fmla="*/ 31106 w 318525"/>
              <a:gd name="connsiteY26" fmla="*/ 132511 h 319148"/>
              <a:gd name="connsiteX27" fmla="*/ 0 w 318525"/>
              <a:gd name="connsiteY27" fmla="*/ 163618 h 319148"/>
              <a:gd name="connsiteX28" fmla="*/ 0 w 318525"/>
              <a:gd name="connsiteY28" fmla="*/ 306706 h 319148"/>
              <a:gd name="connsiteX29" fmla="*/ 12442 w 318525"/>
              <a:gd name="connsiteY29" fmla="*/ 319148 h 319148"/>
              <a:gd name="connsiteX30" fmla="*/ 306084 w 318525"/>
              <a:gd name="connsiteY30" fmla="*/ 319148 h 319148"/>
              <a:gd name="connsiteX31" fmla="*/ 318526 w 318525"/>
              <a:gd name="connsiteY31" fmla="*/ 306706 h 319148"/>
              <a:gd name="connsiteX32" fmla="*/ 306084 w 318525"/>
              <a:gd name="connsiteY32" fmla="*/ 294263 h 319148"/>
              <a:gd name="connsiteX33" fmla="*/ 253826 w 318525"/>
              <a:gd name="connsiteY33" fmla="*/ 294263 h 319148"/>
              <a:gd name="connsiteX34" fmla="*/ 253826 w 318525"/>
              <a:gd name="connsiteY34" fmla="*/ 219609 h 319148"/>
              <a:gd name="connsiteX35" fmla="*/ 293641 w 318525"/>
              <a:gd name="connsiteY35" fmla="*/ 219609 h 319148"/>
              <a:gd name="connsiteX36" fmla="*/ 293641 w 318525"/>
              <a:gd name="connsiteY36" fmla="*/ 250715 h 319148"/>
              <a:gd name="connsiteX37" fmla="*/ 306084 w 318525"/>
              <a:gd name="connsiteY37" fmla="*/ 263157 h 319148"/>
              <a:gd name="connsiteX38" fmla="*/ 139355 w 318525"/>
              <a:gd name="connsiteY38" fmla="*/ 31106 h 319148"/>
              <a:gd name="connsiteX39" fmla="*/ 145576 w 318525"/>
              <a:gd name="connsiteY39" fmla="*/ 24885 h 319148"/>
              <a:gd name="connsiteX40" fmla="*/ 172950 w 318525"/>
              <a:gd name="connsiteY40" fmla="*/ 24885 h 319148"/>
              <a:gd name="connsiteX41" fmla="*/ 179171 w 318525"/>
              <a:gd name="connsiteY41" fmla="*/ 31106 h 319148"/>
              <a:gd name="connsiteX42" fmla="*/ 179171 w 318525"/>
              <a:gd name="connsiteY42" fmla="*/ 194724 h 319148"/>
              <a:gd name="connsiteX43" fmla="*/ 139355 w 318525"/>
              <a:gd name="connsiteY43" fmla="*/ 194724 h 319148"/>
              <a:gd name="connsiteX44" fmla="*/ 139355 w 318525"/>
              <a:gd name="connsiteY44" fmla="*/ 31106 h 319148"/>
              <a:gd name="connsiteX45" fmla="*/ 24885 w 318525"/>
              <a:gd name="connsiteY45" fmla="*/ 163618 h 319148"/>
              <a:gd name="connsiteX46" fmla="*/ 31106 w 318525"/>
              <a:gd name="connsiteY46" fmla="*/ 157397 h 319148"/>
              <a:gd name="connsiteX47" fmla="*/ 58479 w 318525"/>
              <a:gd name="connsiteY47" fmla="*/ 157397 h 319148"/>
              <a:gd name="connsiteX48" fmla="*/ 64700 w 318525"/>
              <a:gd name="connsiteY48" fmla="*/ 163618 h 319148"/>
              <a:gd name="connsiteX49" fmla="*/ 64700 w 318525"/>
              <a:gd name="connsiteY49" fmla="*/ 194724 h 319148"/>
              <a:gd name="connsiteX50" fmla="*/ 24885 w 318525"/>
              <a:gd name="connsiteY50" fmla="*/ 194724 h 319148"/>
              <a:gd name="connsiteX51" fmla="*/ 24885 w 318525"/>
              <a:gd name="connsiteY51" fmla="*/ 163618 h 319148"/>
              <a:gd name="connsiteX52" fmla="*/ 253826 w 318525"/>
              <a:gd name="connsiteY52" fmla="*/ 194724 h 319148"/>
              <a:gd name="connsiteX53" fmla="*/ 253826 w 318525"/>
              <a:gd name="connsiteY53" fmla="*/ 120069 h 319148"/>
              <a:gd name="connsiteX54" fmla="*/ 260046 w 318525"/>
              <a:gd name="connsiteY54" fmla="*/ 113848 h 319148"/>
              <a:gd name="connsiteX55" fmla="*/ 287420 w 318525"/>
              <a:gd name="connsiteY55" fmla="*/ 113848 h 319148"/>
              <a:gd name="connsiteX56" fmla="*/ 293641 w 318525"/>
              <a:gd name="connsiteY56" fmla="*/ 120069 h 319148"/>
              <a:gd name="connsiteX57" fmla="*/ 293641 w 318525"/>
              <a:gd name="connsiteY57" fmla="*/ 194724 h 319148"/>
              <a:gd name="connsiteX58" fmla="*/ 253826 w 318525"/>
              <a:gd name="connsiteY58" fmla="*/ 19472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525" h="319148">
                <a:moveTo>
                  <a:pt x="306084" y="263157"/>
                </a:moveTo>
                <a:cubicBezTo>
                  <a:pt x="312955" y="263157"/>
                  <a:pt x="318526" y="257586"/>
                  <a:pt x="318526" y="250714"/>
                </a:cubicBezTo>
                <a:lnTo>
                  <a:pt x="318526" y="120069"/>
                </a:lnTo>
                <a:cubicBezTo>
                  <a:pt x="318526" y="102918"/>
                  <a:pt x="304572" y="88963"/>
                  <a:pt x="287420" y="88963"/>
                </a:cubicBezTo>
                <a:lnTo>
                  <a:pt x="260046" y="88963"/>
                </a:lnTo>
                <a:cubicBezTo>
                  <a:pt x="242895" y="88963"/>
                  <a:pt x="228940" y="102917"/>
                  <a:pt x="228940" y="120069"/>
                </a:cubicBezTo>
                <a:lnTo>
                  <a:pt x="228940" y="294263"/>
                </a:lnTo>
                <a:lnTo>
                  <a:pt x="139355" y="294263"/>
                </a:lnTo>
                <a:lnTo>
                  <a:pt x="139355" y="219609"/>
                </a:lnTo>
                <a:lnTo>
                  <a:pt x="179170" y="219609"/>
                </a:lnTo>
                <a:lnTo>
                  <a:pt x="179170" y="250715"/>
                </a:lnTo>
                <a:cubicBezTo>
                  <a:pt x="179170" y="257587"/>
                  <a:pt x="184741" y="263157"/>
                  <a:pt x="191613" y="263157"/>
                </a:cubicBezTo>
                <a:cubicBezTo>
                  <a:pt x="198485" y="263157"/>
                  <a:pt x="204055" y="257587"/>
                  <a:pt x="204055" y="250715"/>
                </a:cubicBezTo>
                <a:lnTo>
                  <a:pt x="204055" y="31106"/>
                </a:lnTo>
                <a:cubicBezTo>
                  <a:pt x="204056" y="13954"/>
                  <a:pt x="190101" y="0"/>
                  <a:pt x="172950" y="0"/>
                </a:cubicBezTo>
                <a:lnTo>
                  <a:pt x="145576" y="0"/>
                </a:lnTo>
                <a:cubicBezTo>
                  <a:pt x="128425" y="0"/>
                  <a:pt x="114470" y="13954"/>
                  <a:pt x="114470" y="31106"/>
                </a:cubicBezTo>
                <a:lnTo>
                  <a:pt x="114470" y="294263"/>
                </a:lnTo>
                <a:lnTo>
                  <a:pt x="24885" y="294263"/>
                </a:lnTo>
                <a:lnTo>
                  <a:pt x="24885" y="219609"/>
                </a:lnTo>
                <a:lnTo>
                  <a:pt x="64700" y="219609"/>
                </a:lnTo>
                <a:lnTo>
                  <a:pt x="64700" y="250715"/>
                </a:lnTo>
                <a:cubicBezTo>
                  <a:pt x="64700" y="257587"/>
                  <a:pt x="70271" y="263157"/>
                  <a:pt x="77143" y="263157"/>
                </a:cubicBezTo>
                <a:cubicBezTo>
                  <a:pt x="84014" y="263157"/>
                  <a:pt x="89585" y="257587"/>
                  <a:pt x="89585" y="250715"/>
                </a:cubicBezTo>
                <a:lnTo>
                  <a:pt x="89585" y="163618"/>
                </a:lnTo>
                <a:cubicBezTo>
                  <a:pt x="89585" y="146466"/>
                  <a:pt x="75631" y="132511"/>
                  <a:pt x="58479" y="132511"/>
                </a:cubicBezTo>
                <a:lnTo>
                  <a:pt x="31106" y="132511"/>
                </a:lnTo>
                <a:cubicBezTo>
                  <a:pt x="13955" y="132511"/>
                  <a:pt x="0" y="146465"/>
                  <a:pt x="0" y="163618"/>
                </a:cubicBezTo>
                <a:lnTo>
                  <a:pt x="0" y="306706"/>
                </a:lnTo>
                <a:cubicBezTo>
                  <a:pt x="0" y="313577"/>
                  <a:pt x="5571" y="319148"/>
                  <a:pt x="12442" y="319148"/>
                </a:cubicBezTo>
                <a:lnTo>
                  <a:pt x="306084" y="319148"/>
                </a:lnTo>
                <a:cubicBezTo>
                  <a:pt x="312955" y="319148"/>
                  <a:pt x="318526" y="313577"/>
                  <a:pt x="318526" y="306706"/>
                </a:cubicBezTo>
                <a:cubicBezTo>
                  <a:pt x="318526" y="299834"/>
                  <a:pt x="312955" y="294263"/>
                  <a:pt x="306084" y="294263"/>
                </a:cubicBezTo>
                <a:lnTo>
                  <a:pt x="253826" y="294263"/>
                </a:lnTo>
                <a:lnTo>
                  <a:pt x="253826" y="219609"/>
                </a:lnTo>
                <a:lnTo>
                  <a:pt x="293641" y="219609"/>
                </a:lnTo>
                <a:lnTo>
                  <a:pt x="293641" y="250715"/>
                </a:lnTo>
                <a:cubicBezTo>
                  <a:pt x="293641" y="257587"/>
                  <a:pt x="299212" y="263157"/>
                  <a:pt x="306084" y="263157"/>
                </a:cubicBezTo>
                <a:close/>
                <a:moveTo>
                  <a:pt x="139355" y="31106"/>
                </a:moveTo>
                <a:cubicBezTo>
                  <a:pt x="139355" y="27676"/>
                  <a:pt x="142146" y="24885"/>
                  <a:pt x="145576" y="24885"/>
                </a:cubicBezTo>
                <a:lnTo>
                  <a:pt x="172950" y="24885"/>
                </a:lnTo>
                <a:cubicBezTo>
                  <a:pt x="176380" y="24885"/>
                  <a:pt x="179171" y="27675"/>
                  <a:pt x="179171" y="31106"/>
                </a:cubicBezTo>
                <a:lnTo>
                  <a:pt x="179171" y="194724"/>
                </a:lnTo>
                <a:lnTo>
                  <a:pt x="139355" y="194724"/>
                </a:lnTo>
                <a:lnTo>
                  <a:pt x="139355" y="31106"/>
                </a:lnTo>
                <a:close/>
                <a:moveTo>
                  <a:pt x="24885" y="163618"/>
                </a:moveTo>
                <a:cubicBezTo>
                  <a:pt x="24885" y="160187"/>
                  <a:pt x="27675" y="157397"/>
                  <a:pt x="31106" y="157397"/>
                </a:cubicBezTo>
                <a:lnTo>
                  <a:pt x="58479" y="157397"/>
                </a:lnTo>
                <a:cubicBezTo>
                  <a:pt x="61909" y="157397"/>
                  <a:pt x="64700" y="160187"/>
                  <a:pt x="64700" y="163618"/>
                </a:cubicBezTo>
                <a:lnTo>
                  <a:pt x="64700" y="194724"/>
                </a:lnTo>
                <a:lnTo>
                  <a:pt x="24885" y="194724"/>
                </a:lnTo>
                <a:lnTo>
                  <a:pt x="24885" y="163618"/>
                </a:lnTo>
                <a:close/>
                <a:moveTo>
                  <a:pt x="253826" y="194724"/>
                </a:moveTo>
                <a:lnTo>
                  <a:pt x="253826" y="120069"/>
                </a:lnTo>
                <a:cubicBezTo>
                  <a:pt x="253826" y="116639"/>
                  <a:pt x="256616" y="113848"/>
                  <a:pt x="260046" y="113848"/>
                </a:cubicBezTo>
                <a:lnTo>
                  <a:pt x="287420" y="113848"/>
                </a:lnTo>
                <a:cubicBezTo>
                  <a:pt x="290850" y="113848"/>
                  <a:pt x="293641" y="116639"/>
                  <a:pt x="293641" y="120069"/>
                </a:cubicBezTo>
                <a:lnTo>
                  <a:pt x="293641" y="194724"/>
                </a:lnTo>
                <a:lnTo>
                  <a:pt x="253826" y="19472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45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/>
          <p:cNvSpPr/>
          <p:nvPr/>
        </p:nvSpPr>
        <p:spPr>
          <a:xfrm>
            <a:off x="-1249" y="2058012"/>
            <a:ext cx="12194499" cy="247319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4081666" y="960876"/>
            <a:ext cx="4028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GRAPHIC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2066625" y="4996313"/>
            <a:ext cx="8058750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scelerisque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967542" y="2366874"/>
            <a:ext cx="1353150" cy="135314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6569" y="3914647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Step One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4268798" y="2366874"/>
            <a:ext cx="1353150" cy="135314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14619" y="391464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Step Two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70054" y="2366874"/>
            <a:ext cx="1353150" cy="135314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44543" y="3914647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Step Three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8871309" y="2366874"/>
            <a:ext cx="1353150" cy="135314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998695" y="3914647"/>
            <a:ext cx="109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Step Four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Icon 20">
            <a:extLst>
              <a:ext uri="{FF2B5EF4-FFF2-40B4-BE49-F238E27FC236}">
                <a16:creationId xmlns:a16="http://schemas.microsoft.com/office/drawing/2014/main" id="{AC739E12-4EFD-426A-B9E5-749ECAA6D1A9}"/>
              </a:ext>
            </a:extLst>
          </p:cNvPr>
          <p:cNvSpPr>
            <a:spLocks/>
          </p:cNvSpPr>
          <p:nvPr/>
        </p:nvSpPr>
        <p:spPr>
          <a:xfrm>
            <a:off x="2432654" y="2831985"/>
            <a:ext cx="422926" cy="422926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Icon 36">
            <a:extLst>
              <a:ext uri="{FF2B5EF4-FFF2-40B4-BE49-F238E27FC236}">
                <a16:creationId xmlns:a16="http://schemas.microsoft.com/office/drawing/2014/main" id="{A99C048F-E3F5-4ED8-B053-639847BEF2A8}"/>
              </a:ext>
            </a:extLst>
          </p:cNvPr>
          <p:cNvSpPr/>
          <p:nvPr/>
        </p:nvSpPr>
        <p:spPr>
          <a:xfrm>
            <a:off x="9336421" y="2831986"/>
            <a:ext cx="422926" cy="422926"/>
          </a:xfrm>
          <a:custGeom>
            <a:avLst/>
            <a:gdLst>
              <a:gd name="connsiteX0" fmla="*/ 159250 w 319148"/>
              <a:gd name="connsiteY0" fmla="*/ 113227 h 319149"/>
              <a:gd name="connsiteX1" fmla="*/ 171693 w 319148"/>
              <a:gd name="connsiteY1" fmla="*/ 125669 h 319149"/>
              <a:gd name="connsiteX2" fmla="*/ 171693 w 319148"/>
              <a:gd name="connsiteY2" fmla="*/ 133671 h 319149"/>
              <a:gd name="connsiteX3" fmla="*/ 197212 w 319148"/>
              <a:gd name="connsiteY3" fmla="*/ 163691 h 319149"/>
              <a:gd name="connsiteX4" fmla="*/ 184770 w 319148"/>
              <a:gd name="connsiteY4" fmla="*/ 176133 h 319149"/>
              <a:gd name="connsiteX5" fmla="*/ 172327 w 319148"/>
              <a:gd name="connsiteY5" fmla="*/ 163691 h 319149"/>
              <a:gd name="connsiteX6" fmla="*/ 165881 w 319148"/>
              <a:gd name="connsiteY6" fmla="*/ 158020 h 319149"/>
              <a:gd name="connsiteX7" fmla="*/ 155099 w 319148"/>
              <a:gd name="connsiteY7" fmla="*/ 158020 h 319149"/>
              <a:gd name="connsiteX8" fmla="*/ 144987 w 319148"/>
              <a:gd name="connsiteY8" fmla="*/ 167791 h 319149"/>
              <a:gd name="connsiteX9" fmla="*/ 144987 w 319148"/>
              <a:gd name="connsiteY9" fmla="*/ 172329 h 319149"/>
              <a:gd name="connsiteX10" fmla="*/ 155099 w 319148"/>
              <a:gd name="connsiteY10" fmla="*/ 182905 h 319149"/>
              <a:gd name="connsiteX11" fmla="*/ 166500 w 319148"/>
              <a:gd name="connsiteY11" fmla="*/ 182905 h 319149"/>
              <a:gd name="connsiteX12" fmla="*/ 191204 w 319148"/>
              <a:gd name="connsiteY12" fmla="*/ 192914 h 319149"/>
              <a:gd name="connsiteX13" fmla="*/ 201567 w 319148"/>
              <a:gd name="connsiteY13" fmla="*/ 217644 h 319149"/>
              <a:gd name="connsiteX14" fmla="*/ 201567 w 319148"/>
              <a:gd name="connsiteY14" fmla="*/ 220698 h 319149"/>
              <a:gd name="connsiteX15" fmla="*/ 171693 w 319148"/>
              <a:gd name="connsiteY15" fmla="*/ 254707 h 319149"/>
              <a:gd name="connsiteX16" fmla="*/ 171693 w 319148"/>
              <a:gd name="connsiteY16" fmla="*/ 261913 h 319149"/>
              <a:gd name="connsiteX17" fmla="*/ 159250 w 319148"/>
              <a:gd name="connsiteY17" fmla="*/ 274356 h 319149"/>
              <a:gd name="connsiteX18" fmla="*/ 146806 w 319148"/>
              <a:gd name="connsiteY18" fmla="*/ 261914 h 319149"/>
              <a:gd name="connsiteX19" fmla="*/ 146806 w 319148"/>
              <a:gd name="connsiteY19" fmla="*/ 255043 h 319149"/>
              <a:gd name="connsiteX20" fmla="*/ 116932 w 319148"/>
              <a:gd name="connsiteY20" fmla="*/ 224587 h 319149"/>
              <a:gd name="connsiteX21" fmla="*/ 129374 w 319148"/>
              <a:gd name="connsiteY21" fmla="*/ 212145 h 319149"/>
              <a:gd name="connsiteX22" fmla="*/ 141817 w 319148"/>
              <a:gd name="connsiteY22" fmla="*/ 224587 h 319149"/>
              <a:gd name="connsiteX23" fmla="*/ 147970 w 319148"/>
              <a:gd name="connsiteY23" fmla="*/ 230186 h 319149"/>
              <a:gd name="connsiteX24" fmla="*/ 166500 w 319148"/>
              <a:gd name="connsiteY24" fmla="*/ 230186 h 319149"/>
              <a:gd name="connsiteX25" fmla="*/ 176681 w 319148"/>
              <a:gd name="connsiteY25" fmla="*/ 220698 h 319149"/>
              <a:gd name="connsiteX26" fmla="*/ 176681 w 319148"/>
              <a:gd name="connsiteY26" fmla="*/ 217645 h 319149"/>
              <a:gd name="connsiteX27" fmla="*/ 166500 w 319148"/>
              <a:gd name="connsiteY27" fmla="*/ 207790 h 319149"/>
              <a:gd name="connsiteX28" fmla="*/ 155098 w 319148"/>
              <a:gd name="connsiteY28" fmla="*/ 207790 h 319149"/>
              <a:gd name="connsiteX29" fmla="*/ 120102 w 319148"/>
              <a:gd name="connsiteY29" fmla="*/ 172329 h 319149"/>
              <a:gd name="connsiteX30" fmla="*/ 120102 w 319148"/>
              <a:gd name="connsiteY30" fmla="*/ 167791 h 319149"/>
              <a:gd name="connsiteX31" fmla="*/ 130434 w 319148"/>
              <a:gd name="connsiteY31" fmla="*/ 143099 h 319149"/>
              <a:gd name="connsiteX32" fmla="*/ 146808 w 319148"/>
              <a:gd name="connsiteY32" fmla="*/ 134098 h 319149"/>
              <a:gd name="connsiteX33" fmla="*/ 146808 w 319148"/>
              <a:gd name="connsiteY33" fmla="*/ 125669 h 319149"/>
              <a:gd name="connsiteX34" fmla="*/ 159250 w 319148"/>
              <a:gd name="connsiteY34" fmla="*/ 113227 h 319149"/>
              <a:gd name="connsiteX35" fmla="*/ 185246 w 319148"/>
              <a:gd name="connsiteY35" fmla="*/ 31065 h 319149"/>
              <a:gd name="connsiteX36" fmla="*/ 133280 w 319148"/>
              <a:gd name="connsiteY36" fmla="*/ 31068 h 319149"/>
              <a:gd name="connsiteX37" fmla="*/ 142909 w 319148"/>
              <a:gd name="connsiteY37" fmla="*/ 55991 h 319149"/>
              <a:gd name="connsiteX38" fmla="*/ 175616 w 319148"/>
              <a:gd name="connsiteY38" fmla="*/ 55991 h 319149"/>
              <a:gd name="connsiteX39" fmla="*/ 117630 w 319148"/>
              <a:gd name="connsiteY39" fmla="*/ 805 h 319149"/>
              <a:gd name="connsiteX40" fmla="*/ 200897 w 319148"/>
              <a:gd name="connsiteY40" fmla="*/ 805 h 319149"/>
              <a:gd name="connsiteX41" fmla="*/ 212372 w 319148"/>
              <a:gd name="connsiteY41" fmla="*/ 2206 h 319149"/>
              <a:gd name="connsiteX42" fmla="*/ 217742 w 319148"/>
              <a:gd name="connsiteY42" fmla="*/ 12442 h 319149"/>
              <a:gd name="connsiteX43" fmla="*/ 217742 w 319148"/>
              <a:gd name="connsiteY43" fmla="*/ 13687 h 319149"/>
              <a:gd name="connsiteX44" fmla="*/ 216906 w 319148"/>
              <a:gd name="connsiteY44" fmla="*/ 18171 h 319149"/>
              <a:gd name="connsiteX45" fmla="*/ 200133 w 319148"/>
              <a:gd name="connsiteY45" fmla="*/ 61583 h 319149"/>
              <a:gd name="connsiteX46" fmla="*/ 253331 w 319148"/>
              <a:gd name="connsiteY46" fmla="*/ 93882 h 319149"/>
              <a:gd name="connsiteX47" fmla="*/ 298080 w 319148"/>
              <a:gd name="connsiteY47" fmla="*/ 140906 h 319149"/>
              <a:gd name="connsiteX48" fmla="*/ 319148 w 319148"/>
              <a:gd name="connsiteY48" fmla="*/ 209033 h 319149"/>
              <a:gd name="connsiteX49" fmla="*/ 306706 w 319148"/>
              <a:gd name="connsiteY49" fmla="*/ 221476 h 319149"/>
              <a:gd name="connsiteX50" fmla="*/ 294263 w 319148"/>
              <a:gd name="connsiteY50" fmla="*/ 209033 h 319149"/>
              <a:gd name="connsiteX51" fmla="*/ 242038 w 319148"/>
              <a:gd name="connsiteY51" fmla="*/ 116676 h 319149"/>
              <a:gd name="connsiteX52" fmla="*/ 268134 w 319148"/>
              <a:gd name="connsiteY52" fmla="*/ 197213 h 319149"/>
              <a:gd name="connsiteX53" fmla="*/ 255692 w 319148"/>
              <a:gd name="connsiteY53" fmla="*/ 209656 h 319149"/>
              <a:gd name="connsiteX54" fmla="*/ 243249 w 319148"/>
              <a:gd name="connsiteY54" fmla="*/ 197213 h 319149"/>
              <a:gd name="connsiteX55" fmla="*/ 176845 w 319148"/>
              <a:gd name="connsiteY55" fmla="*/ 81375 h 319149"/>
              <a:gd name="connsiteX56" fmla="*/ 176273 w 319148"/>
              <a:gd name="connsiteY56" fmla="*/ 80877 h 319149"/>
              <a:gd name="connsiteX57" fmla="*/ 136228 w 319148"/>
              <a:gd name="connsiteY57" fmla="*/ 80877 h 319149"/>
              <a:gd name="connsiteX58" fmla="*/ 80251 w 319148"/>
              <a:gd name="connsiteY58" fmla="*/ 113939 h 319149"/>
              <a:gd name="connsiteX59" fmla="*/ 24885 w 319148"/>
              <a:gd name="connsiteY59" fmla="*/ 209033 h 319149"/>
              <a:gd name="connsiteX60" fmla="*/ 102273 w 319148"/>
              <a:gd name="connsiteY60" fmla="*/ 294230 h 319149"/>
              <a:gd name="connsiteX61" fmla="*/ 214183 w 319148"/>
              <a:gd name="connsiteY61" fmla="*/ 294264 h 319149"/>
              <a:gd name="connsiteX62" fmla="*/ 279148 w 319148"/>
              <a:gd name="connsiteY62" fmla="*/ 262816 h 319149"/>
              <a:gd name="connsiteX63" fmla="*/ 296484 w 319148"/>
              <a:gd name="connsiteY63" fmla="*/ 259801 h 319149"/>
              <a:gd name="connsiteX64" fmla="*/ 299500 w 319148"/>
              <a:gd name="connsiteY64" fmla="*/ 277137 h 319149"/>
              <a:gd name="connsiteX65" fmla="*/ 214582 w 319148"/>
              <a:gd name="connsiteY65" fmla="*/ 319146 h 319149"/>
              <a:gd name="connsiteX66" fmla="*/ 214313 w 319148"/>
              <a:gd name="connsiteY66" fmla="*/ 319149 h 319149"/>
              <a:gd name="connsiteX67" fmla="*/ 102110 w 319148"/>
              <a:gd name="connsiteY67" fmla="*/ 319115 h 319149"/>
              <a:gd name="connsiteX68" fmla="*/ 101809 w 319148"/>
              <a:gd name="connsiteY68" fmla="*/ 319111 h 319149"/>
              <a:gd name="connsiteX69" fmla="*/ 28501 w 319148"/>
              <a:gd name="connsiteY69" fmla="*/ 288749 h 319149"/>
              <a:gd name="connsiteX70" fmla="*/ 0 w 319148"/>
              <a:gd name="connsiteY70" fmla="*/ 209033 h 319149"/>
              <a:gd name="connsiteX71" fmla="*/ 20955 w 319148"/>
              <a:gd name="connsiteY71" fmla="*/ 140931 h 319149"/>
              <a:gd name="connsiteX72" fmla="*/ 65481 w 319148"/>
              <a:gd name="connsiteY72" fmla="*/ 93901 h 319149"/>
              <a:gd name="connsiteX73" fmla="*/ 118400 w 319148"/>
              <a:gd name="connsiteY73" fmla="*/ 61604 h 319149"/>
              <a:gd name="connsiteX74" fmla="*/ 101619 w 319148"/>
              <a:gd name="connsiteY74" fmla="*/ 18171 h 319149"/>
              <a:gd name="connsiteX75" fmla="*/ 100783 w 319148"/>
              <a:gd name="connsiteY75" fmla="*/ 13687 h 319149"/>
              <a:gd name="connsiteX76" fmla="*/ 100783 w 319148"/>
              <a:gd name="connsiteY76" fmla="*/ 12442 h 319149"/>
              <a:gd name="connsiteX77" fmla="*/ 106154 w 319148"/>
              <a:gd name="connsiteY77" fmla="*/ 2205 h 319149"/>
              <a:gd name="connsiteX78" fmla="*/ 117630 w 319148"/>
              <a:gd name="connsiteY78" fmla="*/ 805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9148" h="319149">
                <a:moveTo>
                  <a:pt x="159250" y="113227"/>
                </a:moveTo>
                <a:cubicBezTo>
                  <a:pt x="166122" y="113227"/>
                  <a:pt x="171693" y="118798"/>
                  <a:pt x="171693" y="125669"/>
                </a:cubicBezTo>
                <a:lnTo>
                  <a:pt x="171693" y="133671"/>
                </a:lnTo>
                <a:cubicBezTo>
                  <a:pt x="186201" y="136337"/>
                  <a:pt x="197212" y="148780"/>
                  <a:pt x="197212" y="163691"/>
                </a:cubicBezTo>
                <a:cubicBezTo>
                  <a:pt x="197212" y="170563"/>
                  <a:pt x="191641" y="176133"/>
                  <a:pt x="184770" y="176133"/>
                </a:cubicBezTo>
                <a:cubicBezTo>
                  <a:pt x="177898" y="176133"/>
                  <a:pt x="172327" y="170563"/>
                  <a:pt x="172327" y="163691"/>
                </a:cubicBezTo>
                <a:cubicBezTo>
                  <a:pt x="172327" y="160141"/>
                  <a:pt x="169049" y="158020"/>
                  <a:pt x="165881" y="158020"/>
                </a:cubicBezTo>
                <a:lnTo>
                  <a:pt x="155099" y="158020"/>
                </a:lnTo>
                <a:cubicBezTo>
                  <a:pt x="149334" y="158020"/>
                  <a:pt x="144987" y="162220"/>
                  <a:pt x="144987" y="167791"/>
                </a:cubicBezTo>
                <a:lnTo>
                  <a:pt x="144987" y="172329"/>
                </a:lnTo>
                <a:cubicBezTo>
                  <a:pt x="144987" y="178061"/>
                  <a:pt x="149617" y="182905"/>
                  <a:pt x="155099" y="182905"/>
                </a:cubicBezTo>
                <a:lnTo>
                  <a:pt x="166500" y="182905"/>
                </a:lnTo>
                <a:cubicBezTo>
                  <a:pt x="175841" y="182905"/>
                  <a:pt x="184615" y="186460"/>
                  <a:pt x="191204" y="192914"/>
                </a:cubicBezTo>
                <a:cubicBezTo>
                  <a:pt x="197887" y="199459"/>
                  <a:pt x="201567" y="208242"/>
                  <a:pt x="201567" y="217644"/>
                </a:cubicBezTo>
                <a:lnTo>
                  <a:pt x="201567" y="220698"/>
                </a:lnTo>
                <a:cubicBezTo>
                  <a:pt x="201567" y="238239"/>
                  <a:pt x="188808" y="252316"/>
                  <a:pt x="171693" y="254707"/>
                </a:cubicBezTo>
                <a:lnTo>
                  <a:pt x="171693" y="261913"/>
                </a:lnTo>
                <a:cubicBezTo>
                  <a:pt x="171693" y="268785"/>
                  <a:pt x="166122" y="274356"/>
                  <a:pt x="159250" y="274356"/>
                </a:cubicBezTo>
                <a:cubicBezTo>
                  <a:pt x="152379" y="274356"/>
                  <a:pt x="146808" y="268785"/>
                  <a:pt x="146806" y="261914"/>
                </a:cubicBezTo>
                <a:lnTo>
                  <a:pt x="146806" y="255043"/>
                </a:lnTo>
                <a:cubicBezTo>
                  <a:pt x="129963" y="254461"/>
                  <a:pt x="116932" y="241298"/>
                  <a:pt x="116932" y="224587"/>
                </a:cubicBezTo>
                <a:cubicBezTo>
                  <a:pt x="116932" y="217716"/>
                  <a:pt x="122503" y="212145"/>
                  <a:pt x="129374" y="212145"/>
                </a:cubicBezTo>
                <a:cubicBezTo>
                  <a:pt x="136246" y="212145"/>
                  <a:pt x="141817" y="217716"/>
                  <a:pt x="141817" y="224587"/>
                </a:cubicBezTo>
                <a:cubicBezTo>
                  <a:pt x="141817" y="228263"/>
                  <a:pt x="144912" y="230186"/>
                  <a:pt x="147970" y="230186"/>
                </a:cubicBezTo>
                <a:lnTo>
                  <a:pt x="166500" y="230186"/>
                </a:lnTo>
                <a:cubicBezTo>
                  <a:pt x="172304" y="230186"/>
                  <a:pt x="176681" y="226107"/>
                  <a:pt x="176681" y="220698"/>
                </a:cubicBezTo>
                <a:lnTo>
                  <a:pt x="176681" y="217645"/>
                </a:lnTo>
                <a:cubicBezTo>
                  <a:pt x="176681" y="212119"/>
                  <a:pt x="172209" y="207790"/>
                  <a:pt x="166500" y="207790"/>
                </a:cubicBezTo>
                <a:lnTo>
                  <a:pt x="155098" y="207790"/>
                </a:lnTo>
                <a:cubicBezTo>
                  <a:pt x="135801" y="207790"/>
                  <a:pt x="120102" y="191883"/>
                  <a:pt x="120102" y="172329"/>
                </a:cubicBezTo>
                <a:lnTo>
                  <a:pt x="120102" y="167791"/>
                </a:lnTo>
                <a:cubicBezTo>
                  <a:pt x="120102" y="158388"/>
                  <a:pt x="123771" y="149619"/>
                  <a:pt x="130434" y="143099"/>
                </a:cubicBezTo>
                <a:cubicBezTo>
                  <a:pt x="135009" y="138622"/>
                  <a:pt x="140649" y="135552"/>
                  <a:pt x="146808" y="134098"/>
                </a:cubicBezTo>
                <a:lnTo>
                  <a:pt x="146808" y="125669"/>
                </a:lnTo>
                <a:cubicBezTo>
                  <a:pt x="146808" y="118798"/>
                  <a:pt x="152379" y="113227"/>
                  <a:pt x="159250" y="113227"/>
                </a:cubicBezTo>
                <a:close/>
                <a:moveTo>
                  <a:pt x="185246" y="31065"/>
                </a:moveTo>
                <a:cubicBezTo>
                  <a:pt x="167944" y="34414"/>
                  <a:pt x="150577" y="34416"/>
                  <a:pt x="133280" y="31068"/>
                </a:cubicBezTo>
                <a:lnTo>
                  <a:pt x="142909" y="55991"/>
                </a:lnTo>
                <a:lnTo>
                  <a:pt x="175616" y="55991"/>
                </a:lnTo>
                <a:close/>
                <a:moveTo>
                  <a:pt x="117630" y="805"/>
                </a:moveTo>
                <a:cubicBezTo>
                  <a:pt x="145634" y="11406"/>
                  <a:pt x="172872" y="11405"/>
                  <a:pt x="200897" y="805"/>
                </a:cubicBezTo>
                <a:cubicBezTo>
                  <a:pt x="204720" y="-641"/>
                  <a:pt x="209010" y="-117"/>
                  <a:pt x="212372" y="2206"/>
                </a:cubicBezTo>
                <a:cubicBezTo>
                  <a:pt x="215734" y="4529"/>
                  <a:pt x="217742" y="8355"/>
                  <a:pt x="217742" y="12442"/>
                </a:cubicBezTo>
                <a:lnTo>
                  <a:pt x="217742" y="13687"/>
                </a:lnTo>
                <a:cubicBezTo>
                  <a:pt x="217742" y="15220"/>
                  <a:pt x="217458" y="16741"/>
                  <a:pt x="216906" y="18171"/>
                </a:cubicBezTo>
                <a:lnTo>
                  <a:pt x="200133" y="61583"/>
                </a:lnTo>
                <a:cubicBezTo>
                  <a:pt x="212205" y="67249"/>
                  <a:pt x="232696" y="77984"/>
                  <a:pt x="253331" y="93882"/>
                </a:cubicBezTo>
                <a:cubicBezTo>
                  <a:pt x="272144" y="108376"/>
                  <a:pt x="287199" y="124197"/>
                  <a:pt x="298080" y="140906"/>
                </a:cubicBezTo>
                <a:cubicBezTo>
                  <a:pt x="312059" y="162375"/>
                  <a:pt x="319148" y="185297"/>
                  <a:pt x="319148" y="209033"/>
                </a:cubicBezTo>
                <a:cubicBezTo>
                  <a:pt x="319148" y="215905"/>
                  <a:pt x="313577" y="221476"/>
                  <a:pt x="306706" y="221476"/>
                </a:cubicBezTo>
                <a:cubicBezTo>
                  <a:pt x="299834" y="221476"/>
                  <a:pt x="294263" y="215905"/>
                  <a:pt x="294263" y="209033"/>
                </a:cubicBezTo>
                <a:cubicBezTo>
                  <a:pt x="294263" y="169261"/>
                  <a:pt x="268860" y="138291"/>
                  <a:pt x="242038" y="116676"/>
                </a:cubicBezTo>
                <a:cubicBezTo>
                  <a:pt x="259360" y="143085"/>
                  <a:pt x="268134" y="170137"/>
                  <a:pt x="268134" y="197213"/>
                </a:cubicBezTo>
                <a:cubicBezTo>
                  <a:pt x="268134" y="204085"/>
                  <a:pt x="262563" y="209656"/>
                  <a:pt x="255692" y="209656"/>
                </a:cubicBezTo>
                <a:cubicBezTo>
                  <a:pt x="248820" y="209656"/>
                  <a:pt x="243249" y="204085"/>
                  <a:pt x="243249" y="197213"/>
                </a:cubicBezTo>
                <a:cubicBezTo>
                  <a:pt x="243249" y="158681"/>
                  <a:pt x="220908" y="119707"/>
                  <a:pt x="176845" y="81375"/>
                </a:cubicBezTo>
                <a:cubicBezTo>
                  <a:pt x="176648" y="81204"/>
                  <a:pt x="176458" y="81038"/>
                  <a:pt x="176273" y="80877"/>
                </a:cubicBezTo>
                <a:lnTo>
                  <a:pt x="136228" y="80877"/>
                </a:lnTo>
                <a:cubicBezTo>
                  <a:pt x="129094" y="83918"/>
                  <a:pt x="104458" y="95094"/>
                  <a:pt x="80251" y="113939"/>
                </a:cubicBezTo>
                <a:cubicBezTo>
                  <a:pt x="43513" y="142540"/>
                  <a:pt x="24885" y="174535"/>
                  <a:pt x="24885" y="209033"/>
                </a:cubicBezTo>
                <a:cubicBezTo>
                  <a:pt x="24885" y="260361"/>
                  <a:pt x="54535" y="292993"/>
                  <a:pt x="102273" y="294230"/>
                </a:cubicBezTo>
                <a:lnTo>
                  <a:pt x="214183" y="294264"/>
                </a:lnTo>
                <a:cubicBezTo>
                  <a:pt x="242253" y="293632"/>
                  <a:pt x="265319" y="282467"/>
                  <a:pt x="279148" y="262816"/>
                </a:cubicBezTo>
                <a:cubicBezTo>
                  <a:pt x="283103" y="257195"/>
                  <a:pt x="290864" y="255846"/>
                  <a:pt x="296484" y="259801"/>
                </a:cubicBezTo>
                <a:cubicBezTo>
                  <a:pt x="302104" y="263756"/>
                  <a:pt x="303454" y="271518"/>
                  <a:pt x="299500" y="277137"/>
                </a:cubicBezTo>
                <a:cubicBezTo>
                  <a:pt x="280981" y="303454"/>
                  <a:pt x="250824" y="318373"/>
                  <a:pt x="214582" y="319146"/>
                </a:cubicBezTo>
                <a:cubicBezTo>
                  <a:pt x="214492" y="319148"/>
                  <a:pt x="214403" y="319149"/>
                  <a:pt x="214313" y="319149"/>
                </a:cubicBezTo>
                <a:lnTo>
                  <a:pt x="102110" y="319115"/>
                </a:lnTo>
                <a:cubicBezTo>
                  <a:pt x="102009" y="319115"/>
                  <a:pt x="101909" y="319114"/>
                  <a:pt x="101809" y="319111"/>
                </a:cubicBezTo>
                <a:cubicBezTo>
                  <a:pt x="72047" y="318381"/>
                  <a:pt x="46697" y="307882"/>
                  <a:pt x="28501" y="288749"/>
                </a:cubicBezTo>
                <a:cubicBezTo>
                  <a:pt x="9856" y="269143"/>
                  <a:pt x="0" y="241578"/>
                  <a:pt x="0" y="209033"/>
                </a:cubicBezTo>
                <a:cubicBezTo>
                  <a:pt x="0" y="185307"/>
                  <a:pt x="7051" y="162394"/>
                  <a:pt x="20955" y="140931"/>
                </a:cubicBezTo>
                <a:cubicBezTo>
                  <a:pt x="31781" y="124220"/>
                  <a:pt x="46761" y="108397"/>
                  <a:pt x="65481" y="93901"/>
                </a:cubicBezTo>
                <a:cubicBezTo>
                  <a:pt x="86003" y="78009"/>
                  <a:pt x="106383" y="67275"/>
                  <a:pt x="118400" y="61604"/>
                </a:cubicBezTo>
                <a:lnTo>
                  <a:pt x="101619" y="18171"/>
                </a:lnTo>
                <a:cubicBezTo>
                  <a:pt x="101067" y="16740"/>
                  <a:pt x="100783" y="15220"/>
                  <a:pt x="100783" y="13687"/>
                </a:cubicBezTo>
                <a:lnTo>
                  <a:pt x="100783" y="12442"/>
                </a:lnTo>
                <a:cubicBezTo>
                  <a:pt x="100783" y="8355"/>
                  <a:pt x="102791" y="4528"/>
                  <a:pt x="106154" y="2205"/>
                </a:cubicBezTo>
                <a:cubicBezTo>
                  <a:pt x="109518" y="-118"/>
                  <a:pt x="113807" y="-641"/>
                  <a:pt x="117630" y="8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Icon 47">
            <a:extLst>
              <a:ext uri="{FF2B5EF4-FFF2-40B4-BE49-F238E27FC236}">
                <a16:creationId xmlns:a16="http://schemas.microsoft.com/office/drawing/2014/main" id="{301AE005-BFCB-4F2C-BE33-8AEF5E2173F6}"/>
              </a:ext>
            </a:extLst>
          </p:cNvPr>
          <p:cNvSpPr/>
          <p:nvPr/>
        </p:nvSpPr>
        <p:spPr>
          <a:xfrm>
            <a:off x="4733910" y="2831987"/>
            <a:ext cx="422926" cy="422924"/>
          </a:xfrm>
          <a:custGeom>
            <a:avLst/>
            <a:gdLst>
              <a:gd name="connsiteX0" fmla="*/ 319148 w 319148"/>
              <a:gd name="connsiteY0" fmla="*/ 281748 h 319147"/>
              <a:gd name="connsiteX1" fmla="*/ 281748 w 319148"/>
              <a:gd name="connsiteY1" fmla="*/ 319148 h 319147"/>
              <a:gd name="connsiteX2" fmla="*/ 37400 w 319148"/>
              <a:gd name="connsiteY2" fmla="*/ 319148 h 319147"/>
              <a:gd name="connsiteX3" fmla="*/ 0 w 319148"/>
              <a:gd name="connsiteY3" fmla="*/ 281748 h 319147"/>
              <a:gd name="connsiteX4" fmla="*/ 0 w 319148"/>
              <a:gd name="connsiteY4" fmla="*/ 244348 h 319147"/>
              <a:gd name="connsiteX5" fmla="*/ 24933 w 319148"/>
              <a:gd name="connsiteY5" fmla="*/ 209092 h 319147"/>
              <a:gd name="connsiteX6" fmla="*/ 24933 w 319148"/>
              <a:gd name="connsiteY6" fmla="*/ 12467 h 319147"/>
              <a:gd name="connsiteX7" fmla="*/ 37400 w 319148"/>
              <a:gd name="connsiteY7" fmla="*/ 0 h 319147"/>
              <a:gd name="connsiteX8" fmla="*/ 49867 w 319148"/>
              <a:gd name="connsiteY8" fmla="*/ 12467 h 319147"/>
              <a:gd name="connsiteX9" fmla="*/ 49867 w 319148"/>
              <a:gd name="connsiteY9" fmla="*/ 206948 h 319147"/>
              <a:gd name="connsiteX10" fmla="*/ 269281 w 319148"/>
              <a:gd name="connsiteY10" fmla="*/ 206948 h 319147"/>
              <a:gd name="connsiteX11" fmla="*/ 269281 w 319148"/>
              <a:gd name="connsiteY11" fmla="*/ 12467 h 319147"/>
              <a:gd name="connsiteX12" fmla="*/ 281748 w 319148"/>
              <a:gd name="connsiteY12" fmla="*/ 0 h 319147"/>
              <a:gd name="connsiteX13" fmla="*/ 294215 w 319148"/>
              <a:gd name="connsiteY13" fmla="*/ 12467 h 319147"/>
              <a:gd name="connsiteX14" fmla="*/ 294215 w 319148"/>
              <a:gd name="connsiteY14" fmla="*/ 209107 h 319147"/>
              <a:gd name="connsiteX15" fmla="*/ 309340 w 319148"/>
              <a:gd name="connsiteY15" fmla="*/ 219100 h 319147"/>
              <a:gd name="connsiteX16" fmla="*/ 308561 w 319148"/>
              <a:gd name="connsiteY16" fmla="*/ 236714 h 319147"/>
              <a:gd name="connsiteX17" fmla="*/ 290950 w 319148"/>
              <a:gd name="connsiteY17" fmla="*/ 235935 h 319147"/>
              <a:gd name="connsiteX18" fmla="*/ 281748 w 319148"/>
              <a:gd name="connsiteY18" fmla="*/ 231881 h 319147"/>
              <a:gd name="connsiteX19" fmla="*/ 37400 w 319148"/>
              <a:gd name="connsiteY19" fmla="*/ 231881 h 319147"/>
              <a:gd name="connsiteX20" fmla="*/ 24933 w 319148"/>
              <a:gd name="connsiteY20" fmla="*/ 244348 h 319147"/>
              <a:gd name="connsiteX21" fmla="*/ 24933 w 319148"/>
              <a:gd name="connsiteY21" fmla="*/ 281748 h 319147"/>
              <a:gd name="connsiteX22" fmla="*/ 37400 w 319148"/>
              <a:gd name="connsiteY22" fmla="*/ 294215 h 319147"/>
              <a:gd name="connsiteX23" fmla="*/ 281748 w 319148"/>
              <a:gd name="connsiteY23" fmla="*/ 294215 h 319147"/>
              <a:gd name="connsiteX24" fmla="*/ 294215 w 319148"/>
              <a:gd name="connsiteY24" fmla="*/ 281748 h 319147"/>
              <a:gd name="connsiteX25" fmla="*/ 306681 w 319148"/>
              <a:gd name="connsiteY25" fmla="*/ 269281 h 319147"/>
              <a:gd name="connsiteX26" fmla="*/ 319148 w 319148"/>
              <a:gd name="connsiteY26" fmla="*/ 281748 h 319147"/>
              <a:gd name="connsiteX27" fmla="*/ 56100 w 319148"/>
              <a:gd name="connsiteY27" fmla="*/ 250581 h 319147"/>
              <a:gd name="connsiteX28" fmla="*/ 43634 w 319148"/>
              <a:gd name="connsiteY28" fmla="*/ 263048 h 319147"/>
              <a:gd name="connsiteX29" fmla="*/ 56100 w 319148"/>
              <a:gd name="connsiteY29" fmla="*/ 275514 h 319147"/>
              <a:gd name="connsiteX30" fmla="*/ 68567 w 319148"/>
              <a:gd name="connsiteY30" fmla="*/ 275514 h 319147"/>
              <a:gd name="connsiteX31" fmla="*/ 81034 w 319148"/>
              <a:gd name="connsiteY31" fmla="*/ 263048 h 319147"/>
              <a:gd name="connsiteX32" fmla="*/ 68567 w 319148"/>
              <a:gd name="connsiteY32" fmla="*/ 250581 h 319147"/>
              <a:gd name="connsiteX33" fmla="*/ 112200 w 319148"/>
              <a:gd name="connsiteY33" fmla="*/ 250581 h 319147"/>
              <a:gd name="connsiteX34" fmla="*/ 99734 w 319148"/>
              <a:gd name="connsiteY34" fmla="*/ 263048 h 319147"/>
              <a:gd name="connsiteX35" fmla="*/ 112200 w 319148"/>
              <a:gd name="connsiteY35" fmla="*/ 275514 h 319147"/>
              <a:gd name="connsiteX36" fmla="*/ 124667 w 319148"/>
              <a:gd name="connsiteY36" fmla="*/ 275514 h 319147"/>
              <a:gd name="connsiteX37" fmla="*/ 137134 w 319148"/>
              <a:gd name="connsiteY37" fmla="*/ 263048 h 319147"/>
              <a:gd name="connsiteX38" fmla="*/ 124667 w 319148"/>
              <a:gd name="connsiteY38" fmla="*/ 250581 h 319147"/>
              <a:gd name="connsiteX39" fmla="*/ 168301 w 319148"/>
              <a:gd name="connsiteY39" fmla="*/ 250581 h 319147"/>
              <a:gd name="connsiteX40" fmla="*/ 155834 w 319148"/>
              <a:gd name="connsiteY40" fmla="*/ 263048 h 319147"/>
              <a:gd name="connsiteX41" fmla="*/ 168301 w 319148"/>
              <a:gd name="connsiteY41" fmla="*/ 275514 h 319147"/>
              <a:gd name="connsiteX42" fmla="*/ 180767 w 319148"/>
              <a:gd name="connsiteY42" fmla="*/ 275514 h 319147"/>
              <a:gd name="connsiteX43" fmla="*/ 193234 w 319148"/>
              <a:gd name="connsiteY43" fmla="*/ 263048 h 319147"/>
              <a:gd name="connsiteX44" fmla="*/ 180767 w 319148"/>
              <a:gd name="connsiteY44" fmla="*/ 250581 h 319147"/>
              <a:gd name="connsiteX45" fmla="*/ 250581 w 319148"/>
              <a:gd name="connsiteY45" fmla="*/ 263048 h 319147"/>
              <a:gd name="connsiteX46" fmla="*/ 263048 w 319148"/>
              <a:gd name="connsiteY46" fmla="*/ 275514 h 319147"/>
              <a:gd name="connsiteX47" fmla="*/ 275515 w 319148"/>
              <a:gd name="connsiteY47" fmla="*/ 263048 h 319147"/>
              <a:gd name="connsiteX48" fmla="*/ 263048 w 319148"/>
              <a:gd name="connsiteY48" fmla="*/ 250581 h 319147"/>
              <a:gd name="connsiteX49" fmla="*/ 250581 w 319148"/>
              <a:gd name="connsiteY49" fmla="*/ 263048 h 319147"/>
              <a:gd name="connsiteX50" fmla="*/ 147731 w 319148"/>
              <a:gd name="connsiteY50" fmla="*/ 158327 h 319147"/>
              <a:gd name="connsiteX51" fmla="*/ 160197 w 319148"/>
              <a:gd name="connsiteY51" fmla="*/ 170794 h 319147"/>
              <a:gd name="connsiteX52" fmla="*/ 172664 w 319148"/>
              <a:gd name="connsiteY52" fmla="*/ 158327 h 319147"/>
              <a:gd name="connsiteX53" fmla="*/ 160197 w 319148"/>
              <a:gd name="connsiteY53" fmla="*/ 145861 h 319147"/>
              <a:gd name="connsiteX54" fmla="*/ 147731 w 319148"/>
              <a:gd name="connsiteY54" fmla="*/ 158327 h 319147"/>
              <a:gd name="connsiteX55" fmla="*/ 94124 w 319148"/>
              <a:gd name="connsiteY55" fmla="*/ 100530 h 319147"/>
              <a:gd name="connsiteX56" fmla="*/ 102965 w 319148"/>
              <a:gd name="connsiteY56" fmla="*/ 96856 h 319147"/>
              <a:gd name="connsiteX57" fmla="*/ 159980 w 319148"/>
              <a:gd name="connsiteY57" fmla="*/ 72307 h 319147"/>
              <a:gd name="connsiteX58" fmla="*/ 216999 w 319148"/>
              <a:gd name="connsiteY58" fmla="*/ 96856 h 319147"/>
              <a:gd name="connsiteX59" fmla="*/ 234630 w 319148"/>
              <a:gd name="connsiteY59" fmla="*/ 96904 h 319147"/>
              <a:gd name="connsiteX60" fmla="*/ 234676 w 319148"/>
              <a:gd name="connsiteY60" fmla="*/ 79273 h 319147"/>
              <a:gd name="connsiteX61" fmla="*/ 159980 w 319148"/>
              <a:gd name="connsiteY61" fmla="*/ 47374 h 319147"/>
              <a:gd name="connsiteX62" fmla="*/ 85282 w 319148"/>
              <a:gd name="connsiteY62" fmla="*/ 79276 h 319147"/>
              <a:gd name="connsiteX63" fmla="*/ 85333 w 319148"/>
              <a:gd name="connsiteY63" fmla="*/ 96904 h 319147"/>
              <a:gd name="connsiteX64" fmla="*/ 94124 w 319148"/>
              <a:gd name="connsiteY64" fmla="*/ 100530 h 319147"/>
              <a:gd name="connsiteX65" fmla="*/ 193801 w 319148"/>
              <a:gd name="connsiteY65" fmla="*/ 134200 h 319147"/>
              <a:gd name="connsiteX66" fmla="*/ 202621 w 319148"/>
              <a:gd name="connsiteY66" fmla="*/ 130543 h 319147"/>
              <a:gd name="connsiteX67" fmla="*/ 202611 w 319148"/>
              <a:gd name="connsiteY67" fmla="*/ 112914 h 319147"/>
              <a:gd name="connsiteX68" fmla="*/ 160205 w 319148"/>
              <a:gd name="connsiteY68" fmla="*/ 94747 h 319147"/>
              <a:gd name="connsiteX69" fmla="*/ 160197 w 319148"/>
              <a:gd name="connsiteY69" fmla="*/ 94747 h 319147"/>
              <a:gd name="connsiteX70" fmla="*/ 159615 w 319148"/>
              <a:gd name="connsiteY70" fmla="*/ 94747 h 319147"/>
              <a:gd name="connsiteX71" fmla="*/ 159608 w 319148"/>
              <a:gd name="connsiteY71" fmla="*/ 94747 h 319147"/>
              <a:gd name="connsiteX72" fmla="*/ 117036 w 319148"/>
              <a:gd name="connsiteY72" fmla="*/ 112914 h 319147"/>
              <a:gd name="connsiteX73" fmla="*/ 117026 w 319148"/>
              <a:gd name="connsiteY73" fmla="*/ 130543 h 319147"/>
              <a:gd name="connsiteX74" fmla="*/ 134655 w 319148"/>
              <a:gd name="connsiteY74" fmla="*/ 130555 h 319147"/>
              <a:gd name="connsiteX75" fmla="*/ 159608 w 319148"/>
              <a:gd name="connsiteY75" fmla="*/ 119681 h 319147"/>
              <a:gd name="connsiteX76" fmla="*/ 159613 w 319148"/>
              <a:gd name="connsiteY76" fmla="*/ 119681 h 319147"/>
              <a:gd name="connsiteX77" fmla="*/ 160200 w 319148"/>
              <a:gd name="connsiteY77" fmla="*/ 119681 h 319147"/>
              <a:gd name="connsiteX78" fmla="*/ 160205 w 319148"/>
              <a:gd name="connsiteY78" fmla="*/ 119681 h 319147"/>
              <a:gd name="connsiteX79" fmla="*/ 184992 w 319148"/>
              <a:gd name="connsiteY79" fmla="*/ 130552 h 319147"/>
              <a:gd name="connsiteX80" fmla="*/ 193801 w 319148"/>
              <a:gd name="connsiteY80" fmla="*/ 13420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7">
                <a:moveTo>
                  <a:pt x="319148" y="281748"/>
                </a:moveTo>
                <a:cubicBezTo>
                  <a:pt x="319148" y="302372"/>
                  <a:pt x="302372" y="319148"/>
                  <a:pt x="281748" y="319148"/>
                </a:cubicBezTo>
                <a:lnTo>
                  <a:pt x="37400" y="319148"/>
                </a:lnTo>
                <a:cubicBezTo>
                  <a:pt x="16777" y="319148"/>
                  <a:pt x="0" y="302372"/>
                  <a:pt x="0" y="281748"/>
                </a:cubicBezTo>
                <a:lnTo>
                  <a:pt x="0" y="244348"/>
                </a:lnTo>
                <a:cubicBezTo>
                  <a:pt x="0" y="228095"/>
                  <a:pt x="10424" y="214237"/>
                  <a:pt x="24933" y="209092"/>
                </a:cubicBezTo>
                <a:lnTo>
                  <a:pt x="24933" y="12467"/>
                </a:lnTo>
                <a:cubicBezTo>
                  <a:pt x="24933" y="5581"/>
                  <a:pt x="30514" y="0"/>
                  <a:pt x="37400" y="0"/>
                </a:cubicBezTo>
                <a:cubicBezTo>
                  <a:pt x="44286" y="0"/>
                  <a:pt x="49867" y="5581"/>
                  <a:pt x="49867" y="12467"/>
                </a:cubicBezTo>
                <a:lnTo>
                  <a:pt x="49867" y="206948"/>
                </a:lnTo>
                <a:lnTo>
                  <a:pt x="269281" y="206948"/>
                </a:lnTo>
                <a:lnTo>
                  <a:pt x="269281" y="12467"/>
                </a:lnTo>
                <a:cubicBezTo>
                  <a:pt x="269281" y="5581"/>
                  <a:pt x="274862" y="0"/>
                  <a:pt x="281748" y="0"/>
                </a:cubicBezTo>
                <a:cubicBezTo>
                  <a:pt x="288634" y="0"/>
                  <a:pt x="294215" y="5581"/>
                  <a:pt x="294215" y="12467"/>
                </a:cubicBezTo>
                <a:lnTo>
                  <a:pt x="294215" y="209107"/>
                </a:lnTo>
                <a:cubicBezTo>
                  <a:pt x="299944" y="211138"/>
                  <a:pt x="305164" y="214540"/>
                  <a:pt x="309340" y="219100"/>
                </a:cubicBezTo>
                <a:cubicBezTo>
                  <a:pt x="313989" y="224180"/>
                  <a:pt x="313640" y="232066"/>
                  <a:pt x="308561" y="236714"/>
                </a:cubicBezTo>
                <a:cubicBezTo>
                  <a:pt x="303482" y="241363"/>
                  <a:pt x="295598" y="241012"/>
                  <a:pt x="290950" y="235935"/>
                </a:cubicBezTo>
                <a:cubicBezTo>
                  <a:pt x="288556" y="233320"/>
                  <a:pt x="285288" y="231881"/>
                  <a:pt x="281748" y="231881"/>
                </a:cubicBezTo>
                <a:lnTo>
                  <a:pt x="37400" y="231881"/>
                </a:lnTo>
                <a:cubicBezTo>
                  <a:pt x="30526" y="231881"/>
                  <a:pt x="24933" y="237474"/>
                  <a:pt x="24933" y="244348"/>
                </a:cubicBezTo>
                <a:lnTo>
                  <a:pt x="24933" y="281748"/>
                </a:lnTo>
                <a:cubicBezTo>
                  <a:pt x="24933" y="288621"/>
                  <a:pt x="30526" y="294215"/>
                  <a:pt x="37400" y="294215"/>
                </a:cubicBezTo>
                <a:lnTo>
                  <a:pt x="281748" y="294215"/>
                </a:lnTo>
                <a:cubicBezTo>
                  <a:pt x="288621" y="294215"/>
                  <a:pt x="294215" y="288621"/>
                  <a:pt x="294215" y="281748"/>
                </a:cubicBezTo>
                <a:cubicBezTo>
                  <a:pt x="294215" y="274862"/>
                  <a:pt x="299795" y="269281"/>
                  <a:pt x="306681" y="269281"/>
                </a:cubicBezTo>
                <a:cubicBezTo>
                  <a:pt x="313567" y="269281"/>
                  <a:pt x="319148" y="274862"/>
                  <a:pt x="319148" y="281748"/>
                </a:cubicBezTo>
                <a:close/>
                <a:moveTo>
                  <a:pt x="56100" y="250581"/>
                </a:moveTo>
                <a:cubicBezTo>
                  <a:pt x="49214" y="250581"/>
                  <a:pt x="43634" y="256162"/>
                  <a:pt x="43634" y="263048"/>
                </a:cubicBezTo>
                <a:cubicBezTo>
                  <a:pt x="43634" y="269934"/>
                  <a:pt x="49214" y="275514"/>
                  <a:pt x="56100" y="275514"/>
                </a:cubicBezTo>
                <a:lnTo>
                  <a:pt x="68567" y="275514"/>
                </a:lnTo>
                <a:cubicBezTo>
                  <a:pt x="75453" y="275514"/>
                  <a:pt x="81034" y="269934"/>
                  <a:pt x="81034" y="263048"/>
                </a:cubicBezTo>
                <a:cubicBezTo>
                  <a:pt x="81034" y="256162"/>
                  <a:pt x="75453" y="250581"/>
                  <a:pt x="68567" y="250581"/>
                </a:cubicBezTo>
                <a:close/>
                <a:moveTo>
                  <a:pt x="112200" y="250581"/>
                </a:moveTo>
                <a:cubicBezTo>
                  <a:pt x="105314" y="250581"/>
                  <a:pt x="99734" y="256162"/>
                  <a:pt x="99734" y="263048"/>
                </a:cubicBezTo>
                <a:cubicBezTo>
                  <a:pt x="99734" y="269934"/>
                  <a:pt x="105314" y="275514"/>
                  <a:pt x="112200" y="275514"/>
                </a:cubicBezTo>
                <a:lnTo>
                  <a:pt x="124667" y="275514"/>
                </a:lnTo>
                <a:cubicBezTo>
                  <a:pt x="131553" y="275514"/>
                  <a:pt x="137134" y="269934"/>
                  <a:pt x="137134" y="263048"/>
                </a:cubicBezTo>
                <a:cubicBezTo>
                  <a:pt x="137134" y="256162"/>
                  <a:pt x="131553" y="250581"/>
                  <a:pt x="124667" y="250581"/>
                </a:cubicBezTo>
                <a:close/>
                <a:moveTo>
                  <a:pt x="168301" y="250581"/>
                </a:moveTo>
                <a:cubicBezTo>
                  <a:pt x="161415" y="250581"/>
                  <a:pt x="155834" y="256162"/>
                  <a:pt x="155834" y="263048"/>
                </a:cubicBezTo>
                <a:cubicBezTo>
                  <a:pt x="155834" y="269934"/>
                  <a:pt x="161415" y="275514"/>
                  <a:pt x="168301" y="275514"/>
                </a:cubicBezTo>
                <a:lnTo>
                  <a:pt x="180767" y="275514"/>
                </a:lnTo>
                <a:cubicBezTo>
                  <a:pt x="187653" y="275514"/>
                  <a:pt x="193234" y="269934"/>
                  <a:pt x="193234" y="263048"/>
                </a:cubicBezTo>
                <a:cubicBezTo>
                  <a:pt x="193234" y="256162"/>
                  <a:pt x="187653" y="250581"/>
                  <a:pt x="180767" y="250581"/>
                </a:cubicBezTo>
                <a:close/>
                <a:moveTo>
                  <a:pt x="250581" y="263048"/>
                </a:moveTo>
                <a:cubicBezTo>
                  <a:pt x="250581" y="269934"/>
                  <a:pt x="256162" y="275514"/>
                  <a:pt x="263048" y="275514"/>
                </a:cubicBezTo>
                <a:cubicBezTo>
                  <a:pt x="269934" y="275514"/>
                  <a:pt x="275515" y="269934"/>
                  <a:pt x="275515" y="263048"/>
                </a:cubicBezTo>
                <a:cubicBezTo>
                  <a:pt x="275515" y="256162"/>
                  <a:pt x="269934" y="250581"/>
                  <a:pt x="263048" y="250581"/>
                </a:cubicBezTo>
                <a:cubicBezTo>
                  <a:pt x="256162" y="250581"/>
                  <a:pt x="250581" y="256162"/>
                  <a:pt x="250581" y="263048"/>
                </a:cubicBezTo>
                <a:close/>
                <a:moveTo>
                  <a:pt x="147731" y="158327"/>
                </a:moveTo>
                <a:cubicBezTo>
                  <a:pt x="147731" y="165213"/>
                  <a:pt x="153311" y="170794"/>
                  <a:pt x="160197" y="170794"/>
                </a:cubicBezTo>
                <a:cubicBezTo>
                  <a:pt x="167083" y="170794"/>
                  <a:pt x="172664" y="165213"/>
                  <a:pt x="172664" y="158327"/>
                </a:cubicBezTo>
                <a:cubicBezTo>
                  <a:pt x="172664" y="151441"/>
                  <a:pt x="167083" y="145861"/>
                  <a:pt x="160197" y="145861"/>
                </a:cubicBezTo>
                <a:cubicBezTo>
                  <a:pt x="153311" y="145861"/>
                  <a:pt x="147731" y="151441"/>
                  <a:pt x="147731" y="158327"/>
                </a:cubicBezTo>
                <a:close/>
                <a:moveTo>
                  <a:pt x="94124" y="100530"/>
                </a:moveTo>
                <a:cubicBezTo>
                  <a:pt x="97326" y="100530"/>
                  <a:pt x="100527" y="99306"/>
                  <a:pt x="102965" y="96856"/>
                </a:cubicBezTo>
                <a:cubicBezTo>
                  <a:pt x="118704" y="81024"/>
                  <a:pt x="138953" y="72307"/>
                  <a:pt x="159980" y="72307"/>
                </a:cubicBezTo>
                <a:cubicBezTo>
                  <a:pt x="181006" y="72307"/>
                  <a:pt x="201255" y="81024"/>
                  <a:pt x="216999" y="96856"/>
                </a:cubicBezTo>
                <a:cubicBezTo>
                  <a:pt x="221854" y="101738"/>
                  <a:pt x="229748" y="101760"/>
                  <a:pt x="234630" y="96904"/>
                </a:cubicBezTo>
                <a:cubicBezTo>
                  <a:pt x="239512" y="92049"/>
                  <a:pt x="239531" y="84155"/>
                  <a:pt x="234676" y="79273"/>
                </a:cubicBezTo>
                <a:cubicBezTo>
                  <a:pt x="214218" y="58703"/>
                  <a:pt x="187690" y="47374"/>
                  <a:pt x="159980" y="47374"/>
                </a:cubicBezTo>
                <a:cubicBezTo>
                  <a:pt x="132264" y="47374"/>
                  <a:pt x="105736" y="58703"/>
                  <a:pt x="85282" y="79276"/>
                </a:cubicBezTo>
                <a:cubicBezTo>
                  <a:pt x="80427" y="84158"/>
                  <a:pt x="80451" y="92052"/>
                  <a:pt x="85333" y="96904"/>
                </a:cubicBezTo>
                <a:cubicBezTo>
                  <a:pt x="87766" y="99325"/>
                  <a:pt x="90943" y="100530"/>
                  <a:pt x="94124" y="100530"/>
                </a:cubicBezTo>
                <a:close/>
                <a:moveTo>
                  <a:pt x="193801" y="134200"/>
                </a:moveTo>
                <a:cubicBezTo>
                  <a:pt x="196993" y="134200"/>
                  <a:pt x="200186" y="132980"/>
                  <a:pt x="202621" y="130543"/>
                </a:cubicBezTo>
                <a:cubicBezTo>
                  <a:pt x="207488" y="125673"/>
                  <a:pt x="207483" y="117779"/>
                  <a:pt x="202611" y="112914"/>
                </a:cubicBezTo>
                <a:cubicBezTo>
                  <a:pt x="191393" y="101706"/>
                  <a:pt x="175145" y="94747"/>
                  <a:pt x="160205" y="94747"/>
                </a:cubicBezTo>
                <a:cubicBezTo>
                  <a:pt x="160205" y="94747"/>
                  <a:pt x="160200" y="94747"/>
                  <a:pt x="160197" y="94747"/>
                </a:cubicBezTo>
                <a:lnTo>
                  <a:pt x="159615" y="94747"/>
                </a:lnTo>
                <a:cubicBezTo>
                  <a:pt x="159613" y="94747"/>
                  <a:pt x="159611" y="94747"/>
                  <a:pt x="159608" y="94747"/>
                </a:cubicBezTo>
                <a:cubicBezTo>
                  <a:pt x="144565" y="94747"/>
                  <a:pt x="128254" y="101706"/>
                  <a:pt x="117036" y="112914"/>
                </a:cubicBezTo>
                <a:cubicBezTo>
                  <a:pt x="112164" y="117779"/>
                  <a:pt x="112162" y="125673"/>
                  <a:pt x="117026" y="130543"/>
                </a:cubicBezTo>
                <a:cubicBezTo>
                  <a:pt x="121891" y="135415"/>
                  <a:pt x="129785" y="135420"/>
                  <a:pt x="134655" y="130555"/>
                </a:cubicBezTo>
                <a:cubicBezTo>
                  <a:pt x="141271" y="123949"/>
                  <a:pt x="151064" y="119681"/>
                  <a:pt x="159608" y="119681"/>
                </a:cubicBezTo>
                <a:lnTo>
                  <a:pt x="159613" y="119681"/>
                </a:lnTo>
                <a:lnTo>
                  <a:pt x="160200" y="119681"/>
                </a:lnTo>
                <a:lnTo>
                  <a:pt x="160205" y="119681"/>
                </a:lnTo>
                <a:cubicBezTo>
                  <a:pt x="168649" y="119681"/>
                  <a:pt x="178379" y="123949"/>
                  <a:pt x="184992" y="130552"/>
                </a:cubicBezTo>
                <a:cubicBezTo>
                  <a:pt x="187425" y="132985"/>
                  <a:pt x="190614" y="134200"/>
                  <a:pt x="193801" y="1342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Icon 9">
            <a:extLst>
              <a:ext uri="{FF2B5EF4-FFF2-40B4-BE49-F238E27FC236}">
                <a16:creationId xmlns:a16="http://schemas.microsoft.com/office/drawing/2014/main" id="{581AF33F-1577-43E2-957D-D3C22CF62443}"/>
              </a:ext>
            </a:extLst>
          </p:cNvPr>
          <p:cNvSpPr/>
          <p:nvPr/>
        </p:nvSpPr>
        <p:spPr>
          <a:xfrm>
            <a:off x="7035184" y="2831986"/>
            <a:ext cx="422892" cy="422926"/>
          </a:xfrm>
          <a:custGeom>
            <a:avLst/>
            <a:gdLst>
              <a:gd name="connsiteX0" fmla="*/ 159516 w 319121"/>
              <a:gd name="connsiteY0" fmla="*/ 275831 h 319149"/>
              <a:gd name="connsiteX1" fmla="*/ 132833 w 319121"/>
              <a:gd name="connsiteY1" fmla="*/ 284715 h 319149"/>
              <a:gd name="connsiteX2" fmla="*/ 116840 w 319121"/>
              <a:gd name="connsiteY2" fmla="*/ 294215 h 319149"/>
              <a:gd name="connsiteX3" fmla="*/ 200872 w 319121"/>
              <a:gd name="connsiteY3" fmla="*/ 294215 h 319149"/>
              <a:gd name="connsiteX4" fmla="*/ 159516 w 319121"/>
              <a:gd name="connsiteY4" fmla="*/ 275831 h 319149"/>
              <a:gd name="connsiteX5" fmla="*/ 165331 w 319121"/>
              <a:gd name="connsiteY5" fmla="*/ 51899 h 319149"/>
              <a:gd name="connsiteX6" fmla="*/ 172040 w 319121"/>
              <a:gd name="connsiteY6" fmla="*/ 62957 h 319149"/>
              <a:gd name="connsiteX7" fmla="*/ 172040 w 319121"/>
              <a:gd name="connsiteY7" fmla="*/ 121550 h 319149"/>
              <a:gd name="connsiteX8" fmla="*/ 159573 w 319121"/>
              <a:gd name="connsiteY8" fmla="*/ 134017 h 319149"/>
              <a:gd name="connsiteX9" fmla="*/ 147106 w 319121"/>
              <a:gd name="connsiteY9" fmla="*/ 121550 h 319149"/>
              <a:gd name="connsiteX10" fmla="*/ 147106 w 319121"/>
              <a:gd name="connsiteY10" fmla="*/ 86844 h 319149"/>
              <a:gd name="connsiteX11" fmla="*/ 130659 w 319121"/>
              <a:gd name="connsiteY11" fmla="*/ 83196 h 319149"/>
              <a:gd name="connsiteX12" fmla="*/ 133724 w 319121"/>
              <a:gd name="connsiteY12" fmla="*/ 65833 h 319149"/>
              <a:gd name="connsiteX13" fmla="*/ 152424 w 319121"/>
              <a:gd name="connsiteY13" fmla="*/ 52743 h 319149"/>
              <a:gd name="connsiteX14" fmla="*/ 165331 w 319121"/>
              <a:gd name="connsiteY14" fmla="*/ 51899 h 319149"/>
              <a:gd name="connsiteX15" fmla="*/ 27481 w 319121"/>
              <a:gd name="connsiteY15" fmla="*/ 49867 h 319149"/>
              <a:gd name="connsiteX16" fmla="*/ 40637 w 319121"/>
              <a:gd name="connsiteY16" fmla="*/ 83207 h 319149"/>
              <a:gd name="connsiteX17" fmla="*/ 83189 w 319121"/>
              <a:gd name="connsiteY17" fmla="*/ 135923 h 319149"/>
              <a:gd name="connsiteX18" fmla="*/ 64164 w 319121"/>
              <a:gd name="connsiteY18" fmla="*/ 49867 h 319149"/>
              <a:gd name="connsiteX19" fmla="*/ 88013 w 319121"/>
              <a:gd name="connsiteY19" fmla="*/ 24933 h 319149"/>
              <a:gd name="connsiteX20" fmla="*/ 117630 w 319121"/>
              <a:gd name="connsiteY20" fmla="*/ 147291 h 319149"/>
              <a:gd name="connsiteX21" fmla="*/ 137282 w 319121"/>
              <a:gd name="connsiteY21" fmla="*/ 172612 h 319149"/>
              <a:gd name="connsiteX22" fmla="*/ 159343 w 319121"/>
              <a:gd name="connsiteY22" fmla="*/ 201487 h 319149"/>
              <a:gd name="connsiteX23" fmla="*/ 181557 w 319121"/>
              <a:gd name="connsiteY23" fmla="*/ 172727 h 319149"/>
              <a:gd name="connsiteX24" fmla="*/ 201516 w 319121"/>
              <a:gd name="connsiteY24" fmla="*/ 147291 h 319149"/>
              <a:gd name="connsiteX25" fmla="*/ 231132 w 319121"/>
              <a:gd name="connsiteY25" fmla="*/ 24933 h 319149"/>
              <a:gd name="connsiteX26" fmla="*/ 75422 w 319121"/>
              <a:gd name="connsiteY26" fmla="*/ 0 h 319149"/>
              <a:gd name="connsiteX27" fmla="*/ 243723 w 319121"/>
              <a:gd name="connsiteY27" fmla="*/ 0 h 319149"/>
              <a:gd name="connsiteX28" fmla="*/ 256189 w 319121"/>
              <a:gd name="connsiteY28" fmla="*/ 12467 h 319149"/>
              <a:gd name="connsiteX29" fmla="*/ 256069 w 319121"/>
              <a:gd name="connsiteY29" fmla="*/ 24933 h 319149"/>
              <a:gd name="connsiteX30" fmla="*/ 306654 w 319121"/>
              <a:gd name="connsiteY30" fmla="*/ 24933 h 319149"/>
              <a:gd name="connsiteX31" fmla="*/ 315778 w 319121"/>
              <a:gd name="connsiteY31" fmla="*/ 28905 h 319149"/>
              <a:gd name="connsiteX32" fmla="*/ 319090 w 319121"/>
              <a:gd name="connsiteY32" fmla="*/ 38288 h 319149"/>
              <a:gd name="connsiteX33" fmla="*/ 312588 w 319121"/>
              <a:gd name="connsiteY33" fmla="*/ 66910 h 319149"/>
              <a:gd name="connsiteX34" fmla="*/ 300766 w 319121"/>
              <a:gd name="connsiteY34" fmla="*/ 75428 h 319149"/>
              <a:gd name="connsiteX35" fmla="*/ 296812 w 319121"/>
              <a:gd name="connsiteY35" fmla="*/ 74781 h 319149"/>
              <a:gd name="connsiteX36" fmla="*/ 288941 w 319121"/>
              <a:gd name="connsiteY36" fmla="*/ 59005 h 319149"/>
              <a:gd name="connsiteX37" fmla="*/ 291653 w 319121"/>
              <a:gd name="connsiteY37" fmla="*/ 49867 h 319149"/>
              <a:gd name="connsiteX38" fmla="*/ 254981 w 319121"/>
              <a:gd name="connsiteY38" fmla="*/ 49867 h 319149"/>
              <a:gd name="connsiteX39" fmla="*/ 236033 w 319121"/>
              <a:gd name="connsiteY39" fmla="*/ 135754 h 319149"/>
              <a:gd name="connsiteX40" fmla="*/ 261588 w 319121"/>
              <a:gd name="connsiteY40" fmla="*/ 109048 h 319149"/>
              <a:gd name="connsiteX41" fmla="*/ 279093 w 319121"/>
              <a:gd name="connsiteY41" fmla="*/ 106950 h 319149"/>
              <a:gd name="connsiteX42" fmla="*/ 281191 w 319121"/>
              <a:gd name="connsiteY42" fmla="*/ 124455 h 319149"/>
              <a:gd name="connsiteX43" fmla="*/ 199924 w 319121"/>
              <a:gd name="connsiteY43" fmla="*/ 189612 h 319149"/>
              <a:gd name="connsiteX44" fmla="*/ 172039 w 319121"/>
              <a:gd name="connsiteY44" fmla="*/ 232059 h 319149"/>
              <a:gd name="connsiteX45" fmla="*/ 172040 w 319121"/>
              <a:gd name="connsiteY45" fmla="*/ 253448 h 319149"/>
              <a:gd name="connsiteX46" fmla="*/ 195658 w 319121"/>
              <a:gd name="connsiteY46" fmla="*/ 262211 h 319149"/>
              <a:gd name="connsiteX47" fmla="*/ 233750 w 319121"/>
              <a:gd name="connsiteY47" fmla="*/ 306682 h 319149"/>
              <a:gd name="connsiteX48" fmla="*/ 221283 w 319121"/>
              <a:gd name="connsiteY48" fmla="*/ 319149 h 319149"/>
              <a:gd name="connsiteX49" fmla="*/ 96616 w 319121"/>
              <a:gd name="connsiteY49" fmla="*/ 319149 h 319149"/>
              <a:gd name="connsiteX50" fmla="*/ 84149 w 319121"/>
              <a:gd name="connsiteY50" fmla="*/ 306682 h 319149"/>
              <a:gd name="connsiteX51" fmla="*/ 123021 w 319121"/>
              <a:gd name="connsiteY51" fmla="*/ 261790 h 319149"/>
              <a:gd name="connsiteX52" fmla="*/ 147106 w 319121"/>
              <a:gd name="connsiteY52" fmla="*/ 253274 h 319149"/>
              <a:gd name="connsiteX53" fmla="*/ 147105 w 319121"/>
              <a:gd name="connsiteY53" fmla="*/ 233007 h 319149"/>
              <a:gd name="connsiteX54" fmla="*/ 118847 w 319121"/>
              <a:gd name="connsiteY54" fmla="*/ 189426 h 319149"/>
              <a:gd name="connsiteX55" fmla="*/ 54083 w 319121"/>
              <a:gd name="connsiteY55" fmla="*/ 142736 h 319149"/>
              <a:gd name="connsiteX56" fmla="*/ 17933 w 319121"/>
              <a:gd name="connsiteY56" fmla="*/ 93605 h 319149"/>
              <a:gd name="connsiteX57" fmla="*/ 31 w 319121"/>
              <a:gd name="connsiteY57" fmla="*/ 38288 h 319149"/>
              <a:gd name="connsiteX58" fmla="*/ 3342 w 319121"/>
              <a:gd name="connsiteY58" fmla="*/ 28905 h 319149"/>
              <a:gd name="connsiteX59" fmla="*/ 12466 w 319121"/>
              <a:gd name="connsiteY59" fmla="*/ 24933 h 319149"/>
              <a:gd name="connsiteX60" fmla="*/ 63076 w 319121"/>
              <a:gd name="connsiteY60" fmla="*/ 24933 h 319149"/>
              <a:gd name="connsiteX61" fmla="*/ 62955 w 319121"/>
              <a:gd name="connsiteY61" fmla="*/ 12467 h 319149"/>
              <a:gd name="connsiteX62" fmla="*/ 75422 w 319121"/>
              <a:gd name="connsiteY62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9121" h="319149">
                <a:moveTo>
                  <a:pt x="159516" y="275831"/>
                </a:moveTo>
                <a:cubicBezTo>
                  <a:pt x="154702" y="276965"/>
                  <a:pt x="143637" y="279859"/>
                  <a:pt x="132833" y="284715"/>
                </a:cubicBezTo>
                <a:cubicBezTo>
                  <a:pt x="128916" y="286475"/>
                  <a:pt x="122151" y="289846"/>
                  <a:pt x="116840" y="294215"/>
                </a:cubicBezTo>
                <a:lnTo>
                  <a:pt x="200872" y="294215"/>
                </a:lnTo>
                <a:cubicBezTo>
                  <a:pt x="190495" y="285828"/>
                  <a:pt x="172161" y="278934"/>
                  <a:pt x="159516" y="275831"/>
                </a:cubicBezTo>
                <a:close/>
                <a:moveTo>
                  <a:pt x="165331" y="51899"/>
                </a:moveTo>
                <a:cubicBezTo>
                  <a:pt x="169453" y="54045"/>
                  <a:pt x="172040" y="58308"/>
                  <a:pt x="172040" y="62957"/>
                </a:cubicBezTo>
                <a:lnTo>
                  <a:pt x="172040" y="121550"/>
                </a:lnTo>
                <a:cubicBezTo>
                  <a:pt x="172040" y="128436"/>
                  <a:pt x="166458" y="134017"/>
                  <a:pt x="159573" y="134017"/>
                </a:cubicBezTo>
                <a:cubicBezTo>
                  <a:pt x="152688" y="134017"/>
                  <a:pt x="147106" y="128436"/>
                  <a:pt x="147106" y="121550"/>
                </a:cubicBezTo>
                <a:lnTo>
                  <a:pt x="147106" y="86844"/>
                </a:lnTo>
                <a:cubicBezTo>
                  <a:pt x="141566" y="90050"/>
                  <a:pt x="134398" y="88536"/>
                  <a:pt x="130659" y="83196"/>
                </a:cubicBezTo>
                <a:cubicBezTo>
                  <a:pt x="126711" y="77554"/>
                  <a:pt x="128083" y="69781"/>
                  <a:pt x="133724" y="65833"/>
                </a:cubicBezTo>
                <a:lnTo>
                  <a:pt x="152424" y="52743"/>
                </a:lnTo>
                <a:cubicBezTo>
                  <a:pt x="156232" y="50078"/>
                  <a:pt x="161207" y="49752"/>
                  <a:pt x="165331" y="51899"/>
                </a:cubicBezTo>
                <a:close/>
                <a:moveTo>
                  <a:pt x="27481" y="49867"/>
                </a:moveTo>
                <a:cubicBezTo>
                  <a:pt x="29657" y="58263"/>
                  <a:pt x="33595" y="69988"/>
                  <a:pt x="40637" y="83207"/>
                </a:cubicBezTo>
                <a:cubicBezTo>
                  <a:pt x="51131" y="102905"/>
                  <a:pt x="65366" y="120523"/>
                  <a:pt x="83189" y="135923"/>
                </a:cubicBezTo>
                <a:cubicBezTo>
                  <a:pt x="72679" y="112171"/>
                  <a:pt x="66574" y="84501"/>
                  <a:pt x="64164" y="49867"/>
                </a:cubicBezTo>
                <a:close/>
                <a:moveTo>
                  <a:pt x="88013" y="24933"/>
                </a:moveTo>
                <a:cubicBezTo>
                  <a:pt x="89155" y="80455"/>
                  <a:pt x="98202" y="117499"/>
                  <a:pt x="117630" y="147291"/>
                </a:cubicBezTo>
                <a:cubicBezTo>
                  <a:pt x="123503" y="156298"/>
                  <a:pt x="130196" y="164222"/>
                  <a:pt x="137282" y="172612"/>
                </a:cubicBezTo>
                <a:cubicBezTo>
                  <a:pt x="144917" y="181651"/>
                  <a:pt x="152705" y="190870"/>
                  <a:pt x="159343" y="201487"/>
                </a:cubicBezTo>
                <a:cubicBezTo>
                  <a:pt x="165995" y="190846"/>
                  <a:pt x="173854" y="181696"/>
                  <a:pt x="181557" y="172727"/>
                </a:cubicBezTo>
                <a:cubicBezTo>
                  <a:pt x="188760" y="164341"/>
                  <a:pt x="195563" y="156420"/>
                  <a:pt x="201516" y="147291"/>
                </a:cubicBezTo>
                <a:cubicBezTo>
                  <a:pt x="220944" y="117499"/>
                  <a:pt x="229990" y="80455"/>
                  <a:pt x="231132" y="24933"/>
                </a:cubicBezTo>
                <a:close/>
                <a:moveTo>
                  <a:pt x="75422" y="0"/>
                </a:moveTo>
                <a:lnTo>
                  <a:pt x="243723" y="0"/>
                </a:lnTo>
                <a:cubicBezTo>
                  <a:pt x="250608" y="0"/>
                  <a:pt x="256189" y="5581"/>
                  <a:pt x="256189" y="12467"/>
                </a:cubicBezTo>
                <a:cubicBezTo>
                  <a:pt x="256189" y="16713"/>
                  <a:pt x="256150" y="20867"/>
                  <a:pt x="256069" y="24933"/>
                </a:cubicBezTo>
                <a:lnTo>
                  <a:pt x="306654" y="24933"/>
                </a:lnTo>
                <a:cubicBezTo>
                  <a:pt x="310115" y="24933"/>
                  <a:pt x="313420" y="26372"/>
                  <a:pt x="315778" y="28905"/>
                </a:cubicBezTo>
                <a:cubicBezTo>
                  <a:pt x="318137" y="31438"/>
                  <a:pt x="319336" y="34836"/>
                  <a:pt x="319090" y="38288"/>
                </a:cubicBezTo>
                <a:cubicBezTo>
                  <a:pt x="319004" y="39483"/>
                  <a:pt x="318097" y="50430"/>
                  <a:pt x="312588" y="66910"/>
                </a:cubicBezTo>
                <a:cubicBezTo>
                  <a:pt x="310844" y="72129"/>
                  <a:pt x="305982" y="75427"/>
                  <a:pt x="300766" y="75428"/>
                </a:cubicBezTo>
                <a:cubicBezTo>
                  <a:pt x="299456" y="75428"/>
                  <a:pt x="298124" y="75219"/>
                  <a:pt x="296812" y="74781"/>
                </a:cubicBezTo>
                <a:cubicBezTo>
                  <a:pt x="290282" y="72598"/>
                  <a:pt x="286758" y="65535"/>
                  <a:pt x="288941" y="59005"/>
                </a:cubicBezTo>
                <a:cubicBezTo>
                  <a:pt x="290061" y="55656"/>
                  <a:pt x="290950" y="52588"/>
                  <a:pt x="291653" y="49867"/>
                </a:cubicBezTo>
                <a:lnTo>
                  <a:pt x="254981" y="49867"/>
                </a:lnTo>
                <a:cubicBezTo>
                  <a:pt x="252577" y="84418"/>
                  <a:pt x="246496" y="112041"/>
                  <a:pt x="236033" y="135754"/>
                </a:cubicBezTo>
                <a:cubicBezTo>
                  <a:pt x="245567" y="127488"/>
                  <a:pt x="254101" y="118575"/>
                  <a:pt x="261588" y="109048"/>
                </a:cubicBezTo>
                <a:cubicBezTo>
                  <a:pt x="265842" y="103635"/>
                  <a:pt x="273678" y="102695"/>
                  <a:pt x="279093" y="106950"/>
                </a:cubicBezTo>
                <a:cubicBezTo>
                  <a:pt x="284506" y="111204"/>
                  <a:pt x="285446" y="119042"/>
                  <a:pt x="281191" y="124455"/>
                </a:cubicBezTo>
                <a:cubicBezTo>
                  <a:pt x="260641" y="150602"/>
                  <a:pt x="233301" y="172517"/>
                  <a:pt x="199924" y="189612"/>
                </a:cubicBezTo>
                <a:cubicBezTo>
                  <a:pt x="188575" y="202828"/>
                  <a:pt x="177891" y="215423"/>
                  <a:pt x="172039" y="232059"/>
                </a:cubicBezTo>
                <a:lnTo>
                  <a:pt x="172040" y="253448"/>
                </a:lnTo>
                <a:cubicBezTo>
                  <a:pt x="178357" y="255308"/>
                  <a:pt x="186978" y="258200"/>
                  <a:pt x="195658" y="262211"/>
                </a:cubicBezTo>
                <a:cubicBezTo>
                  <a:pt x="227141" y="276761"/>
                  <a:pt x="233750" y="294425"/>
                  <a:pt x="233750" y="306682"/>
                </a:cubicBezTo>
                <a:cubicBezTo>
                  <a:pt x="233750" y="313567"/>
                  <a:pt x="228169" y="319149"/>
                  <a:pt x="221283" y="319149"/>
                </a:cubicBezTo>
                <a:lnTo>
                  <a:pt x="96616" y="319149"/>
                </a:lnTo>
                <a:cubicBezTo>
                  <a:pt x="89731" y="319149"/>
                  <a:pt x="84149" y="313567"/>
                  <a:pt x="84149" y="306682"/>
                </a:cubicBezTo>
                <a:cubicBezTo>
                  <a:pt x="84149" y="294103"/>
                  <a:pt x="90893" y="276104"/>
                  <a:pt x="123021" y="261790"/>
                </a:cubicBezTo>
                <a:cubicBezTo>
                  <a:pt x="131870" y="257847"/>
                  <a:pt x="140660" y="255055"/>
                  <a:pt x="147106" y="253274"/>
                </a:cubicBezTo>
                <a:lnTo>
                  <a:pt x="147105" y="233007"/>
                </a:lnTo>
                <a:cubicBezTo>
                  <a:pt x="141170" y="216030"/>
                  <a:pt x="130352" y="203050"/>
                  <a:pt x="118847" y="189426"/>
                </a:cubicBezTo>
                <a:cubicBezTo>
                  <a:pt x="93795" y="176552"/>
                  <a:pt x="72007" y="160853"/>
                  <a:pt x="54083" y="142736"/>
                </a:cubicBezTo>
                <a:cubicBezTo>
                  <a:pt x="39356" y="127850"/>
                  <a:pt x="27193" y="111320"/>
                  <a:pt x="17933" y="93605"/>
                </a:cubicBezTo>
                <a:cubicBezTo>
                  <a:pt x="1957" y="63045"/>
                  <a:pt x="102" y="39285"/>
                  <a:pt x="31" y="38288"/>
                </a:cubicBezTo>
                <a:cubicBezTo>
                  <a:pt x="-216" y="34836"/>
                  <a:pt x="984" y="31437"/>
                  <a:pt x="3342" y="28905"/>
                </a:cubicBezTo>
                <a:cubicBezTo>
                  <a:pt x="5700" y="26372"/>
                  <a:pt x="9005" y="24933"/>
                  <a:pt x="12466" y="24933"/>
                </a:cubicBezTo>
                <a:lnTo>
                  <a:pt x="63076" y="24933"/>
                </a:lnTo>
                <a:cubicBezTo>
                  <a:pt x="62995" y="20867"/>
                  <a:pt x="62955" y="16713"/>
                  <a:pt x="62955" y="12467"/>
                </a:cubicBezTo>
                <a:cubicBezTo>
                  <a:pt x="62955" y="5581"/>
                  <a:pt x="68537" y="0"/>
                  <a:pt x="7542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5191325" y="5644380"/>
            <a:ext cx="1809351" cy="293639"/>
            <a:chOff x="4974938" y="3329013"/>
            <a:chExt cx="1809587" cy="293677"/>
          </a:xfrm>
        </p:grpSpPr>
        <p:sp>
          <p:nvSpPr>
            <p:cNvPr id="50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51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52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54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4606810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750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63637" y="3377254"/>
            <a:ext cx="2175199" cy="2432399"/>
          </a:xfrm>
          <a:prstGeom prst="roundRect">
            <a:avLst>
              <a:gd name="adj" fmla="val 3998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Rounded Rectangle 22"/>
          <p:cNvSpPr/>
          <p:nvPr/>
        </p:nvSpPr>
        <p:spPr>
          <a:xfrm>
            <a:off x="1163637" y="3377254"/>
            <a:ext cx="2175199" cy="414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5" name="Rounded Rectangle 24"/>
          <p:cNvSpPr/>
          <p:nvPr/>
        </p:nvSpPr>
        <p:spPr>
          <a:xfrm>
            <a:off x="3726816" y="3377257"/>
            <a:ext cx="2175199" cy="2432399"/>
          </a:xfrm>
          <a:prstGeom prst="roundRect">
            <a:avLst>
              <a:gd name="adj" fmla="val 3998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ounded Rectangle 25"/>
          <p:cNvSpPr/>
          <p:nvPr/>
        </p:nvSpPr>
        <p:spPr>
          <a:xfrm>
            <a:off x="3726816" y="3377257"/>
            <a:ext cx="2175199" cy="414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8" name="Rounded Rectangle 27"/>
          <p:cNvSpPr/>
          <p:nvPr/>
        </p:nvSpPr>
        <p:spPr>
          <a:xfrm>
            <a:off x="6289989" y="3377257"/>
            <a:ext cx="2175199" cy="2432399"/>
          </a:xfrm>
          <a:prstGeom prst="roundRect">
            <a:avLst>
              <a:gd name="adj" fmla="val 3998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9" name="Rounded Rectangle 28"/>
          <p:cNvSpPr/>
          <p:nvPr/>
        </p:nvSpPr>
        <p:spPr>
          <a:xfrm>
            <a:off x="6289989" y="3377257"/>
            <a:ext cx="2175199" cy="414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1" name="Rounded Rectangle 30"/>
          <p:cNvSpPr/>
          <p:nvPr/>
        </p:nvSpPr>
        <p:spPr>
          <a:xfrm>
            <a:off x="8853165" y="3377257"/>
            <a:ext cx="2175199" cy="2432399"/>
          </a:xfrm>
          <a:prstGeom prst="roundRect">
            <a:avLst>
              <a:gd name="adj" fmla="val 3998"/>
            </a:avLst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2" name="Rounded Rectangle 31"/>
          <p:cNvSpPr/>
          <p:nvPr/>
        </p:nvSpPr>
        <p:spPr>
          <a:xfrm>
            <a:off x="8853165" y="3377257"/>
            <a:ext cx="2175199" cy="414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3" name="Title 1"/>
          <p:cNvSpPr txBox="1"/>
          <p:nvPr/>
        </p:nvSpPr>
        <p:spPr>
          <a:xfrm>
            <a:off x="1632317" y="3430534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Production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itle 2"/>
          <p:cNvSpPr txBox="1"/>
          <p:nvPr/>
        </p:nvSpPr>
        <p:spPr>
          <a:xfrm>
            <a:off x="4458388" y="3430537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Profit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itle 3"/>
          <p:cNvSpPr txBox="1"/>
          <p:nvPr/>
        </p:nvSpPr>
        <p:spPr>
          <a:xfrm>
            <a:off x="6625619" y="343053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Global Market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itle 4"/>
          <p:cNvSpPr txBox="1"/>
          <p:nvPr/>
        </p:nvSpPr>
        <p:spPr>
          <a:xfrm>
            <a:off x="9570311" y="3430537"/>
            <a:ext cx="740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+mj-lt"/>
              </a:rPr>
              <a:t>Client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828269" y="2105748"/>
            <a:ext cx="863390" cy="1157311"/>
            <a:chOff x="1828269" y="2132924"/>
            <a:chExt cx="863390" cy="1157311"/>
          </a:xfrm>
        </p:grpSpPr>
        <p:sp>
          <p:nvSpPr>
            <p:cNvPr id="34" name="Oval 33"/>
            <p:cNvSpPr/>
            <p:nvPr/>
          </p:nvSpPr>
          <p:spPr>
            <a:xfrm>
              <a:off x="1828276" y="2132930"/>
              <a:ext cx="863383" cy="863383"/>
            </a:xfrm>
            <a:prstGeom prst="ellipse">
              <a:avLst/>
            </a:prstGeom>
            <a:noFill/>
            <a:ln w="101600" cap="sq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5" name="Arc 34"/>
            <p:cNvSpPr/>
            <p:nvPr/>
          </p:nvSpPr>
          <p:spPr>
            <a:xfrm>
              <a:off x="1828269" y="2132924"/>
              <a:ext cx="863383" cy="863383"/>
            </a:xfrm>
            <a:prstGeom prst="arc">
              <a:avLst>
                <a:gd name="adj1" fmla="val 16200000"/>
                <a:gd name="adj2" fmla="val 12100950"/>
              </a:avLst>
            </a:prstGeom>
            <a:ln w="1016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36" name="Oval 35"/>
            <p:cNvSpPr/>
            <p:nvPr/>
          </p:nvSpPr>
          <p:spPr>
            <a:xfrm>
              <a:off x="1954406" y="2259056"/>
              <a:ext cx="611123" cy="6111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2128876" y="3117142"/>
              <a:ext cx="262183" cy="17309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itle 1"/>
            <p:cNvSpPr txBox="1"/>
            <p:nvPr/>
          </p:nvSpPr>
          <p:spPr>
            <a:xfrm>
              <a:off x="1998518" y="2426118"/>
              <a:ext cx="5228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mtClean="0">
                  <a:solidFill>
                    <a:schemeClr val="bg1"/>
                  </a:solidFill>
                  <a:latin typeface="+mj-lt"/>
                </a:rPr>
                <a:t>94%</a:t>
              </a:r>
              <a:endParaRPr lang="id-ID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88541" y="2105754"/>
            <a:ext cx="863383" cy="1157305"/>
            <a:chOff x="4388541" y="2132930"/>
            <a:chExt cx="863383" cy="1157305"/>
          </a:xfrm>
        </p:grpSpPr>
        <p:sp>
          <p:nvSpPr>
            <p:cNvPr id="39" name="Oval 38"/>
            <p:cNvSpPr/>
            <p:nvPr/>
          </p:nvSpPr>
          <p:spPr>
            <a:xfrm>
              <a:off x="4388541" y="2132930"/>
              <a:ext cx="863383" cy="863383"/>
            </a:xfrm>
            <a:prstGeom prst="ellipse">
              <a:avLst/>
            </a:prstGeom>
            <a:noFill/>
            <a:ln w="101600" cap="sq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40" name="Arc 39"/>
            <p:cNvSpPr/>
            <p:nvPr/>
          </p:nvSpPr>
          <p:spPr>
            <a:xfrm>
              <a:off x="4388541" y="2132930"/>
              <a:ext cx="863383" cy="863383"/>
            </a:xfrm>
            <a:prstGeom prst="arc">
              <a:avLst>
                <a:gd name="adj1" fmla="val 16200000"/>
                <a:gd name="adj2" fmla="val 8150485"/>
              </a:avLst>
            </a:prstGeom>
            <a:ln w="1016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41" name="Oval 40"/>
            <p:cNvSpPr/>
            <p:nvPr/>
          </p:nvSpPr>
          <p:spPr>
            <a:xfrm>
              <a:off x="4514667" y="2259056"/>
              <a:ext cx="611123" cy="6111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4702933" y="3117142"/>
              <a:ext cx="262183" cy="17309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itle 1"/>
            <p:cNvSpPr txBox="1"/>
            <p:nvPr/>
          </p:nvSpPr>
          <p:spPr>
            <a:xfrm>
              <a:off x="4564389" y="2426118"/>
              <a:ext cx="511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mtClean="0">
                  <a:solidFill>
                    <a:schemeClr val="bg1"/>
                  </a:solidFill>
                  <a:latin typeface="+mj-lt"/>
                </a:rPr>
                <a:t>77%</a:t>
              </a:r>
              <a:endParaRPr lang="id-ID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48805" y="2105754"/>
            <a:ext cx="863383" cy="1157305"/>
            <a:chOff x="6948805" y="2132930"/>
            <a:chExt cx="863383" cy="1157305"/>
          </a:xfrm>
        </p:grpSpPr>
        <p:sp>
          <p:nvSpPr>
            <p:cNvPr id="55" name="Oval 54"/>
            <p:cNvSpPr/>
            <p:nvPr/>
          </p:nvSpPr>
          <p:spPr>
            <a:xfrm>
              <a:off x="6948805" y="2132930"/>
              <a:ext cx="863383" cy="863383"/>
            </a:xfrm>
            <a:prstGeom prst="ellipse">
              <a:avLst/>
            </a:prstGeom>
            <a:noFill/>
            <a:ln w="101600" cap="sq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56" name="Arc 55"/>
            <p:cNvSpPr/>
            <p:nvPr/>
          </p:nvSpPr>
          <p:spPr>
            <a:xfrm>
              <a:off x="6948805" y="2132930"/>
              <a:ext cx="863383" cy="863383"/>
            </a:xfrm>
            <a:prstGeom prst="arc">
              <a:avLst>
                <a:gd name="adj1" fmla="val 16200000"/>
                <a:gd name="adj2" fmla="val 12100950"/>
              </a:avLst>
            </a:prstGeom>
            <a:ln w="1016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57" name="Oval 56"/>
            <p:cNvSpPr/>
            <p:nvPr/>
          </p:nvSpPr>
          <p:spPr>
            <a:xfrm>
              <a:off x="7074935" y="2259056"/>
              <a:ext cx="611123" cy="6111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269020" y="3117142"/>
              <a:ext cx="262183" cy="17309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itle 1"/>
            <p:cNvSpPr txBox="1"/>
            <p:nvPr/>
          </p:nvSpPr>
          <p:spPr>
            <a:xfrm>
              <a:off x="7121450" y="2426118"/>
              <a:ext cx="5180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mtClean="0">
                  <a:solidFill>
                    <a:schemeClr val="bg1"/>
                  </a:solidFill>
                  <a:latin typeface="+mj-lt"/>
                </a:rPr>
                <a:t>89%</a:t>
              </a:r>
              <a:endParaRPr lang="id-ID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9072" y="2105754"/>
            <a:ext cx="863383" cy="1157305"/>
            <a:chOff x="9509072" y="2132930"/>
            <a:chExt cx="863383" cy="1157305"/>
          </a:xfrm>
        </p:grpSpPr>
        <p:sp>
          <p:nvSpPr>
            <p:cNvPr id="50" name="Oval 49"/>
            <p:cNvSpPr/>
            <p:nvPr/>
          </p:nvSpPr>
          <p:spPr>
            <a:xfrm>
              <a:off x="9509072" y="2132930"/>
              <a:ext cx="863383" cy="863383"/>
            </a:xfrm>
            <a:prstGeom prst="ellipse">
              <a:avLst/>
            </a:prstGeom>
            <a:noFill/>
            <a:ln w="101600" cap="sq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51" name="Arc 50"/>
            <p:cNvSpPr/>
            <p:nvPr/>
          </p:nvSpPr>
          <p:spPr>
            <a:xfrm>
              <a:off x="9509072" y="2132930"/>
              <a:ext cx="863383" cy="863383"/>
            </a:xfrm>
            <a:prstGeom prst="arc">
              <a:avLst>
                <a:gd name="adj1" fmla="val 16200000"/>
                <a:gd name="adj2" fmla="val 8150485"/>
              </a:avLst>
            </a:prstGeom>
            <a:ln w="101600" cap="sq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52" name="Oval 51"/>
            <p:cNvSpPr/>
            <p:nvPr/>
          </p:nvSpPr>
          <p:spPr>
            <a:xfrm>
              <a:off x="9635198" y="2259056"/>
              <a:ext cx="611123" cy="6111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9809669" y="3117142"/>
              <a:ext cx="262183" cy="17309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itle 1"/>
            <p:cNvSpPr txBox="1"/>
            <p:nvPr/>
          </p:nvSpPr>
          <p:spPr>
            <a:xfrm>
              <a:off x="9687325" y="2426118"/>
              <a:ext cx="506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mtClean="0">
                  <a:solidFill>
                    <a:schemeClr val="bg1"/>
                  </a:solidFill>
                  <a:latin typeface="+mj-lt"/>
                </a:rPr>
                <a:t>75%</a:t>
              </a:r>
              <a:endParaRPr lang="id-ID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0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1282986" y="4682018"/>
            <a:ext cx="19279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 dictum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Icon 2">
            <a:extLst>
              <a:ext uri="{FF2B5EF4-FFF2-40B4-BE49-F238E27FC236}">
                <a16:creationId xmlns:a16="http://schemas.microsoft.com/office/drawing/2014/main" id="{E99EC15B-3499-483F-960C-B8EA10842E2D}"/>
              </a:ext>
            </a:extLst>
          </p:cNvPr>
          <p:cNvSpPr/>
          <p:nvPr/>
        </p:nvSpPr>
        <p:spPr>
          <a:xfrm>
            <a:off x="2043784" y="4088228"/>
            <a:ext cx="406366" cy="460308"/>
          </a:xfrm>
          <a:custGeom>
            <a:avLst/>
            <a:gdLst>
              <a:gd name="connsiteX0" fmla="*/ 95370 w 281750"/>
              <a:gd name="connsiteY0" fmla="*/ 256814 h 319150"/>
              <a:gd name="connsiteX1" fmla="*/ 95370 w 281750"/>
              <a:gd name="connsiteY1" fmla="*/ 281748 h 319150"/>
              <a:gd name="connsiteX2" fmla="*/ 107837 w 281750"/>
              <a:gd name="connsiteY2" fmla="*/ 294215 h 319150"/>
              <a:gd name="connsiteX3" fmla="*/ 123421 w 281750"/>
              <a:gd name="connsiteY3" fmla="*/ 294215 h 319150"/>
              <a:gd name="connsiteX4" fmla="*/ 135887 w 281750"/>
              <a:gd name="connsiteY4" fmla="*/ 306681 h 319150"/>
              <a:gd name="connsiteX5" fmla="*/ 123421 w 281750"/>
              <a:gd name="connsiteY5" fmla="*/ 319148 h 319150"/>
              <a:gd name="connsiteX6" fmla="*/ 107837 w 281750"/>
              <a:gd name="connsiteY6" fmla="*/ 319148 h 319150"/>
              <a:gd name="connsiteX7" fmla="*/ 70437 w 281750"/>
              <a:gd name="connsiteY7" fmla="*/ 281748 h 319150"/>
              <a:gd name="connsiteX8" fmla="*/ 70437 w 281750"/>
              <a:gd name="connsiteY8" fmla="*/ 244971 h 319150"/>
              <a:gd name="connsiteX9" fmla="*/ 47892 w 281750"/>
              <a:gd name="connsiteY9" fmla="*/ 213631 h 319150"/>
              <a:gd name="connsiteX10" fmla="*/ 0 w 281750"/>
              <a:gd name="connsiteY10" fmla="*/ 120472 h 319150"/>
              <a:gd name="connsiteX11" fmla="*/ 35608 w 281750"/>
              <a:gd name="connsiteY11" fmla="*/ 35425 h 319150"/>
              <a:gd name="connsiteX12" fmla="*/ 121392 w 281750"/>
              <a:gd name="connsiteY12" fmla="*/ 0 h 319150"/>
              <a:gd name="connsiteX13" fmla="*/ 122223 w 281750"/>
              <a:gd name="connsiteY13" fmla="*/ 2 h 319150"/>
              <a:gd name="connsiteX14" fmla="*/ 123048 w 281750"/>
              <a:gd name="connsiteY14" fmla="*/ 0 h 319150"/>
              <a:gd name="connsiteX15" fmla="*/ 208121 w 281750"/>
              <a:gd name="connsiteY15" fmla="*/ 35075 h 319150"/>
              <a:gd name="connsiteX16" fmla="*/ 243724 w 281750"/>
              <a:gd name="connsiteY16" fmla="*/ 120472 h 319150"/>
              <a:gd name="connsiteX17" fmla="*/ 243379 w 281750"/>
              <a:gd name="connsiteY17" fmla="*/ 123396 h 319150"/>
              <a:gd name="connsiteX18" fmla="*/ 241238 w 281750"/>
              <a:gd name="connsiteY18" fmla="*/ 143316 h 319150"/>
              <a:gd name="connsiteX19" fmla="*/ 226570 w 281750"/>
              <a:gd name="connsiteY19" fmla="*/ 153100 h 319150"/>
              <a:gd name="connsiteX20" fmla="*/ 216787 w 281750"/>
              <a:gd name="connsiteY20" fmla="*/ 138434 h 319150"/>
              <a:gd name="connsiteX21" fmla="*/ 218479 w 281750"/>
              <a:gd name="connsiteY21" fmla="*/ 120472 h 319150"/>
              <a:gd name="connsiteX22" fmla="*/ 218754 w 281750"/>
              <a:gd name="connsiteY22" fmla="*/ 117849 h 319150"/>
              <a:gd name="connsiteX23" fmla="*/ 190553 w 281750"/>
              <a:gd name="connsiteY23" fmla="*/ 52769 h 319150"/>
              <a:gd name="connsiteX24" fmla="*/ 123043 w 281750"/>
              <a:gd name="connsiteY24" fmla="*/ 24933 h 319150"/>
              <a:gd name="connsiteX25" fmla="*/ 122315 w 281750"/>
              <a:gd name="connsiteY25" fmla="*/ 24936 h 319150"/>
              <a:gd name="connsiteX26" fmla="*/ 122130 w 281750"/>
              <a:gd name="connsiteY26" fmla="*/ 24936 h 319150"/>
              <a:gd name="connsiteX27" fmla="*/ 121400 w 281750"/>
              <a:gd name="connsiteY27" fmla="*/ 24933 h 319150"/>
              <a:gd name="connsiteX28" fmla="*/ 53173 w 281750"/>
              <a:gd name="connsiteY28" fmla="*/ 53120 h 319150"/>
              <a:gd name="connsiteX29" fmla="*/ 24933 w 281750"/>
              <a:gd name="connsiteY29" fmla="*/ 120472 h 319150"/>
              <a:gd name="connsiteX30" fmla="*/ 64954 w 281750"/>
              <a:gd name="connsiteY30" fmla="*/ 195450 h 319150"/>
              <a:gd name="connsiteX31" fmla="*/ 93306 w 281750"/>
              <a:gd name="connsiteY31" fmla="*/ 231881 h 319150"/>
              <a:gd name="connsiteX32" fmla="*/ 109084 w 281750"/>
              <a:gd name="connsiteY32" fmla="*/ 231881 h 319150"/>
              <a:gd name="connsiteX33" fmla="*/ 109084 w 281750"/>
              <a:gd name="connsiteY33" fmla="*/ 126092 h 319150"/>
              <a:gd name="connsiteX34" fmla="*/ 96617 w 281750"/>
              <a:gd name="connsiteY34" fmla="*/ 113625 h 319150"/>
              <a:gd name="connsiteX35" fmla="*/ 80500 w 281750"/>
              <a:gd name="connsiteY35" fmla="*/ 129742 h 319150"/>
              <a:gd name="connsiteX36" fmla="*/ 62869 w 281750"/>
              <a:gd name="connsiteY36" fmla="*/ 129742 h 319150"/>
              <a:gd name="connsiteX37" fmla="*/ 62869 w 281750"/>
              <a:gd name="connsiteY37" fmla="*/ 112113 h 319150"/>
              <a:gd name="connsiteX38" fmla="*/ 87803 w 281750"/>
              <a:gd name="connsiteY38" fmla="*/ 87179 h 319150"/>
              <a:gd name="connsiteX39" fmla="*/ 105434 w 281750"/>
              <a:gd name="connsiteY39" fmla="*/ 87179 h 319150"/>
              <a:gd name="connsiteX40" fmla="*/ 121551 w 281750"/>
              <a:gd name="connsiteY40" fmla="*/ 103296 h 319150"/>
              <a:gd name="connsiteX41" fmla="*/ 137670 w 281750"/>
              <a:gd name="connsiteY41" fmla="*/ 87179 h 319150"/>
              <a:gd name="connsiteX42" fmla="*/ 155301 w 281750"/>
              <a:gd name="connsiteY42" fmla="*/ 87179 h 319150"/>
              <a:gd name="connsiteX43" fmla="*/ 180234 w 281750"/>
              <a:gd name="connsiteY43" fmla="*/ 112113 h 319150"/>
              <a:gd name="connsiteX44" fmla="*/ 180234 w 281750"/>
              <a:gd name="connsiteY44" fmla="*/ 129742 h 319150"/>
              <a:gd name="connsiteX45" fmla="*/ 171417 w 281750"/>
              <a:gd name="connsiteY45" fmla="*/ 133394 h 319150"/>
              <a:gd name="connsiteX46" fmla="*/ 162603 w 281750"/>
              <a:gd name="connsiteY46" fmla="*/ 129742 h 319150"/>
              <a:gd name="connsiteX47" fmla="*/ 146484 w 281750"/>
              <a:gd name="connsiteY47" fmla="*/ 113625 h 319150"/>
              <a:gd name="connsiteX48" fmla="*/ 134017 w 281750"/>
              <a:gd name="connsiteY48" fmla="*/ 126092 h 319150"/>
              <a:gd name="connsiteX49" fmla="*/ 134017 w 281750"/>
              <a:gd name="connsiteY49" fmla="*/ 244348 h 319150"/>
              <a:gd name="connsiteX50" fmla="*/ 121551 w 281750"/>
              <a:gd name="connsiteY50" fmla="*/ 256814 h 319150"/>
              <a:gd name="connsiteX51" fmla="*/ 280421 w 281750"/>
              <a:gd name="connsiteY51" fmla="*/ 274942 h 319150"/>
              <a:gd name="connsiteX52" fmla="*/ 275381 w 281750"/>
              <a:gd name="connsiteY52" fmla="*/ 284967 h 319150"/>
              <a:gd name="connsiteX53" fmla="*/ 260705 w 281750"/>
              <a:gd name="connsiteY53" fmla="*/ 291322 h 319150"/>
              <a:gd name="connsiteX54" fmla="*/ 246534 w 281750"/>
              <a:gd name="connsiteY54" fmla="*/ 287129 h 319150"/>
              <a:gd name="connsiteX55" fmla="*/ 234844 w 281750"/>
              <a:gd name="connsiteY55" fmla="*/ 294361 h 319150"/>
              <a:gd name="connsiteX56" fmla="*/ 232319 w 281750"/>
              <a:gd name="connsiteY56" fmla="*/ 308824 h 319150"/>
              <a:gd name="connsiteX57" fmla="*/ 220040 w 281750"/>
              <a:gd name="connsiteY57" fmla="*/ 319150 h 319150"/>
              <a:gd name="connsiteX58" fmla="*/ 208820 w 281750"/>
              <a:gd name="connsiteY58" fmla="*/ 319150 h 319150"/>
              <a:gd name="connsiteX59" fmla="*/ 196519 w 281750"/>
              <a:gd name="connsiteY59" fmla="*/ 308719 h 319150"/>
              <a:gd name="connsiteX60" fmla="*/ 194101 w 281750"/>
              <a:gd name="connsiteY60" fmla="*/ 294112 h 319150"/>
              <a:gd name="connsiteX61" fmla="*/ 193424 w 281750"/>
              <a:gd name="connsiteY61" fmla="*/ 293781 h 319150"/>
              <a:gd name="connsiteX62" fmla="*/ 192708 w 281750"/>
              <a:gd name="connsiteY62" fmla="*/ 293433 h 319150"/>
              <a:gd name="connsiteX63" fmla="*/ 191062 w 281750"/>
              <a:gd name="connsiteY63" fmla="*/ 292588 h 319150"/>
              <a:gd name="connsiteX64" fmla="*/ 190772 w 281750"/>
              <a:gd name="connsiteY64" fmla="*/ 292425 h 319150"/>
              <a:gd name="connsiteX65" fmla="*/ 184580 w 281750"/>
              <a:gd name="connsiteY65" fmla="*/ 288420 h 319150"/>
              <a:gd name="connsiteX66" fmla="*/ 170887 w 281750"/>
              <a:gd name="connsiteY66" fmla="*/ 293345 h 319150"/>
              <a:gd name="connsiteX67" fmla="*/ 155749 w 281750"/>
              <a:gd name="connsiteY67" fmla="*/ 287633 h 319150"/>
              <a:gd name="connsiteX68" fmla="*/ 150334 w 281750"/>
              <a:gd name="connsiteY68" fmla="*/ 277808 h 319150"/>
              <a:gd name="connsiteX69" fmla="*/ 153392 w 281750"/>
              <a:gd name="connsiteY69" fmla="*/ 262110 h 319150"/>
              <a:gd name="connsiteX70" fmla="*/ 165033 w 281750"/>
              <a:gd name="connsiteY70" fmla="*/ 252658 h 319150"/>
              <a:gd name="connsiteX71" fmla="*/ 164984 w 281750"/>
              <a:gd name="connsiteY71" fmla="*/ 251816 h 319150"/>
              <a:gd name="connsiteX72" fmla="*/ 164936 w 281750"/>
              <a:gd name="connsiteY72" fmla="*/ 251007 h 319150"/>
              <a:gd name="connsiteX73" fmla="*/ 164877 w 281750"/>
              <a:gd name="connsiteY73" fmla="*/ 248711 h 319150"/>
              <a:gd name="connsiteX74" fmla="*/ 164941 w 281750"/>
              <a:gd name="connsiteY74" fmla="*/ 246208 h 319150"/>
              <a:gd name="connsiteX75" fmla="*/ 153156 w 281750"/>
              <a:gd name="connsiteY75" fmla="*/ 238139 h 319150"/>
              <a:gd name="connsiteX76" fmla="*/ 149136 w 281750"/>
              <a:gd name="connsiteY76" fmla="*/ 222107 h 319150"/>
              <a:gd name="connsiteX77" fmla="*/ 154631 w 281750"/>
              <a:gd name="connsiteY77" fmla="*/ 211525 h 319150"/>
              <a:gd name="connsiteX78" fmla="*/ 169231 w 281750"/>
              <a:gd name="connsiteY78" fmla="*/ 205316 h 319150"/>
              <a:gd name="connsiteX79" fmla="*/ 183775 w 281750"/>
              <a:gd name="connsiteY79" fmla="*/ 209621 h 319150"/>
              <a:gd name="connsiteX80" fmla="*/ 194503 w 281750"/>
              <a:gd name="connsiteY80" fmla="*/ 203125 h 319150"/>
              <a:gd name="connsiteX81" fmla="*/ 197179 w 281750"/>
              <a:gd name="connsiteY81" fmla="*/ 188498 h 319150"/>
              <a:gd name="connsiteX82" fmla="*/ 209443 w 281750"/>
              <a:gd name="connsiteY82" fmla="*/ 178277 h 319150"/>
              <a:gd name="connsiteX83" fmla="*/ 221287 w 281750"/>
              <a:gd name="connsiteY83" fmla="*/ 178277 h 319150"/>
              <a:gd name="connsiteX84" fmla="*/ 233637 w 281750"/>
              <a:gd name="connsiteY84" fmla="*/ 189046 h 319150"/>
              <a:gd name="connsiteX85" fmla="*/ 235609 w 281750"/>
              <a:gd name="connsiteY85" fmla="*/ 203414 h 319150"/>
              <a:gd name="connsiteX86" fmla="*/ 236152 w 281750"/>
              <a:gd name="connsiteY86" fmla="*/ 203682 h 319150"/>
              <a:gd name="connsiteX87" fmla="*/ 236748 w 281750"/>
              <a:gd name="connsiteY87" fmla="*/ 203977 h 319150"/>
              <a:gd name="connsiteX88" fmla="*/ 238436 w 281750"/>
              <a:gd name="connsiteY88" fmla="*/ 204844 h 319150"/>
              <a:gd name="connsiteX89" fmla="*/ 238677 w 281750"/>
              <a:gd name="connsiteY89" fmla="*/ 204978 h 319150"/>
              <a:gd name="connsiteX90" fmla="*/ 244572 w 281750"/>
              <a:gd name="connsiteY90" fmla="*/ 208757 h 319150"/>
              <a:gd name="connsiteX91" fmla="*/ 258032 w 281750"/>
              <a:gd name="connsiteY91" fmla="*/ 203617 h 319150"/>
              <a:gd name="connsiteX92" fmla="*/ 272902 w 281750"/>
              <a:gd name="connsiteY92" fmla="*/ 208426 h 319150"/>
              <a:gd name="connsiteX93" fmla="*/ 279707 w 281750"/>
              <a:gd name="connsiteY93" fmla="*/ 218796 h 319150"/>
              <a:gd name="connsiteX94" fmla="*/ 276849 w 281750"/>
              <a:gd name="connsiteY94" fmla="*/ 235543 h 319150"/>
              <a:gd name="connsiteX95" fmla="*/ 264472 w 281750"/>
              <a:gd name="connsiteY95" fmla="*/ 244995 h 319150"/>
              <a:gd name="connsiteX96" fmla="*/ 264511 w 281750"/>
              <a:gd name="connsiteY96" fmla="*/ 245711 h 319150"/>
              <a:gd name="connsiteX97" fmla="*/ 264553 w 281750"/>
              <a:gd name="connsiteY97" fmla="*/ 246442 h 319150"/>
              <a:gd name="connsiteX98" fmla="*/ 264611 w 281750"/>
              <a:gd name="connsiteY98" fmla="*/ 248711 h 319150"/>
              <a:gd name="connsiteX99" fmla="*/ 264574 w 281750"/>
              <a:gd name="connsiteY99" fmla="*/ 250583 h 319150"/>
              <a:gd name="connsiteX100" fmla="*/ 276571 w 281750"/>
              <a:gd name="connsiteY100" fmla="*/ 259230 h 319150"/>
              <a:gd name="connsiteX101" fmla="*/ 280421 w 281750"/>
              <a:gd name="connsiteY101" fmla="*/ 274942 h 319150"/>
              <a:gd name="connsiteX102" fmla="*/ 208055 w 281750"/>
              <a:gd name="connsiteY102" fmla="*/ 272727 h 319150"/>
              <a:gd name="connsiteX103" fmla="*/ 214742 w 281750"/>
              <a:gd name="connsiteY103" fmla="*/ 273644 h 319150"/>
              <a:gd name="connsiteX104" fmla="*/ 220870 w 281750"/>
              <a:gd name="connsiteY104" fmla="*/ 272880 h 319150"/>
              <a:gd name="connsiteX105" fmla="*/ 222416 w 281750"/>
              <a:gd name="connsiteY105" fmla="*/ 272432 h 319150"/>
              <a:gd name="connsiteX106" fmla="*/ 222952 w 281750"/>
              <a:gd name="connsiteY106" fmla="*/ 272249 h 319150"/>
              <a:gd name="connsiteX107" fmla="*/ 224041 w 281750"/>
              <a:gd name="connsiteY107" fmla="*/ 271840 h 319150"/>
              <a:gd name="connsiteX108" fmla="*/ 224924 w 281750"/>
              <a:gd name="connsiteY108" fmla="*/ 271463 h 319150"/>
              <a:gd name="connsiteX109" fmla="*/ 225752 w 281750"/>
              <a:gd name="connsiteY109" fmla="*/ 271076 h 319150"/>
              <a:gd name="connsiteX110" fmla="*/ 226512 w 281750"/>
              <a:gd name="connsiteY110" fmla="*/ 270686 h 319150"/>
              <a:gd name="connsiteX111" fmla="*/ 227208 w 281750"/>
              <a:gd name="connsiteY111" fmla="*/ 270292 h 319150"/>
              <a:gd name="connsiteX112" fmla="*/ 228341 w 281750"/>
              <a:gd name="connsiteY112" fmla="*/ 269595 h 319150"/>
              <a:gd name="connsiteX113" fmla="*/ 228942 w 281750"/>
              <a:gd name="connsiteY113" fmla="*/ 269189 h 319150"/>
              <a:gd name="connsiteX114" fmla="*/ 229624 w 281750"/>
              <a:gd name="connsiteY114" fmla="*/ 268704 h 319150"/>
              <a:gd name="connsiteX115" fmla="*/ 230683 w 281750"/>
              <a:gd name="connsiteY115" fmla="*/ 267866 h 319150"/>
              <a:gd name="connsiteX116" fmla="*/ 231185 w 281750"/>
              <a:gd name="connsiteY116" fmla="*/ 267431 h 319150"/>
              <a:gd name="connsiteX117" fmla="*/ 232105 w 281750"/>
              <a:gd name="connsiteY117" fmla="*/ 266581 h 319150"/>
              <a:gd name="connsiteX118" fmla="*/ 232363 w 281750"/>
              <a:gd name="connsiteY118" fmla="*/ 266335 h 319150"/>
              <a:gd name="connsiteX119" fmla="*/ 233478 w 281750"/>
              <a:gd name="connsiteY119" fmla="*/ 265137 h 319150"/>
              <a:gd name="connsiteX120" fmla="*/ 239156 w 281750"/>
              <a:gd name="connsiteY120" fmla="*/ 253785 h 319150"/>
              <a:gd name="connsiteX121" fmla="*/ 239303 w 281750"/>
              <a:gd name="connsiteY121" fmla="*/ 252979 h 319150"/>
              <a:gd name="connsiteX122" fmla="*/ 239380 w 281750"/>
              <a:gd name="connsiteY122" fmla="*/ 252556 h 319150"/>
              <a:gd name="connsiteX123" fmla="*/ 239529 w 281750"/>
              <a:gd name="connsiteY123" fmla="*/ 251402 h 319150"/>
              <a:gd name="connsiteX124" fmla="*/ 239544 w 281750"/>
              <a:gd name="connsiteY124" fmla="*/ 251294 h 319150"/>
              <a:gd name="connsiteX125" fmla="*/ 239678 w 281750"/>
              <a:gd name="connsiteY125" fmla="*/ 248711 h 319150"/>
              <a:gd name="connsiteX126" fmla="*/ 239631 w 281750"/>
              <a:gd name="connsiteY126" fmla="*/ 247277 h 319150"/>
              <a:gd name="connsiteX127" fmla="*/ 239602 w 281750"/>
              <a:gd name="connsiteY127" fmla="*/ 246870 h 319150"/>
              <a:gd name="connsiteX128" fmla="*/ 239507 w 281750"/>
              <a:gd name="connsiteY128" fmla="*/ 245843 h 319150"/>
              <a:gd name="connsiteX129" fmla="*/ 239446 w 281750"/>
              <a:gd name="connsiteY129" fmla="*/ 245378 h 319150"/>
              <a:gd name="connsiteX130" fmla="*/ 239298 w 281750"/>
              <a:gd name="connsiteY130" fmla="*/ 244406 h 319150"/>
              <a:gd name="connsiteX131" fmla="*/ 239212 w 281750"/>
              <a:gd name="connsiteY131" fmla="*/ 243941 h 319150"/>
              <a:gd name="connsiteX132" fmla="*/ 238996 w 281750"/>
              <a:gd name="connsiteY132" fmla="*/ 242945 h 319150"/>
              <a:gd name="connsiteX133" fmla="*/ 232689 w 281750"/>
              <a:gd name="connsiteY133" fmla="*/ 231428 h 319150"/>
              <a:gd name="connsiteX134" fmla="*/ 231876 w 281750"/>
              <a:gd name="connsiteY134" fmla="*/ 230622 h 319150"/>
              <a:gd name="connsiteX135" fmla="*/ 231557 w 281750"/>
              <a:gd name="connsiteY135" fmla="*/ 230315 h 319150"/>
              <a:gd name="connsiteX136" fmla="*/ 230481 w 281750"/>
              <a:gd name="connsiteY136" fmla="*/ 229388 h 319150"/>
              <a:gd name="connsiteX137" fmla="*/ 230021 w 281750"/>
              <a:gd name="connsiteY137" fmla="*/ 229027 h 319150"/>
              <a:gd name="connsiteX138" fmla="*/ 229268 w 281750"/>
              <a:gd name="connsiteY138" fmla="*/ 228465 h 319150"/>
              <a:gd name="connsiteX139" fmla="*/ 228752 w 281750"/>
              <a:gd name="connsiteY139" fmla="*/ 228097 h 319150"/>
              <a:gd name="connsiteX140" fmla="*/ 227635 w 281750"/>
              <a:gd name="connsiteY140" fmla="*/ 227376 h 319150"/>
              <a:gd name="connsiteX141" fmla="*/ 227048 w 281750"/>
              <a:gd name="connsiteY141" fmla="*/ 227038 h 319150"/>
              <a:gd name="connsiteX142" fmla="*/ 226329 w 281750"/>
              <a:gd name="connsiteY142" fmla="*/ 226643 h 319150"/>
              <a:gd name="connsiteX143" fmla="*/ 225689 w 281750"/>
              <a:gd name="connsiteY143" fmla="*/ 226315 h 319150"/>
              <a:gd name="connsiteX144" fmla="*/ 224786 w 281750"/>
              <a:gd name="connsiteY144" fmla="*/ 225896 h 319150"/>
              <a:gd name="connsiteX145" fmla="*/ 223963 w 281750"/>
              <a:gd name="connsiteY145" fmla="*/ 225553 h 319150"/>
              <a:gd name="connsiteX146" fmla="*/ 223062 w 281750"/>
              <a:gd name="connsiteY146" fmla="*/ 225209 h 319150"/>
              <a:gd name="connsiteX147" fmla="*/ 222460 w 281750"/>
              <a:gd name="connsiteY147" fmla="*/ 225007 h 319150"/>
              <a:gd name="connsiteX148" fmla="*/ 221428 w 281750"/>
              <a:gd name="connsiteY148" fmla="*/ 224696 h 319150"/>
              <a:gd name="connsiteX149" fmla="*/ 214742 w 281750"/>
              <a:gd name="connsiteY149" fmla="*/ 223778 h 319150"/>
              <a:gd name="connsiteX150" fmla="*/ 208194 w 281750"/>
              <a:gd name="connsiteY150" fmla="*/ 224657 h 319150"/>
              <a:gd name="connsiteX151" fmla="*/ 207142 w 281750"/>
              <a:gd name="connsiteY151" fmla="*/ 224966 h 319150"/>
              <a:gd name="connsiteX152" fmla="*/ 206395 w 281750"/>
              <a:gd name="connsiteY152" fmla="*/ 225219 h 319150"/>
              <a:gd name="connsiteX153" fmla="*/ 205745 w 281750"/>
              <a:gd name="connsiteY153" fmla="*/ 225463 h 319150"/>
              <a:gd name="connsiteX154" fmla="*/ 204213 w 281750"/>
              <a:gd name="connsiteY154" fmla="*/ 226118 h 319150"/>
              <a:gd name="connsiteX155" fmla="*/ 203889 w 281750"/>
              <a:gd name="connsiteY155" fmla="*/ 226266 h 319150"/>
              <a:gd name="connsiteX156" fmla="*/ 202945 w 281750"/>
              <a:gd name="connsiteY156" fmla="*/ 226751 h 319150"/>
              <a:gd name="connsiteX157" fmla="*/ 202711 w 281750"/>
              <a:gd name="connsiteY157" fmla="*/ 226882 h 319150"/>
              <a:gd name="connsiteX158" fmla="*/ 200819 w 281750"/>
              <a:gd name="connsiteY158" fmla="*/ 228036 h 319150"/>
              <a:gd name="connsiteX159" fmla="*/ 200809 w 281750"/>
              <a:gd name="connsiteY159" fmla="*/ 228044 h 319150"/>
              <a:gd name="connsiteX160" fmla="*/ 199877 w 281750"/>
              <a:gd name="connsiteY160" fmla="*/ 228706 h 319150"/>
              <a:gd name="connsiteX161" fmla="*/ 199730 w 281750"/>
              <a:gd name="connsiteY161" fmla="*/ 228820 h 319150"/>
              <a:gd name="connsiteX162" fmla="*/ 198136 w 281750"/>
              <a:gd name="connsiteY162" fmla="*/ 230133 h 319150"/>
              <a:gd name="connsiteX163" fmla="*/ 197941 w 281750"/>
              <a:gd name="connsiteY163" fmla="*/ 230306 h 319150"/>
              <a:gd name="connsiteX164" fmla="*/ 197188 w 281750"/>
              <a:gd name="connsiteY164" fmla="*/ 231021 h 319150"/>
              <a:gd name="connsiteX165" fmla="*/ 196911 w 281750"/>
              <a:gd name="connsiteY165" fmla="*/ 231309 h 319150"/>
              <a:gd name="connsiteX166" fmla="*/ 190449 w 281750"/>
              <a:gd name="connsiteY166" fmla="*/ 243123 h 319150"/>
              <a:gd name="connsiteX167" fmla="*/ 190186 w 281750"/>
              <a:gd name="connsiteY167" fmla="*/ 244430 h 319150"/>
              <a:gd name="connsiteX168" fmla="*/ 190173 w 281750"/>
              <a:gd name="connsiteY168" fmla="*/ 244496 h 319150"/>
              <a:gd name="connsiteX169" fmla="*/ 189984 w 281750"/>
              <a:gd name="connsiteY169" fmla="*/ 245809 h 319150"/>
              <a:gd name="connsiteX170" fmla="*/ 189971 w 281750"/>
              <a:gd name="connsiteY170" fmla="*/ 245916 h 319150"/>
              <a:gd name="connsiteX171" fmla="*/ 189864 w 281750"/>
              <a:gd name="connsiteY171" fmla="*/ 247160 h 319150"/>
              <a:gd name="connsiteX172" fmla="*/ 189850 w 281750"/>
              <a:gd name="connsiteY172" fmla="*/ 247330 h 319150"/>
              <a:gd name="connsiteX173" fmla="*/ 189811 w 281750"/>
              <a:gd name="connsiteY173" fmla="*/ 248711 h 319150"/>
              <a:gd name="connsiteX174" fmla="*/ 189854 w 281750"/>
              <a:gd name="connsiteY174" fmla="*/ 250143 h 319150"/>
              <a:gd name="connsiteX175" fmla="*/ 189884 w 281750"/>
              <a:gd name="connsiteY175" fmla="*/ 250537 h 319150"/>
              <a:gd name="connsiteX176" fmla="*/ 189981 w 281750"/>
              <a:gd name="connsiteY176" fmla="*/ 251582 h 319150"/>
              <a:gd name="connsiteX177" fmla="*/ 190037 w 281750"/>
              <a:gd name="connsiteY177" fmla="*/ 252023 h 319150"/>
              <a:gd name="connsiteX178" fmla="*/ 190193 w 281750"/>
              <a:gd name="connsiteY178" fmla="*/ 253026 h 319150"/>
              <a:gd name="connsiteX179" fmla="*/ 190268 w 281750"/>
              <a:gd name="connsiteY179" fmla="*/ 253457 h 319150"/>
              <a:gd name="connsiteX180" fmla="*/ 190497 w 281750"/>
              <a:gd name="connsiteY180" fmla="*/ 254499 h 319150"/>
              <a:gd name="connsiteX181" fmla="*/ 196775 w 281750"/>
              <a:gd name="connsiteY181" fmla="*/ 265967 h 319150"/>
              <a:gd name="connsiteX182" fmla="*/ 197454 w 281750"/>
              <a:gd name="connsiteY182" fmla="*/ 266649 h 319150"/>
              <a:gd name="connsiteX183" fmla="*/ 197912 w 281750"/>
              <a:gd name="connsiteY183" fmla="*/ 267087 h 319150"/>
              <a:gd name="connsiteX184" fmla="*/ 198920 w 281750"/>
              <a:gd name="connsiteY184" fmla="*/ 267966 h 319150"/>
              <a:gd name="connsiteX185" fmla="*/ 199475 w 281750"/>
              <a:gd name="connsiteY185" fmla="*/ 268402 h 319150"/>
              <a:gd name="connsiteX186" fmla="*/ 200103 w 281750"/>
              <a:gd name="connsiteY186" fmla="*/ 268875 h 319150"/>
              <a:gd name="connsiteX187" fmla="*/ 200729 w 281750"/>
              <a:gd name="connsiteY187" fmla="*/ 269320 h 319150"/>
              <a:gd name="connsiteX188" fmla="*/ 201481 w 281750"/>
              <a:gd name="connsiteY188" fmla="*/ 269810 h 319150"/>
              <a:gd name="connsiteX189" fmla="*/ 202458 w 281750"/>
              <a:gd name="connsiteY189" fmla="*/ 270394 h 319150"/>
              <a:gd name="connsiteX190" fmla="*/ 203093 w 281750"/>
              <a:gd name="connsiteY190" fmla="*/ 270747 h 319150"/>
              <a:gd name="connsiteX191" fmla="*/ 203792 w 281750"/>
              <a:gd name="connsiteY191" fmla="*/ 271105 h 319150"/>
              <a:gd name="connsiteX192" fmla="*/ 204571 w 281750"/>
              <a:gd name="connsiteY192" fmla="*/ 271468 h 319150"/>
              <a:gd name="connsiteX193" fmla="*/ 205509 w 281750"/>
              <a:gd name="connsiteY193" fmla="*/ 271865 h 319150"/>
              <a:gd name="connsiteX194" fmla="*/ 206407 w 281750"/>
              <a:gd name="connsiteY194" fmla="*/ 272205 h 319150"/>
              <a:gd name="connsiteX195" fmla="*/ 207018 w 281750"/>
              <a:gd name="connsiteY195" fmla="*/ 272412 h 319150"/>
              <a:gd name="connsiteX196" fmla="*/ 208055 w 281750"/>
              <a:gd name="connsiteY196" fmla="*/ 272727 h 3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281750" h="319150">
                <a:moveTo>
                  <a:pt x="95370" y="256814"/>
                </a:moveTo>
                <a:lnTo>
                  <a:pt x="95370" y="281748"/>
                </a:lnTo>
                <a:cubicBezTo>
                  <a:pt x="95370" y="288622"/>
                  <a:pt x="100963" y="294215"/>
                  <a:pt x="107837" y="294215"/>
                </a:cubicBezTo>
                <a:lnTo>
                  <a:pt x="123421" y="294215"/>
                </a:lnTo>
                <a:cubicBezTo>
                  <a:pt x="130306" y="294215"/>
                  <a:pt x="135887" y="299795"/>
                  <a:pt x="135887" y="306681"/>
                </a:cubicBezTo>
                <a:cubicBezTo>
                  <a:pt x="135887" y="313567"/>
                  <a:pt x="130306" y="319148"/>
                  <a:pt x="123421" y="319148"/>
                </a:cubicBezTo>
                <a:lnTo>
                  <a:pt x="107837" y="319148"/>
                </a:lnTo>
                <a:cubicBezTo>
                  <a:pt x="87216" y="319148"/>
                  <a:pt x="70437" y="302372"/>
                  <a:pt x="70437" y="281748"/>
                </a:cubicBezTo>
                <a:lnTo>
                  <a:pt x="70437" y="244971"/>
                </a:lnTo>
                <a:cubicBezTo>
                  <a:pt x="70437" y="235283"/>
                  <a:pt x="61871" y="226751"/>
                  <a:pt x="47892" y="213631"/>
                </a:cubicBezTo>
                <a:cubicBezTo>
                  <a:pt x="27680" y="194663"/>
                  <a:pt x="0" y="168685"/>
                  <a:pt x="0" y="120472"/>
                </a:cubicBezTo>
                <a:cubicBezTo>
                  <a:pt x="0" y="88421"/>
                  <a:pt x="12647" y="58219"/>
                  <a:pt x="35608" y="35425"/>
                </a:cubicBezTo>
                <a:cubicBezTo>
                  <a:pt x="58642" y="12559"/>
                  <a:pt x="89079" y="0"/>
                  <a:pt x="121392" y="0"/>
                </a:cubicBezTo>
                <a:cubicBezTo>
                  <a:pt x="121672" y="0"/>
                  <a:pt x="121945" y="0"/>
                  <a:pt x="122223" y="2"/>
                </a:cubicBezTo>
                <a:cubicBezTo>
                  <a:pt x="122495" y="0"/>
                  <a:pt x="122775" y="0"/>
                  <a:pt x="123048" y="0"/>
                </a:cubicBezTo>
                <a:cubicBezTo>
                  <a:pt x="155135" y="0"/>
                  <a:pt x="185313" y="12433"/>
                  <a:pt x="208121" y="35075"/>
                </a:cubicBezTo>
                <a:cubicBezTo>
                  <a:pt x="231080" y="57866"/>
                  <a:pt x="243724" y="88192"/>
                  <a:pt x="243724" y="120472"/>
                </a:cubicBezTo>
                <a:cubicBezTo>
                  <a:pt x="243724" y="121477"/>
                  <a:pt x="243605" y="122459"/>
                  <a:pt x="243379" y="123396"/>
                </a:cubicBezTo>
                <a:cubicBezTo>
                  <a:pt x="243220" y="130292"/>
                  <a:pt x="242502" y="136981"/>
                  <a:pt x="241238" y="143316"/>
                </a:cubicBezTo>
                <a:cubicBezTo>
                  <a:pt x="239889" y="150068"/>
                  <a:pt x="233320" y="154449"/>
                  <a:pt x="226570" y="153100"/>
                </a:cubicBezTo>
                <a:cubicBezTo>
                  <a:pt x="219818" y="151751"/>
                  <a:pt x="215438" y="145184"/>
                  <a:pt x="216787" y="138434"/>
                </a:cubicBezTo>
                <a:cubicBezTo>
                  <a:pt x="217909" y="132810"/>
                  <a:pt x="218479" y="126766"/>
                  <a:pt x="218479" y="120472"/>
                </a:cubicBezTo>
                <a:cubicBezTo>
                  <a:pt x="218479" y="119571"/>
                  <a:pt x="218574" y="118694"/>
                  <a:pt x="218754" y="117849"/>
                </a:cubicBezTo>
                <a:cubicBezTo>
                  <a:pt x="218095" y="93247"/>
                  <a:pt x="208138" y="70225"/>
                  <a:pt x="190553" y="52769"/>
                </a:cubicBezTo>
                <a:cubicBezTo>
                  <a:pt x="172455" y="34802"/>
                  <a:pt x="148505" y="24933"/>
                  <a:pt x="123043" y="24933"/>
                </a:cubicBezTo>
                <a:cubicBezTo>
                  <a:pt x="122800" y="24933"/>
                  <a:pt x="122559" y="24933"/>
                  <a:pt x="122315" y="24936"/>
                </a:cubicBezTo>
                <a:cubicBezTo>
                  <a:pt x="122254" y="24936"/>
                  <a:pt x="122193" y="24936"/>
                  <a:pt x="122130" y="24936"/>
                </a:cubicBezTo>
                <a:cubicBezTo>
                  <a:pt x="121887" y="24933"/>
                  <a:pt x="121643" y="24933"/>
                  <a:pt x="121400" y="24933"/>
                </a:cubicBezTo>
                <a:cubicBezTo>
                  <a:pt x="95706" y="24933"/>
                  <a:pt x="71503" y="34926"/>
                  <a:pt x="53173" y="53120"/>
                </a:cubicBezTo>
                <a:cubicBezTo>
                  <a:pt x="34963" y="71197"/>
                  <a:pt x="24933" y="95117"/>
                  <a:pt x="24933" y="120472"/>
                </a:cubicBezTo>
                <a:cubicBezTo>
                  <a:pt x="24933" y="157894"/>
                  <a:pt x="45280" y="176986"/>
                  <a:pt x="64954" y="195450"/>
                </a:cubicBezTo>
                <a:cubicBezTo>
                  <a:pt x="77099" y="206848"/>
                  <a:pt x="88716" y="217756"/>
                  <a:pt x="93306" y="231881"/>
                </a:cubicBezTo>
                <a:lnTo>
                  <a:pt x="109084" y="231881"/>
                </a:lnTo>
                <a:lnTo>
                  <a:pt x="109084" y="126092"/>
                </a:lnTo>
                <a:lnTo>
                  <a:pt x="96617" y="113625"/>
                </a:lnTo>
                <a:lnTo>
                  <a:pt x="80500" y="129742"/>
                </a:lnTo>
                <a:cubicBezTo>
                  <a:pt x="75631" y="134611"/>
                  <a:pt x="67737" y="134611"/>
                  <a:pt x="62869" y="129742"/>
                </a:cubicBezTo>
                <a:cubicBezTo>
                  <a:pt x="58002" y="124874"/>
                  <a:pt x="57999" y="116980"/>
                  <a:pt x="62869" y="112113"/>
                </a:cubicBezTo>
                <a:lnTo>
                  <a:pt x="87803" y="87179"/>
                </a:lnTo>
                <a:cubicBezTo>
                  <a:pt x="92673" y="82310"/>
                  <a:pt x="100564" y="82310"/>
                  <a:pt x="105434" y="87179"/>
                </a:cubicBezTo>
                <a:lnTo>
                  <a:pt x="121551" y="103296"/>
                </a:lnTo>
                <a:lnTo>
                  <a:pt x="137670" y="87179"/>
                </a:lnTo>
                <a:cubicBezTo>
                  <a:pt x="142539" y="82310"/>
                  <a:pt x="150431" y="82310"/>
                  <a:pt x="155301" y="87179"/>
                </a:cubicBezTo>
                <a:lnTo>
                  <a:pt x="180234" y="112113"/>
                </a:lnTo>
                <a:cubicBezTo>
                  <a:pt x="185102" y="116980"/>
                  <a:pt x="185102" y="124874"/>
                  <a:pt x="180234" y="129742"/>
                </a:cubicBezTo>
                <a:cubicBezTo>
                  <a:pt x="177799" y="132176"/>
                  <a:pt x="174610" y="133394"/>
                  <a:pt x="171417" y="133394"/>
                </a:cubicBezTo>
                <a:cubicBezTo>
                  <a:pt x="168228" y="133394"/>
                  <a:pt x="165038" y="132176"/>
                  <a:pt x="162603" y="129742"/>
                </a:cubicBezTo>
                <a:lnTo>
                  <a:pt x="146484" y="113625"/>
                </a:lnTo>
                <a:lnTo>
                  <a:pt x="134017" y="126092"/>
                </a:lnTo>
                <a:lnTo>
                  <a:pt x="134017" y="244348"/>
                </a:lnTo>
                <a:cubicBezTo>
                  <a:pt x="134017" y="251234"/>
                  <a:pt x="128436" y="256814"/>
                  <a:pt x="121551" y="256814"/>
                </a:cubicBezTo>
                <a:close/>
                <a:moveTo>
                  <a:pt x="280421" y="274942"/>
                </a:moveTo>
                <a:lnTo>
                  <a:pt x="275381" y="284967"/>
                </a:lnTo>
                <a:cubicBezTo>
                  <a:pt x="272671" y="290358"/>
                  <a:pt x="266491" y="293034"/>
                  <a:pt x="260705" y="291322"/>
                </a:cubicBezTo>
                <a:lnTo>
                  <a:pt x="246534" y="287129"/>
                </a:lnTo>
                <a:cubicBezTo>
                  <a:pt x="242984" y="290078"/>
                  <a:pt x="239057" y="292508"/>
                  <a:pt x="234844" y="294361"/>
                </a:cubicBezTo>
                <a:lnTo>
                  <a:pt x="232319" y="308824"/>
                </a:lnTo>
                <a:cubicBezTo>
                  <a:pt x="231280" y="314794"/>
                  <a:pt x="226098" y="319150"/>
                  <a:pt x="220040" y="319150"/>
                </a:cubicBezTo>
                <a:lnTo>
                  <a:pt x="208820" y="319150"/>
                </a:lnTo>
                <a:cubicBezTo>
                  <a:pt x="202721" y="319150"/>
                  <a:pt x="197515" y="314736"/>
                  <a:pt x="196519" y="308719"/>
                </a:cubicBezTo>
                <a:lnTo>
                  <a:pt x="194101" y="294112"/>
                </a:lnTo>
                <a:cubicBezTo>
                  <a:pt x="193872" y="294010"/>
                  <a:pt x="193651" y="293888"/>
                  <a:pt x="193424" y="293781"/>
                </a:cubicBezTo>
                <a:cubicBezTo>
                  <a:pt x="193183" y="293667"/>
                  <a:pt x="192947" y="293550"/>
                  <a:pt x="192708" y="293433"/>
                </a:cubicBezTo>
                <a:cubicBezTo>
                  <a:pt x="192155" y="293160"/>
                  <a:pt x="191605" y="292880"/>
                  <a:pt x="191062" y="292588"/>
                </a:cubicBezTo>
                <a:cubicBezTo>
                  <a:pt x="190965" y="292534"/>
                  <a:pt x="190870" y="292478"/>
                  <a:pt x="190772" y="292425"/>
                </a:cubicBezTo>
                <a:cubicBezTo>
                  <a:pt x="188618" y="291242"/>
                  <a:pt x="186543" y="289915"/>
                  <a:pt x="184580" y="288420"/>
                </a:cubicBezTo>
                <a:lnTo>
                  <a:pt x="170887" y="293345"/>
                </a:lnTo>
                <a:cubicBezTo>
                  <a:pt x="165123" y="295420"/>
                  <a:pt x="158707" y="292997"/>
                  <a:pt x="155749" y="287633"/>
                </a:cubicBezTo>
                <a:lnTo>
                  <a:pt x="150334" y="277808"/>
                </a:lnTo>
                <a:cubicBezTo>
                  <a:pt x="147419" y="272524"/>
                  <a:pt x="148707" y="265914"/>
                  <a:pt x="153392" y="262110"/>
                </a:cubicBezTo>
                <a:lnTo>
                  <a:pt x="165033" y="252658"/>
                </a:lnTo>
                <a:cubicBezTo>
                  <a:pt x="165011" y="252378"/>
                  <a:pt x="165001" y="252098"/>
                  <a:pt x="164984" y="251816"/>
                </a:cubicBezTo>
                <a:cubicBezTo>
                  <a:pt x="164967" y="251548"/>
                  <a:pt x="164948" y="251277"/>
                  <a:pt x="164936" y="251007"/>
                </a:cubicBezTo>
                <a:cubicBezTo>
                  <a:pt x="164899" y="250243"/>
                  <a:pt x="164877" y="249478"/>
                  <a:pt x="164877" y="248711"/>
                </a:cubicBezTo>
                <a:cubicBezTo>
                  <a:pt x="164877" y="247871"/>
                  <a:pt x="164899" y="247036"/>
                  <a:pt x="164941" y="246208"/>
                </a:cubicBezTo>
                <a:lnTo>
                  <a:pt x="153156" y="238139"/>
                </a:lnTo>
                <a:cubicBezTo>
                  <a:pt x="147957" y="234579"/>
                  <a:pt x="146231" y="227700"/>
                  <a:pt x="149136" y="222107"/>
                </a:cubicBezTo>
                <a:lnTo>
                  <a:pt x="154631" y="211525"/>
                </a:lnTo>
                <a:cubicBezTo>
                  <a:pt x="157383" y="206227"/>
                  <a:pt x="163506" y="203624"/>
                  <a:pt x="169231" y="205316"/>
                </a:cubicBezTo>
                <a:lnTo>
                  <a:pt x="183775" y="209621"/>
                </a:lnTo>
                <a:cubicBezTo>
                  <a:pt x="187067" y="207006"/>
                  <a:pt x="190670" y="204827"/>
                  <a:pt x="194503" y="203125"/>
                </a:cubicBezTo>
                <a:lnTo>
                  <a:pt x="197179" y="188498"/>
                </a:lnTo>
                <a:cubicBezTo>
                  <a:pt x="198262" y="182577"/>
                  <a:pt x="203422" y="178277"/>
                  <a:pt x="209443" y="178277"/>
                </a:cubicBezTo>
                <a:lnTo>
                  <a:pt x="221287" y="178277"/>
                </a:lnTo>
                <a:cubicBezTo>
                  <a:pt x="227515" y="178277"/>
                  <a:pt x="232789" y="182876"/>
                  <a:pt x="233637" y="189046"/>
                </a:cubicBezTo>
                <a:lnTo>
                  <a:pt x="235609" y="203414"/>
                </a:lnTo>
                <a:cubicBezTo>
                  <a:pt x="235791" y="203500"/>
                  <a:pt x="235969" y="203597"/>
                  <a:pt x="236152" y="203682"/>
                </a:cubicBezTo>
                <a:cubicBezTo>
                  <a:pt x="236351" y="203777"/>
                  <a:pt x="236549" y="203880"/>
                  <a:pt x="236748" y="203977"/>
                </a:cubicBezTo>
                <a:cubicBezTo>
                  <a:pt x="237316" y="204257"/>
                  <a:pt x="237878" y="204542"/>
                  <a:pt x="238436" y="204844"/>
                </a:cubicBezTo>
                <a:cubicBezTo>
                  <a:pt x="238516" y="204888"/>
                  <a:pt x="238596" y="204934"/>
                  <a:pt x="238677" y="204978"/>
                </a:cubicBezTo>
                <a:cubicBezTo>
                  <a:pt x="240722" y="206100"/>
                  <a:pt x="242697" y="207354"/>
                  <a:pt x="244572" y="208757"/>
                </a:cubicBezTo>
                <a:lnTo>
                  <a:pt x="258032" y="203617"/>
                </a:lnTo>
                <a:cubicBezTo>
                  <a:pt x="263503" y="201527"/>
                  <a:pt x="269690" y="203529"/>
                  <a:pt x="272902" y="208426"/>
                </a:cubicBezTo>
                <a:lnTo>
                  <a:pt x="279707" y="218796"/>
                </a:lnTo>
                <a:cubicBezTo>
                  <a:pt x="283294" y="224265"/>
                  <a:pt x="282045" y="231574"/>
                  <a:pt x="276849" y="235543"/>
                </a:cubicBezTo>
                <a:lnTo>
                  <a:pt x="264472" y="244995"/>
                </a:lnTo>
                <a:cubicBezTo>
                  <a:pt x="264489" y="245234"/>
                  <a:pt x="264497" y="245473"/>
                  <a:pt x="264511" y="245711"/>
                </a:cubicBezTo>
                <a:cubicBezTo>
                  <a:pt x="264526" y="245955"/>
                  <a:pt x="264540" y="246198"/>
                  <a:pt x="264553" y="246442"/>
                </a:cubicBezTo>
                <a:cubicBezTo>
                  <a:pt x="264587" y="247197"/>
                  <a:pt x="264611" y="247954"/>
                  <a:pt x="264611" y="248711"/>
                </a:cubicBezTo>
                <a:cubicBezTo>
                  <a:pt x="264611" y="249337"/>
                  <a:pt x="264599" y="249960"/>
                  <a:pt x="264574" y="250583"/>
                </a:cubicBezTo>
                <a:lnTo>
                  <a:pt x="276571" y="259230"/>
                </a:lnTo>
                <a:cubicBezTo>
                  <a:pt x="281538" y="262809"/>
                  <a:pt x="283172" y="269471"/>
                  <a:pt x="280421" y="274942"/>
                </a:cubicBezTo>
                <a:close/>
                <a:moveTo>
                  <a:pt x="208055" y="272727"/>
                </a:moveTo>
                <a:cubicBezTo>
                  <a:pt x="210186" y="273321"/>
                  <a:pt x="212426" y="273644"/>
                  <a:pt x="214742" y="273644"/>
                </a:cubicBezTo>
                <a:cubicBezTo>
                  <a:pt x="216858" y="273644"/>
                  <a:pt x="218910" y="273377"/>
                  <a:pt x="220870" y="272880"/>
                </a:cubicBezTo>
                <a:cubicBezTo>
                  <a:pt x="221394" y="272748"/>
                  <a:pt x="221908" y="272595"/>
                  <a:pt x="222416" y="272432"/>
                </a:cubicBezTo>
                <a:cubicBezTo>
                  <a:pt x="222597" y="272373"/>
                  <a:pt x="222774" y="272313"/>
                  <a:pt x="222952" y="272249"/>
                </a:cubicBezTo>
                <a:cubicBezTo>
                  <a:pt x="223320" y="272123"/>
                  <a:pt x="223680" y="271984"/>
                  <a:pt x="224041" y="271840"/>
                </a:cubicBezTo>
                <a:cubicBezTo>
                  <a:pt x="224338" y="271718"/>
                  <a:pt x="224632" y="271594"/>
                  <a:pt x="224924" y="271463"/>
                </a:cubicBezTo>
                <a:cubicBezTo>
                  <a:pt x="225202" y="271339"/>
                  <a:pt x="225480" y="271210"/>
                  <a:pt x="225752" y="271076"/>
                </a:cubicBezTo>
                <a:cubicBezTo>
                  <a:pt x="226008" y="270949"/>
                  <a:pt x="226261" y="270820"/>
                  <a:pt x="226512" y="270686"/>
                </a:cubicBezTo>
                <a:cubicBezTo>
                  <a:pt x="226748" y="270559"/>
                  <a:pt x="226977" y="270426"/>
                  <a:pt x="227208" y="270292"/>
                </a:cubicBezTo>
                <a:cubicBezTo>
                  <a:pt x="227593" y="270068"/>
                  <a:pt x="227971" y="269836"/>
                  <a:pt x="228341" y="269595"/>
                </a:cubicBezTo>
                <a:cubicBezTo>
                  <a:pt x="228543" y="269461"/>
                  <a:pt x="228745" y="269327"/>
                  <a:pt x="228942" y="269189"/>
                </a:cubicBezTo>
                <a:cubicBezTo>
                  <a:pt x="229171" y="269030"/>
                  <a:pt x="229400" y="268872"/>
                  <a:pt x="229624" y="268704"/>
                </a:cubicBezTo>
                <a:cubicBezTo>
                  <a:pt x="229984" y="268436"/>
                  <a:pt x="230337" y="268156"/>
                  <a:pt x="230683" y="267866"/>
                </a:cubicBezTo>
                <a:cubicBezTo>
                  <a:pt x="230853" y="267725"/>
                  <a:pt x="231019" y="267577"/>
                  <a:pt x="231185" y="267431"/>
                </a:cubicBezTo>
                <a:cubicBezTo>
                  <a:pt x="231499" y="267155"/>
                  <a:pt x="231805" y="266873"/>
                  <a:pt x="232105" y="266581"/>
                </a:cubicBezTo>
                <a:cubicBezTo>
                  <a:pt x="232190" y="266498"/>
                  <a:pt x="232280" y="266418"/>
                  <a:pt x="232363" y="266335"/>
                </a:cubicBezTo>
                <a:cubicBezTo>
                  <a:pt x="232748" y="265950"/>
                  <a:pt x="233115" y="265548"/>
                  <a:pt x="233478" y="265137"/>
                </a:cubicBezTo>
                <a:cubicBezTo>
                  <a:pt x="236266" y="261959"/>
                  <a:pt x="238265" y="258076"/>
                  <a:pt x="239156" y="253785"/>
                </a:cubicBezTo>
                <a:cubicBezTo>
                  <a:pt x="239212" y="253518"/>
                  <a:pt x="239256" y="253250"/>
                  <a:pt x="239303" y="252979"/>
                </a:cubicBezTo>
                <a:cubicBezTo>
                  <a:pt x="239329" y="252838"/>
                  <a:pt x="239356" y="252697"/>
                  <a:pt x="239380" y="252556"/>
                </a:cubicBezTo>
                <a:cubicBezTo>
                  <a:pt x="239439" y="252173"/>
                  <a:pt x="239488" y="251789"/>
                  <a:pt x="239529" y="251402"/>
                </a:cubicBezTo>
                <a:cubicBezTo>
                  <a:pt x="239534" y="251365"/>
                  <a:pt x="239539" y="251329"/>
                  <a:pt x="239544" y="251294"/>
                </a:cubicBezTo>
                <a:cubicBezTo>
                  <a:pt x="239631" y="250435"/>
                  <a:pt x="239678" y="249573"/>
                  <a:pt x="239678" y="248711"/>
                </a:cubicBezTo>
                <a:cubicBezTo>
                  <a:pt x="239678" y="248234"/>
                  <a:pt x="239661" y="247757"/>
                  <a:pt x="239631" y="247277"/>
                </a:cubicBezTo>
                <a:cubicBezTo>
                  <a:pt x="239624" y="247141"/>
                  <a:pt x="239612" y="247007"/>
                  <a:pt x="239602" y="246870"/>
                </a:cubicBezTo>
                <a:cubicBezTo>
                  <a:pt x="239575" y="246527"/>
                  <a:pt x="239546" y="246184"/>
                  <a:pt x="239507" y="245843"/>
                </a:cubicBezTo>
                <a:cubicBezTo>
                  <a:pt x="239488" y="245687"/>
                  <a:pt x="239468" y="245531"/>
                  <a:pt x="239446" y="245378"/>
                </a:cubicBezTo>
                <a:cubicBezTo>
                  <a:pt x="239402" y="245054"/>
                  <a:pt x="239354" y="244730"/>
                  <a:pt x="239298" y="244406"/>
                </a:cubicBezTo>
                <a:cubicBezTo>
                  <a:pt x="239268" y="244250"/>
                  <a:pt x="239244" y="244094"/>
                  <a:pt x="239212" y="243941"/>
                </a:cubicBezTo>
                <a:cubicBezTo>
                  <a:pt x="239149" y="243607"/>
                  <a:pt x="239074" y="243276"/>
                  <a:pt x="238996" y="242945"/>
                </a:cubicBezTo>
                <a:cubicBezTo>
                  <a:pt x="237949" y="238540"/>
                  <a:pt x="235733" y="234586"/>
                  <a:pt x="232689" y="231428"/>
                </a:cubicBezTo>
                <a:cubicBezTo>
                  <a:pt x="232424" y="231153"/>
                  <a:pt x="232154" y="230883"/>
                  <a:pt x="231876" y="230622"/>
                </a:cubicBezTo>
                <a:cubicBezTo>
                  <a:pt x="231769" y="230520"/>
                  <a:pt x="231664" y="230415"/>
                  <a:pt x="231557" y="230315"/>
                </a:cubicBezTo>
                <a:cubicBezTo>
                  <a:pt x="231207" y="229996"/>
                  <a:pt x="230846" y="229687"/>
                  <a:pt x="230481" y="229388"/>
                </a:cubicBezTo>
                <a:cubicBezTo>
                  <a:pt x="230330" y="229266"/>
                  <a:pt x="230174" y="229147"/>
                  <a:pt x="230021" y="229027"/>
                </a:cubicBezTo>
                <a:cubicBezTo>
                  <a:pt x="229772" y="228835"/>
                  <a:pt x="229524" y="228647"/>
                  <a:pt x="229268" y="228465"/>
                </a:cubicBezTo>
                <a:cubicBezTo>
                  <a:pt x="229098" y="228341"/>
                  <a:pt x="228927" y="228216"/>
                  <a:pt x="228752" y="228097"/>
                </a:cubicBezTo>
                <a:cubicBezTo>
                  <a:pt x="228387" y="227846"/>
                  <a:pt x="228014" y="227605"/>
                  <a:pt x="227635" y="227376"/>
                </a:cubicBezTo>
                <a:cubicBezTo>
                  <a:pt x="227442" y="227260"/>
                  <a:pt x="227245" y="227150"/>
                  <a:pt x="227048" y="227038"/>
                </a:cubicBezTo>
                <a:cubicBezTo>
                  <a:pt x="226809" y="226904"/>
                  <a:pt x="226570" y="226770"/>
                  <a:pt x="226329" y="226643"/>
                </a:cubicBezTo>
                <a:cubicBezTo>
                  <a:pt x="226118" y="226531"/>
                  <a:pt x="225903" y="226419"/>
                  <a:pt x="225689" y="226315"/>
                </a:cubicBezTo>
                <a:cubicBezTo>
                  <a:pt x="225392" y="226169"/>
                  <a:pt x="225090" y="226030"/>
                  <a:pt x="224786" y="225896"/>
                </a:cubicBezTo>
                <a:cubicBezTo>
                  <a:pt x="224513" y="225777"/>
                  <a:pt x="224240" y="225662"/>
                  <a:pt x="223963" y="225553"/>
                </a:cubicBezTo>
                <a:cubicBezTo>
                  <a:pt x="223663" y="225433"/>
                  <a:pt x="223366" y="225316"/>
                  <a:pt x="223062" y="225209"/>
                </a:cubicBezTo>
                <a:cubicBezTo>
                  <a:pt x="222862" y="225139"/>
                  <a:pt x="222662" y="225073"/>
                  <a:pt x="222460" y="225007"/>
                </a:cubicBezTo>
                <a:cubicBezTo>
                  <a:pt x="222119" y="224895"/>
                  <a:pt x="221774" y="224791"/>
                  <a:pt x="221428" y="224696"/>
                </a:cubicBezTo>
                <a:cubicBezTo>
                  <a:pt x="219297" y="224101"/>
                  <a:pt x="217057" y="223778"/>
                  <a:pt x="214742" y="223778"/>
                </a:cubicBezTo>
                <a:cubicBezTo>
                  <a:pt x="212475" y="223778"/>
                  <a:pt x="210281" y="224087"/>
                  <a:pt x="208194" y="224657"/>
                </a:cubicBezTo>
                <a:cubicBezTo>
                  <a:pt x="207841" y="224752"/>
                  <a:pt x="207488" y="224854"/>
                  <a:pt x="207142" y="224966"/>
                </a:cubicBezTo>
                <a:cubicBezTo>
                  <a:pt x="206892" y="225046"/>
                  <a:pt x="206641" y="225131"/>
                  <a:pt x="206395" y="225219"/>
                </a:cubicBezTo>
                <a:cubicBezTo>
                  <a:pt x="206176" y="225297"/>
                  <a:pt x="205961" y="225380"/>
                  <a:pt x="205745" y="225463"/>
                </a:cubicBezTo>
                <a:cubicBezTo>
                  <a:pt x="205226" y="225665"/>
                  <a:pt x="204715" y="225881"/>
                  <a:pt x="204213" y="226118"/>
                </a:cubicBezTo>
                <a:cubicBezTo>
                  <a:pt x="204106" y="226166"/>
                  <a:pt x="203996" y="226215"/>
                  <a:pt x="203889" y="226266"/>
                </a:cubicBezTo>
                <a:cubicBezTo>
                  <a:pt x="203570" y="226422"/>
                  <a:pt x="203256" y="226585"/>
                  <a:pt x="202945" y="226751"/>
                </a:cubicBezTo>
                <a:cubicBezTo>
                  <a:pt x="202867" y="226794"/>
                  <a:pt x="202789" y="226838"/>
                  <a:pt x="202711" y="226882"/>
                </a:cubicBezTo>
                <a:cubicBezTo>
                  <a:pt x="202063" y="227240"/>
                  <a:pt x="201430" y="227622"/>
                  <a:pt x="200819" y="228036"/>
                </a:cubicBezTo>
                <a:cubicBezTo>
                  <a:pt x="200816" y="228039"/>
                  <a:pt x="200812" y="228041"/>
                  <a:pt x="200809" y="228044"/>
                </a:cubicBezTo>
                <a:cubicBezTo>
                  <a:pt x="200493" y="228255"/>
                  <a:pt x="200183" y="228477"/>
                  <a:pt x="199877" y="228706"/>
                </a:cubicBezTo>
                <a:cubicBezTo>
                  <a:pt x="199828" y="228742"/>
                  <a:pt x="199779" y="228781"/>
                  <a:pt x="199730" y="228820"/>
                </a:cubicBezTo>
                <a:cubicBezTo>
                  <a:pt x="199180" y="229234"/>
                  <a:pt x="198649" y="229675"/>
                  <a:pt x="198136" y="230133"/>
                </a:cubicBezTo>
                <a:cubicBezTo>
                  <a:pt x="198072" y="230191"/>
                  <a:pt x="198007" y="230247"/>
                  <a:pt x="197941" y="230306"/>
                </a:cubicBezTo>
                <a:cubicBezTo>
                  <a:pt x="197685" y="230539"/>
                  <a:pt x="197434" y="230778"/>
                  <a:pt x="197188" y="231021"/>
                </a:cubicBezTo>
                <a:cubicBezTo>
                  <a:pt x="197096" y="231116"/>
                  <a:pt x="197003" y="231214"/>
                  <a:pt x="196911" y="231309"/>
                </a:cubicBezTo>
                <a:cubicBezTo>
                  <a:pt x="193767" y="234528"/>
                  <a:pt x="191491" y="238592"/>
                  <a:pt x="190449" y="243123"/>
                </a:cubicBezTo>
                <a:cubicBezTo>
                  <a:pt x="190349" y="243556"/>
                  <a:pt x="190261" y="243992"/>
                  <a:pt x="190186" y="244430"/>
                </a:cubicBezTo>
                <a:cubicBezTo>
                  <a:pt x="190181" y="244452"/>
                  <a:pt x="190176" y="244474"/>
                  <a:pt x="190173" y="244496"/>
                </a:cubicBezTo>
                <a:cubicBezTo>
                  <a:pt x="190098" y="244935"/>
                  <a:pt x="190035" y="245370"/>
                  <a:pt x="189984" y="245809"/>
                </a:cubicBezTo>
                <a:cubicBezTo>
                  <a:pt x="189979" y="245845"/>
                  <a:pt x="189974" y="245879"/>
                  <a:pt x="189971" y="245916"/>
                </a:cubicBezTo>
                <a:cubicBezTo>
                  <a:pt x="189923" y="246330"/>
                  <a:pt x="189889" y="246744"/>
                  <a:pt x="189864" y="247160"/>
                </a:cubicBezTo>
                <a:cubicBezTo>
                  <a:pt x="189859" y="247216"/>
                  <a:pt x="189852" y="247272"/>
                  <a:pt x="189850" y="247330"/>
                </a:cubicBezTo>
                <a:cubicBezTo>
                  <a:pt x="189823" y="247791"/>
                  <a:pt x="189811" y="248253"/>
                  <a:pt x="189811" y="248711"/>
                </a:cubicBezTo>
                <a:cubicBezTo>
                  <a:pt x="189811" y="249188"/>
                  <a:pt x="189828" y="249666"/>
                  <a:pt x="189854" y="250143"/>
                </a:cubicBezTo>
                <a:cubicBezTo>
                  <a:pt x="189862" y="250274"/>
                  <a:pt x="189874" y="250406"/>
                  <a:pt x="189884" y="250537"/>
                </a:cubicBezTo>
                <a:cubicBezTo>
                  <a:pt x="189911" y="250885"/>
                  <a:pt x="189940" y="251234"/>
                  <a:pt x="189981" y="251582"/>
                </a:cubicBezTo>
                <a:cubicBezTo>
                  <a:pt x="189998" y="251730"/>
                  <a:pt x="190018" y="251876"/>
                  <a:pt x="190037" y="252023"/>
                </a:cubicBezTo>
                <a:cubicBezTo>
                  <a:pt x="190081" y="252359"/>
                  <a:pt x="190135" y="252692"/>
                  <a:pt x="190193" y="253026"/>
                </a:cubicBezTo>
                <a:cubicBezTo>
                  <a:pt x="190217" y="253169"/>
                  <a:pt x="190242" y="253313"/>
                  <a:pt x="190268" y="253457"/>
                </a:cubicBezTo>
                <a:cubicBezTo>
                  <a:pt x="190337" y="253805"/>
                  <a:pt x="190415" y="254153"/>
                  <a:pt x="190497" y="254499"/>
                </a:cubicBezTo>
                <a:cubicBezTo>
                  <a:pt x="191542" y="258884"/>
                  <a:pt x="193748" y="262819"/>
                  <a:pt x="196775" y="265967"/>
                </a:cubicBezTo>
                <a:cubicBezTo>
                  <a:pt x="196996" y="266201"/>
                  <a:pt x="197223" y="266427"/>
                  <a:pt x="197454" y="266649"/>
                </a:cubicBezTo>
                <a:cubicBezTo>
                  <a:pt x="197605" y="266798"/>
                  <a:pt x="197756" y="266946"/>
                  <a:pt x="197912" y="267087"/>
                </a:cubicBezTo>
                <a:cubicBezTo>
                  <a:pt x="198240" y="267389"/>
                  <a:pt x="198576" y="267684"/>
                  <a:pt x="198920" y="267966"/>
                </a:cubicBezTo>
                <a:cubicBezTo>
                  <a:pt x="199102" y="268115"/>
                  <a:pt x="199290" y="268256"/>
                  <a:pt x="199475" y="268402"/>
                </a:cubicBezTo>
                <a:cubicBezTo>
                  <a:pt x="199682" y="268563"/>
                  <a:pt x="199891" y="268721"/>
                  <a:pt x="200103" y="268875"/>
                </a:cubicBezTo>
                <a:cubicBezTo>
                  <a:pt x="200310" y="269025"/>
                  <a:pt x="200517" y="269176"/>
                  <a:pt x="200729" y="269320"/>
                </a:cubicBezTo>
                <a:cubicBezTo>
                  <a:pt x="200977" y="269491"/>
                  <a:pt x="201228" y="269649"/>
                  <a:pt x="201481" y="269810"/>
                </a:cubicBezTo>
                <a:cubicBezTo>
                  <a:pt x="201800" y="270012"/>
                  <a:pt x="202126" y="270206"/>
                  <a:pt x="202458" y="270394"/>
                </a:cubicBezTo>
                <a:cubicBezTo>
                  <a:pt x="202669" y="270513"/>
                  <a:pt x="202879" y="270633"/>
                  <a:pt x="203093" y="270747"/>
                </a:cubicBezTo>
                <a:cubicBezTo>
                  <a:pt x="203324" y="270869"/>
                  <a:pt x="203556" y="270988"/>
                  <a:pt x="203792" y="271105"/>
                </a:cubicBezTo>
                <a:cubicBezTo>
                  <a:pt x="204050" y="271232"/>
                  <a:pt x="204311" y="271348"/>
                  <a:pt x="204571" y="271468"/>
                </a:cubicBezTo>
                <a:cubicBezTo>
                  <a:pt x="204880" y="271604"/>
                  <a:pt x="205192" y="271738"/>
                  <a:pt x="205509" y="271865"/>
                </a:cubicBezTo>
                <a:cubicBezTo>
                  <a:pt x="205806" y="271984"/>
                  <a:pt x="206105" y="272098"/>
                  <a:pt x="206407" y="272205"/>
                </a:cubicBezTo>
                <a:cubicBezTo>
                  <a:pt x="206609" y="272279"/>
                  <a:pt x="206814" y="272347"/>
                  <a:pt x="207018" y="272412"/>
                </a:cubicBezTo>
                <a:cubicBezTo>
                  <a:pt x="207359" y="272524"/>
                  <a:pt x="207707" y="272629"/>
                  <a:pt x="208055" y="2727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Icon 36">
            <a:extLst>
              <a:ext uri="{FF2B5EF4-FFF2-40B4-BE49-F238E27FC236}">
                <a16:creationId xmlns:a16="http://schemas.microsoft.com/office/drawing/2014/main" id="{A99C048F-E3F5-4ED8-B053-639847BEF2A8}"/>
              </a:ext>
            </a:extLst>
          </p:cNvPr>
          <p:cNvSpPr/>
          <p:nvPr/>
        </p:nvSpPr>
        <p:spPr>
          <a:xfrm>
            <a:off x="4584263" y="4088228"/>
            <a:ext cx="460304" cy="460304"/>
          </a:xfrm>
          <a:custGeom>
            <a:avLst/>
            <a:gdLst>
              <a:gd name="connsiteX0" fmla="*/ 159250 w 319148"/>
              <a:gd name="connsiteY0" fmla="*/ 113227 h 319149"/>
              <a:gd name="connsiteX1" fmla="*/ 171693 w 319148"/>
              <a:gd name="connsiteY1" fmla="*/ 125669 h 319149"/>
              <a:gd name="connsiteX2" fmla="*/ 171693 w 319148"/>
              <a:gd name="connsiteY2" fmla="*/ 133671 h 319149"/>
              <a:gd name="connsiteX3" fmla="*/ 197212 w 319148"/>
              <a:gd name="connsiteY3" fmla="*/ 163691 h 319149"/>
              <a:gd name="connsiteX4" fmla="*/ 184770 w 319148"/>
              <a:gd name="connsiteY4" fmla="*/ 176133 h 319149"/>
              <a:gd name="connsiteX5" fmla="*/ 172327 w 319148"/>
              <a:gd name="connsiteY5" fmla="*/ 163691 h 319149"/>
              <a:gd name="connsiteX6" fmla="*/ 165881 w 319148"/>
              <a:gd name="connsiteY6" fmla="*/ 158020 h 319149"/>
              <a:gd name="connsiteX7" fmla="*/ 155099 w 319148"/>
              <a:gd name="connsiteY7" fmla="*/ 158020 h 319149"/>
              <a:gd name="connsiteX8" fmla="*/ 144987 w 319148"/>
              <a:gd name="connsiteY8" fmla="*/ 167791 h 319149"/>
              <a:gd name="connsiteX9" fmla="*/ 144987 w 319148"/>
              <a:gd name="connsiteY9" fmla="*/ 172329 h 319149"/>
              <a:gd name="connsiteX10" fmla="*/ 155099 w 319148"/>
              <a:gd name="connsiteY10" fmla="*/ 182905 h 319149"/>
              <a:gd name="connsiteX11" fmla="*/ 166500 w 319148"/>
              <a:gd name="connsiteY11" fmla="*/ 182905 h 319149"/>
              <a:gd name="connsiteX12" fmla="*/ 191204 w 319148"/>
              <a:gd name="connsiteY12" fmla="*/ 192914 h 319149"/>
              <a:gd name="connsiteX13" fmla="*/ 201567 w 319148"/>
              <a:gd name="connsiteY13" fmla="*/ 217644 h 319149"/>
              <a:gd name="connsiteX14" fmla="*/ 201567 w 319148"/>
              <a:gd name="connsiteY14" fmla="*/ 220698 h 319149"/>
              <a:gd name="connsiteX15" fmla="*/ 171693 w 319148"/>
              <a:gd name="connsiteY15" fmla="*/ 254707 h 319149"/>
              <a:gd name="connsiteX16" fmla="*/ 171693 w 319148"/>
              <a:gd name="connsiteY16" fmla="*/ 261913 h 319149"/>
              <a:gd name="connsiteX17" fmla="*/ 159250 w 319148"/>
              <a:gd name="connsiteY17" fmla="*/ 274356 h 319149"/>
              <a:gd name="connsiteX18" fmla="*/ 146806 w 319148"/>
              <a:gd name="connsiteY18" fmla="*/ 261914 h 319149"/>
              <a:gd name="connsiteX19" fmla="*/ 146806 w 319148"/>
              <a:gd name="connsiteY19" fmla="*/ 255043 h 319149"/>
              <a:gd name="connsiteX20" fmla="*/ 116932 w 319148"/>
              <a:gd name="connsiteY20" fmla="*/ 224587 h 319149"/>
              <a:gd name="connsiteX21" fmla="*/ 129374 w 319148"/>
              <a:gd name="connsiteY21" fmla="*/ 212145 h 319149"/>
              <a:gd name="connsiteX22" fmla="*/ 141817 w 319148"/>
              <a:gd name="connsiteY22" fmla="*/ 224587 h 319149"/>
              <a:gd name="connsiteX23" fmla="*/ 147970 w 319148"/>
              <a:gd name="connsiteY23" fmla="*/ 230186 h 319149"/>
              <a:gd name="connsiteX24" fmla="*/ 166500 w 319148"/>
              <a:gd name="connsiteY24" fmla="*/ 230186 h 319149"/>
              <a:gd name="connsiteX25" fmla="*/ 176681 w 319148"/>
              <a:gd name="connsiteY25" fmla="*/ 220698 h 319149"/>
              <a:gd name="connsiteX26" fmla="*/ 176681 w 319148"/>
              <a:gd name="connsiteY26" fmla="*/ 217645 h 319149"/>
              <a:gd name="connsiteX27" fmla="*/ 166500 w 319148"/>
              <a:gd name="connsiteY27" fmla="*/ 207790 h 319149"/>
              <a:gd name="connsiteX28" fmla="*/ 155098 w 319148"/>
              <a:gd name="connsiteY28" fmla="*/ 207790 h 319149"/>
              <a:gd name="connsiteX29" fmla="*/ 120102 w 319148"/>
              <a:gd name="connsiteY29" fmla="*/ 172329 h 319149"/>
              <a:gd name="connsiteX30" fmla="*/ 120102 w 319148"/>
              <a:gd name="connsiteY30" fmla="*/ 167791 h 319149"/>
              <a:gd name="connsiteX31" fmla="*/ 130434 w 319148"/>
              <a:gd name="connsiteY31" fmla="*/ 143099 h 319149"/>
              <a:gd name="connsiteX32" fmla="*/ 146808 w 319148"/>
              <a:gd name="connsiteY32" fmla="*/ 134098 h 319149"/>
              <a:gd name="connsiteX33" fmla="*/ 146808 w 319148"/>
              <a:gd name="connsiteY33" fmla="*/ 125669 h 319149"/>
              <a:gd name="connsiteX34" fmla="*/ 159250 w 319148"/>
              <a:gd name="connsiteY34" fmla="*/ 113227 h 319149"/>
              <a:gd name="connsiteX35" fmla="*/ 185246 w 319148"/>
              <a:gd name="connsiteY35" fmla="*/ 31065 h 319149"/>
              <a:gd name="connsiteX36" fmla="*/ 133280 w 319148"/>
              <a:gd name="connsiteY36" fmla="*/ 31068 h 319149"/>
              <a:gd name="connsiteX37" fmla="*/ 142909 w 319148"/>
              <a:gd name="connsiteY37" fmla="*/ 55991 h 319149"/>
              <a:gd name="connsiteX38" fmla="*/ 175616 w 319148"/>
              <a:gd name="connsiteY38" fmla="*/ 55991 h 319149"/>
              <a:gd name="connsiteX39" fmla="*/ 117630 w 319148"/>
              <a:gd name="connsiteY39" fmla="*/ 805 h 319149"/>
              <a:gd name="connsiteX40" fmla="*/ 200897 w 319148"/>
              <a:gd name="connsiteY40" fmla="*/ 805 h 319149"/>
              <a:gd name="connsiteX41" fmla="*/ 212372 w 319148"/>
              <a:gd name="connsiteY41" fmla="*/ 2206 h 319149"/>
              <a:gd name="connsiteX42" fmla="*/ 217742 w 319148"/>
              <a:gd name="connsiteY42" fmla="*/ 12442 h 319149"/>
              <a:gd name="connsiteX43" fmla="*/ 217742 w 319148"/>
              <a:gd name="connsiteY43" fmla="*/ 13687 h 319149"/>
              <a:gd name="connsiteX44" fmla="*/ 216906 w 319148"/>
              <a:gd name="connsiteY44" fmla="*/ 18171 h 319149"/>
              <a:gd name="connsiteX45" fmla="*/ 200133 w 319148"/>
              <a:gd name="connsiteY45" fmla="*/ 61583 h 319149"/>
              <a:gd name="connsiteX46" fmla="*/ 253331 w 319148"/>
              <a:gd name="connsiteY46" fmla="*/ 93882 h 319149"/>
              <a:gd name="connsiteX47" fmla="*/ 298080 w 319148"/>
              <a:gd name="connsiteY47" fmla="*/ 140906 h 319149"/>
              <a:gd name="connsiteX48" fmla="*/ 319148 w 319148"/>
              <a:gd name="connsiteY48" fmla="*/ 209033 h 319149"/>
              <a:gd name="connsiteX49" fmla="*/ 306706 w 319148"/>
              <a:gd name="connsiteY49" fmla="*/ 221476 h 319149"/>
              <a:gd name="connsiteX50" fmla="*/ 294263 w 319148"/>
              <a:gd name="connsiteY50" fmla="*/ 209033 h 319149"/>
              <a:gd name="connsiteX51" fmla="*/ 242038 w 319148"/>
              <a:gd name="connsiteY51" fmla="*/ 116676 h 319149"/>
              <a:gd name="connsiteX52" fmla="*/ 268134 w 319148"/>
              <a:gd name="connsiteY52" fmla="*/ 197213 h 319149"/>
              <a:gd name="connsiteX53" fmla="*/ 255692 w 319148"/>
              <a:gd name="connsiteY53" fmla="*/ 209656 h 319149"/>
              <a:gd name="connsiteX54" fmla="*/ 243249 w 319148"/>
              <a:gd name="connsiteY54" fmla="*/ 197213 h 319149"/>
              <a:gd name="connsiteX55" fmla="*/ 176845 w 319148"/>
              <a:gd name="connsiteY55" fmla="*/ 81375 h 319149"/>
              <a:gd name="connsiteX56" fmla="*/ 176273 w 319148"/>
              <a:gd name="connsiteY56" fmla="*/ 80877 h 319149"/>
              <a:gd name="connsiteX57" fmla="*/ 136228 w 319148"/>
              <a:gd name="connsiteY57" fmla="*/ 80877 h 319149"/>
              <a:gd name="connsiteX58" fmla="*/ 80251 w 319148"/>
              <a:gd name="connsiteY58" fmla="*/ 113939 h 319149"/>
              <a:gd name="connsiteX59" fmla="*/ 24885 w 319148"/>
              <a:gd name="connsiteY59" fmla="*/ 209033 h 319149"/>
              <a:gd name="connsiteX60" fmla="*/ 102273 w 319148"/>
              <a:gd name="connsiteY60" fmla="*/ 294230 h 319149"/>
              <a:gd name="connsiteX61" fmla="*/ 214183 w 319148"/>
              <a:gd name="connsiteY61" fmla="*/ 294264 h 319149"/>
              <a:gd name="connsiteX62" fmla="*/ 279148 w 319148"/>
              <a:gd name="connsiteY62" fmla="*/ 262816 h 319149"/>
              <a:gd name="connsiteX63" fmla="*/ 296484 w 319148"/>
              <a:gd name="connsiteY63" fmla="*/ 259801 h 319149"/>
              <a:gd name="connsiteX64" fmla="*/ 299500 w 319148"/>
              <a:gd name="connsiteY64" fmla="*/ 277137 h 319149"/>
              <a:gd name="connsiteX65" fmla="*/ 214582 w 319148"/>
              <a:gd name="connsiteY65" fmla="*/ 319146 h 319149"/>
              <a:gd name="connsiteX66" fmla="*/ 214313 w 319148"/>
              <a:gd name="connsiteY66" fmla="*/ 319149 h 319149"/>
              <a:gd name="connsiteX67" fmla="*/ 102110 w 319148"/>
              <a:gd name="connsiteY67" fmla="*/ 319115 h 319149"/>
              <a:gd name="connsiteX68" fmla="*/ 101809 w 319148"/>
              <a:gd name="connsiteY68" fmla="*/ 319111 h 319149"/>
              <a:gd name="connsiteX69" fmla="*/ 28501 w 319148"/>
              <a:gd name="connsiteY69" fmla="*/ 288749 h 319149"/>
              <a:gd name="connsiteX70" fmla="*/ 0 w 319148"/>
              <a:gd name="connsiteY70" fmla="*/ 209033 h 319149"/>
              <a:gd name="connsiteX71" fmla="*/ 20955 w 319148"/>
              <a:gd name="connsiteY71" fmla="*/ 140931 h 319149"/>
              <a:gd name="connsiteX72" fmla="*/ 65481 w 319148"/>
              <a:gd name="connsiteY72" fmla="*/ 93901 h 319149"/>
              <a:gd name="connsiteX73" fmla="*/ 118400 w 319148"/>
              <a:gd name="connsiteY73" fmla="*/ 61604 h 319149"/>
              <a:gd name="connsiteX74" fmla="*/ 101619 w 319148"/>
              <a:gd name="connsiteY74" fmla="*/ 18171 h 319149"/>
              <a:gd name="connsiteX75" fmla="*/ 100783 w 319148"/>
              <a:gd name="connsiteY75" fmla="*/ 13687 h 319149"/>
              <a:gd name="connsiteX76" fmla="*/ 100783 w 319148"/>
              <a:gd name="connsiteY76" fmla="*/ 12442 h 319149"/>
              <a:gd name="connsiteX77" fmla="*/ 106154 w 319148"/>
              <a:gd name="connsiteY77" fmla="*/ 2205 h 319149"/>
              <a:gd name="connsiteX78" fmla="*/ 117630 w 319148"/>
              <a:gd name="connsiteY78" fmla="*/ 805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9148" h="319149">
                <a:moveTo>
                  <a:pt x="159250" y="113227"/>
                </a:moveTo>
                <a:cubicBezTo>
                  <a:pt x="166122" y="113227"/>
                  <a:pt x="171693" y="118798"/>
                  <a:pt x="171693" y="125669"/>
                </a:cubicBezTo>
                <a:lnTo>
                  <a:pt x="171693" y="133671"/>
                </a:lnTo>
                <a:cubicBezTo>
                  <a:pt x="186201" y="136337"/>
                  <a:pt x="197212" y="148780"/>
                  <a:pt x="197212" y="163691"/>
                </a:cubicBezTo>
                <a:cubicBezTo>
                  <a:pt x="197212" y="170563"/>
                  <a:pt x="191641" y="176133"/>
                  <a:pt x="184770" y="176133"/>
                </a:cubicBezTo>
                <a:cubicBezTo>
                  <a:pt x="177898" y="176133"/>
                  <a:pt x="172327" y="170563"/>
                  <a:pt x="172327" y="163691"/>
                </a:cubicBezTo>
                <a:cubicBezTo>
                  <a:pt x="172327" y="160141"/>
                  <a:pt x="169049" y="158020"/>
                  <a:pt x="165881" y="158020"/>
                </a:cubicBezTo>
                <a:lnTo>
                  <a:pt x="155099" y="158020"/>
                </a:lnTo>
                <a:cubicBezTo>
                  <a:pt x="149334" y="158020"/>
                  <a:pt x="144987" y="162220"/>
                  <a:pt x="144987" y="167791"/>
                </a:cubicBezTo>
                <a:lnTo>
                  <a:pt x="144987" y="172329"/>
                </a:lnTo>
                <a:cubicBezTo>
                  <a:pt x="144987" y="178061"/>
                  <a:pt x="149617" y="182905"/>
                  <a:pt x="155099" y="182905"/>
                </a:cubicBezTo>
                <a:lnTo>
                  <a:pt x="166500" y="182905"/>
                </a:lnTo>
                <a:cubicBezTo>
                  <a:pt x="175841" y="182905"/>
                  <a:pt x="184615" y="186460"/>
                  <a:pt x="191204" y="192914"/>
                </a:cubicBezTo>
                <a:cubicBezTo>
                  <a:pt x="197887" y="199459"/>
                  <a:pt x="201567" y="208242"/>
                  <a:pt x="201567" y="217644"/>
                </a:cubicBezTo>
                <a:lnTo>
                  <a:pt x="201567" y="220698"/>
                </a:lnTo>
                <a:cubicBezTo>
                  <a:pt x="201567" y="238239"/>
                  <a:pt x="188808" y="252316"/>
                  <a:pt x="171693" y="254707"/>
                </a:cubicBezTo>
                <a:lnTo>
                  <a:pt x="171693" y="261913"/>
                </a:lnTo>
                <a:cubicBezTo>
                  <a:pt x="171693" y="268785"/>
                  <a:pt x="166122" y="274356"/>
                  <a:pt x="159250" y="274356"/>
                </a:cubicBezTo>
                <a:cubicBezTo>
                  <a:pt x="152379" y="274356"/>
                  <a:pt x="146808" y="268785"/>
                  <a:pt x="146806" y="261914"/>
                </a:cubicBezTo>
                <a:lnTo>
                  <a:pt x="146806" y="255043"/>
                </a:lnTo>
                <a:cubicBezTo>
                  <a:pt x="129963" y="254461"/>
                  <a:pt x="116932" y="241298"/>
                  <a:pt x="116932" y="224587"/>
                </a:cubicBezTo>
                <a:cubicBezTo>
                  <a:pt x="116932" y="217716"/>
                  <a:pt x="122503" y="212145"/>
                  <a:pt x="129374" y="212145"/>
                </a:cubicBezTo>
                <a:cubicBezTo>
                  <a:pt x="136246" y="212145"/>
                  <a:pt x="141817" y="217716"/>
                  <a:pt x="141817" y="224587"/>
                </a:cubicBezTo>
                <a:cubicBezTo>
                  <a:pt x="141817" y="228263"/>
                  <a:pt x="144912" y="230186"/>
                  <a:pt x="147970" y="230186"/>
                </a:cubicBezTo>
                <a:lnTo>
                  <a:pt x="166500" y="230186"/>
                </a:lnTo>
                <a:cubicBezTo>
                  <a:pt x="172304" y="230186"/>
                  <a:pt x="176681" y="226107"/>
                  <a:pt x="176681" y="220698"/>
                </a:cubicBezTo>
                <a:lnTo>
                  <a:pt x="176681" y="217645"/>
                </a:lnTo>
                <a:cubicBezTo>
                  <a:pt x="176681" y="212119"/>
                  <a:pt x="172209" y="207790"/>
                  <a:pt x="166500" y="207790"/>
                </a:cubicBezTo>
                <a:lnTo>
                  <a:pt x="155098" y="207790"/>
                </a:lnTo>
                <a:cubicBezTo>
                  <a:pt x="135801" y="207790"/>
                  <a:pt x="120102" y="191883"/>
                  <a:pt x="120102" y="172329"/>
                </a:cubicBezTo>
                <a:lnTo>
                  <a:pt x="120102" y="167791"/>
                </a:lnTo>
                <a:cubicBezTo>
                  <a:pt x="120102" y="158388"/>
                  <a:pt x="123771" y="149619"/>
                  <a:pt x="130434" y="143099"/>
                </a:cubicBezTo>
                <a:cubicBezTo>
                  <a:pt x="135009" y="138622"/>
                  <a:pt x="140649" y="135552"/>
                  <a:pt x="146808" y="134098"/>
                </a:cubicBezTo>
                <a:lnTo>
                  <a:pt x="146808" y="125669"/>
                </a:lnTo>
                <a:cubicBezTo>
                  <a:pt x="146808" y="118798"/>
                  <a:pt x="152379" y="113227"/>
                  <a:pt x="159250" y="113227"/>
                </a:cubicBezTo>
                <a:close/>
                <a:moveTo>
                  <a:pt x="185246" y="31065"/>
                </a:moveTo>
                <a:cubicBezTo>
                  <a:pt x="167944" y="34414"/>
                  <a:pt x="150577" y="34416"/>
                  <a:pt x="133280" y="31068"/>
                </a:cubicBezTo>
                <a:lnTo>
                  <a:pt x="142909" y="55991"/>
                </a:lnTo>
                <a:lnTo>
                  <a:pt x="175616" y="55991"/>
                </a:lnTo>
                <a:close/>
                <a:moveTo>
                  <a:pt x="117630" y="805"/>
                </a:moveTo>
                <a:cubicBezTo>
                  <a:pt x="145634" y="11406"/>
                  <a:pt x="172872" y="11405"/>
                  <a:pt x="200897" y="805"/>
                </a:cubicBezTo>
                <a:cubicBezTo>
                  <a:pt x="204720" y="-641"/>
                  <a:pt x="209010" y="-117"/>
                  <a:pt x="212372" y="2206"/>
                </a:cubicBezTo>
                <a:cubicBezTo>
                  <a:pt x="215734" y="4529"/>
                  <a:pt x="217742" y="8355"/>
                  <a:pt x="217742" y="12442"/>
                </a:cubicBezTo>
                <a:lnTo>
                  <a:pt x="217742" y="13687"/>
                </a:lnTo>
                <a:cubicBezTo>
                  <a:pt x="217742" y="15220"/>
                  <a:pt x="217458" y="16741"/>
                  <a:pt x="216906" y="18171"/>
                </a:cubicBezTo>
                <a:lnTo>
                  <a:pt x="200133" y="61583"/>
                </a:lnTo>
                <a:cubicBezTo>
                  <a:pt x="212205" y="67249"/>
                  <a:pt x="232696" y="77984"/>
                  <a:pt x="253331" y="93882"/>
                </a:cubicBezTo>
                <a:cubicBezTo>
                  <a:pt x="272144" y="108376"/>
                  <a:pt x="287199" y="124197"/>
                  <a:pt x="298080" y="140906"/>
                </a:cubicBezTo>
                <a:cubicBezTo>
                  <a:pt x="312059" y="162375"/>
                  <a:pt x="319148" y="185297"/>
                  <a:pt x="319148" y="209033"/>
                </a:cubicBezTo>
                <a:cubicBezTo>
                  <a:pt x="319148" y="215905"/>
                  <a:pt x="313577" y="221476"/>
                  <a:pt x="306706" y="221476"/>
                </a:cubicBezTo>
                <a:cubicBezTo>
                  <a:pt x="299834" y="221476"/>
                  <a:pt x="294263" y="215905"/>
                  <a:pt x="294263" y="209033"/>
                </a:cubicBezTo>
                <a:cubicBezTo>
                  <a:pt x="294263" y="169261"/>
                  <a:pt x="268860" y="138291"/>
                  <a:pt x="242038" y="116676"/>
                </a:cubicBezTo>
                <a:cubicBezTo>
                  <a:pt x="259360" y="143085"/>
                  <a:pt x="268134" y="170137"/>
                  <a:pt x="268134" y="197213"/>
                </a:cubicBezTo>
                <a:cubicBezTo>
                  <a:pt x="268134" y="204085"/>
                  <a:pt x="262563" y="209656"/>
                  <a:pt x="255692" y="209656"/>
                </a:cubicBezTo>
                <a:cubicBezTo>
                  <a:pt x="248820" y="209656"/>
                  <a:pt x="243249" y="204085"/>
                  <a:pt x="243249" y="197213"/>
                </a:cubicBezTo>
                <a:cubicBezTo>
                  <a:pt x="243249" y="158681"/>
                  <a:pt x="220908" y="119707"/>
                  <a:pt x="176845" y="81375"/>
                </a:cubicBezTo>
                <a:cubicBezTo>
                  <a:pt x="176648" y="81204"/>
                  <a:pt x="176458" y="81038"/>
                  <a:pt x="176273" y="80877"/>
                </a:cubicBezTo>
                <a:lnTo>
                  <a:pt x="136228" y="80877"/>
                </a:lnTo>
                <a:cubicBezTo>
                  <a:pt x="129094" y="83918"/>
                  <a:pt x="104458" y="95094"/>
                  <a:pt x="80251" y="113939"/>
                </a:cubicBezTo>
                <a:cubicBezTo>
                  <a:pt x="43513" y="142540"/>
                  <a:pt x="24885" y="174535"/>
                  <a:pt x="24885" y="209033"/>
                </a:cubicBezTo>
                <a:cubicBezTo>
                  <a:pt x="24885" y="260361"/>
                  <a:pt x="54535" y="292993"/>
                  <a:pt x="102273" y="294230"/>
                </a:cubicBezTo>
                <a:lnTo>
                  <a:pt x="214183" y="294264"/>
                </a:lnTo>
                <a:cubicBezTo>
                  <a:pt x="242253" y="293632"/>
                  <a:pt x="265319" y="282467"/>
                  <a:pt x="279148" y="262816"/>
                </a:cubicBezTo>
                <a:cubicBezTo>
                  <a:pt x="283103" y="257195"/>
                  <a:pt x="290864" y="255846"/>
                  <a:pt x="296484" y="259801"/>
                </a:cubicBezTo>
                <a:cubicBezTo>
                  <a:pt x="302104" y="263756"/>
                  <a:pt x="303454" y="271518"/>
                  <a:pt x="299500" y="277137"/>
                </a:cubicBezTo>
                <a:cubicBezTo>
                  <a:pt x="280981" y="303454"/>
                  <a:pt x="250824" y="318373"/>
                  <a:pt x="214582" y="319146"/>
                </a:cubicBezTo>
                <a:cubicBezTo>
                  <a:pt x="214492" y="319148"/>
                  <a:pt x="214403" y="319149"/>
                  <a:pt x="214313" y="319149"/>
                </a:cubicBezTo>
                <a:lnTo>
                  <a:pt x="102110" y="319115"/>
                </a:lnTo>
                <a:cubicBezTo>
                  <a:pt x="102009" y="319115"/>
                  <a:pt x="101909" y="319114"/>
                  <a:pt x="101809" y="319111"/>
                </a:cubicBezTo>
                <a:cubicBezTo>
                  <a:pt x="72047" y="318381"/>
                  <a:pt x="46697" y="307882"/>
                  <a:pt x="28501" y="288749"/>
                </a:cubicBezTo>
                <a:cubicBezTo>
                  <a:pt x="9856" y="269143"/>
                  <a:pt x="0" y="241578"/>
                  <a:pt x="0" y="209033"/>
                </a:cubicBezTo>
                <a:cubicBezTo>
                  <a:pt x="0" y="185307"/>
                  <a:pt x="7051" y="162394"/>
                  <a:pt x="20955" y="140931"/>
                </a:cubicBezTo>
                <a:cubicBezTo>
                  <a:pt x="31781" y="124220"/>
                  <a:pt x="46761" y="108397"/>
                  <a:pt x="65481" y="93901"/>
                </a:cubicBezTo>
                <a:cubicBezTo>
                  <a:pt x="86003" y="78009"/>
                  <a:pt x="106383" y="67275"/>
                  <a:pt x="118400" y="61604"/>
                </a:cubicBezTo>
                <a:lnTo>
                  <a:pt x="101619" y="18171"/>
                </a:lnTo>
                <a:cubicBezTo>
                  <a:pt x="101067" y="16740"/>
                  <a:pt x="100783" y="15220"/>
                  <a:pt x="100783" y="13687"/>
                </a:cubicBezTo>
                <a:lnTo>
                  <a:pt x="100783" y="12442"/>
                </a:lnTo>
                <a:cubicBezTo>
                  <a:pt x="100783" y="8355"/>
                  <a:pt x="102791" y="4528"/>
                  <a:pt x="106154" y="2205"/>
                </a:cubicBezTo>
                <a:cubicBezTo>
                  <a:pt x="109518" y="-118"/>
                  <a:pt x="113807" y="-641"/>
                  <a:pt x="117630" y="80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3850434" y="4682015"/>
            <a:ext cx="19279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 dictum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Icon 41">
            <a:extLst>
              <a:ext uri="{FF2B5EF4-FFF2-40B4-BE49-F238E27FC236}">
                <a16:creationId xmlns:a16="http://schemas.microsoft.com/office/drawing/2014/main" id="{16EB5765-5C08-4C3F-89DF-65F16379AA0D}"/>
              </a:ext>
            </a:extLst>
          </p:cNvPr>
          <p:cNvSpPr>
            <a:spLocks/>
          </p:cNvSpPr>
          <p:nvPr/>
        </p:nvSpPr>
        <p:spPr>
          <a:xfrm>
            <a:off x="7147436" y="4088228"/>
            <a:ext cx="460304" cy="460304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413607" y="4682017"/>
            <a:ext cx="19279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 dictum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Icon 31">
            <a:extLst>
              <a:ext uri="{FF2B5EF4-FFF2-40B4-BE49-F238E27FC236}">
                <a16:creationId xmlns:a16="http://schemas.microsoft.com/office/drawing/2014/main" id="{CCBC94CB-A4CC-4911-8534-AB88300FD080}"/>
              </a:ext>
            </a:extLst>
          </p:cNvPr>
          <p:cNvSpPr/>
          <p:nvPr/>
        </p:nvSpPr>
        <p:spPr>
          <a:xfrm>
            <a:off x="9710613" y="4088228"/>
            <a:ext cx="460304" cy="460304"/>
          </a:xfrm>
          <a:custGeom>
            <a:avLst/>
            <a:gdLst>
              <a:gd name="connsiteX0" fmla="*/ 250584 w 319147"/>
              <a:gd name="connsiteY0" fmla="*/ 0 h 319148"/>
              <a:gd name="connsiteX1" fmla="*/ 182019 w 319147"/>
              <a:gd name="connsiteY1" fmla="*/ 63813 h 319148"/>
              <a:gd name="connsiteX2" fmla="*/ 192143 w 319147"/>
              <a:gd name="connsiteY2" fmla="*/ 97198 h 319148"/>
              <a:gd name="connsiteX3" fmla="*/ 182927 w 319147"/>
              <a:gd name="connsiteY3" fmla="*/ 119995 h 319148"/>
              <a:gd name="connsiteX4" fmla="*/ 185808 w 319147"/>
              <a:gd name="connsiteY4" fmla="*/ 133618 h 319148"/>
              <a:gd name="connsiteX5" fmla="*/ 194488 w 319147"/>
              <a:gd name="connsiteY5" fmla="*/ 137135 h 319148"/>
              <a:gd name="connsiteX6" fmla="*/ 199514 w 319147"/>
              <a:gd name="connsiteY6" fmla="*/ 136075 h 319148"/>
              <a:gd name="connsiteX7" fmla="*/ 227333 w 319147"/>
              <a:gd name="connsiteY7" fmla="*/ 123811 h 319148"/>
              <a:gd name="connsiteX8" fmla="*/ 250583 w 319147"/>
              <a:gd name="connsiteY8" fmla="*/ 127095 h 319148"/>
              <a:gd name="connsiteX9" fmla="*/ 298588 w 319147"/>
              <a:gd name="connsiteY9" fmla="*/ 109054 h 319148"/>
              <a:gd name="connsiteX10" fmla="*/ 319147 w 319147"/>
              <a:gd name="connsiteY10" fmla="*/ 63727 h 319148"/>
              <a:gd name="connsiteX11" fmla="*/ 250584 w 319147"/>
              <a:gd name="connsiteY11" fmla="*/ 0 h 319148"/>
              <a:gd name="connsiteX12" fmla="*/ 250584 w 319147"/>
              <a:gd name="connsiteY12" fmla="*/ 102162 h 319148"/>
              <a:gd name="connsiteX13" fmla="*/ 231805 w 319147"/>
              <a:gd name="connsiteY13" fmla="*/ 98906 h 319148"/>
              <a:gd name="connsiteX14" fmla="*/ 226912 w 319147"/>
              <a:gd name="connsiteY14" fmla="*/ 97906 h 319148"/>
              <a:gd name="connsiteX15" fmla="*/ 221884 w 319147"/>
              <a:gd name="connsiteY15" fmla="*/ 98965 h 319148"/>
              <a:gd name="connsiteX16" fmla="*/ 217551 w 319147"/>
              <a:gd name="connsiteY16" fmla="*/ 100875 h 319148"/>
              <a:gd name="connsiteX17" fmla="*/ 217888 w 319147"/>
              <a:gd name="connsiteY17" fmla="*/ 100040 h 319148"/>
              <a:gd name="connsiteX18" fmla="*/ 215818 w 319147"/>
              <a:gd name="connsiteY18" fmla="*/ 87281 h 319148"/>
              <a:gd name="connsiteX19" fmla="*/ 206953 w 319147"/>
              <a:gd name="connsiteY19" fmla="*/ 63813 h 319148"/>
              <a:gd name="connsiteX20" fmla="*/ 250585 w 319147"/>
              <a:gd name="connsiteY20" fmla="*/ 24933 h 319148"/>
              <a:gd name="connsiteX21" fmla="*/ 294215 w 319147"/>
              <a:gd name="connsiteY21" fmla="*/ 63726 h 319148"/>
              <a:gd name="connsiteX22" fmla="*/ 250584 w 319147"/>
              <a:gd name="connsiteY22" fmla="*/ 102162 h 319148"/>
              <a:gd name="connsiteX23" fmla="*/ 299672 w 319147"/>
              <a:gd name="connsiteY23" fmla="*/ 275526 h 319148"/>
              <a:gd name="connsiteX24" fmla="*/ 292334 w 319147"/>
              <a:gd name="connsiteY24" fmla="*/ 305786 h 319148"/>
              <a:gd name="connsiteX25" fmla="*/ 264228 w 319147"/>
              <a:gd name="connsiteY25" fmla="*/ 319148 h 319148"/>
              <a:gd name="connsiteX26" fmla="*/ 36220 w 319147"/>
              <a:gd name="connsiteY26" fmla="*/ 319148 h 319148"/>
              <a:gd name="connsiteX27" fmla="*/ 8113 w 319147"/>
              <a:gd name="connsiteY27" fmla="*/ 305786 h 319148"/>
              <a:gd name="connsiteX28" fmla="*/ 776 w 319147"/>
              <a:gd name="connsiteY28" fmla="*/ 275526 h 319148"/>
              <a:gd name="connsiteX29" fmla="*/ 53327 w 319147"/>
              <a:gd name="connsiteY29" fmla="*/ 189149 h 319148"/>
              <a:gd name="connsiteX30" fmla="*/ 101518 w 319147"/>
              <a:gd name="connsiteY30" fmla="*/ 162555 h 319148"/>
              <a:gd name="connsiteX31" fmla="*/ 69813 w 319147"/>
              <a:gd name="connsiteY31" fmla="*/ 98487 h 319148"/>
              <a:gd name="connsiteX32" fmla="*/ 149785 w 319147"/>
              <a:gd name="connsiteY32" fmla="*/ 18077 h 319148"/>
              <a:gd name="connsiteX33" fmla="*/ 153306 w 319147"/>
              <a:gd name="connsiteY33" fmla="*/ 18167 h 319148"/>
              <a:gd name="connsiteX34" fmla="*/ 165170 w 319147"/>
              <a:gd name="connsiteY34" fmla="*/ 31209 h 319148"/>
              <a:gd name="connsiteX35" fmla="*/ 152127 w 319147"/>
              <a:gd name="connsiteY35" fmla="*/ 43073 h 319148"/>
              <a:gd name="connsiteX36" fmla="*/ 149784 w 319147"/>
              <a:gd name="connsiteY36" fmla="*/ 43010 h 319148"/>
              <a:gd name="connsiteX37" fmla="*/ 94747 w 319147"/>
              <a:gd name="connsiteY37" fmla="*/ 98487 h 319148"/>
              <a:gd name="connsiteX38" fmla="*/ 149785 w 319147"/>
              <a:gd name="connsiteY38" fmla="*/ 153964 h 319148"/>
              <a:gd name="connsiteX39" fmla="*/ 153789 w 319147"/>
              <a:gd name="connsiteY39" fmla="*/ 154633 h 319148"/>
              <a:gd name="connsiteX40" fmla="*/ 277087 w 319147"/>
              <a:gd name="connsiteY40" fmla="*/ 222058 h 319148"/>
              <a:gd name="connsiteX41" fmla="*/ 273707 w 319147"/>
              <a:gd name="connsiteY41" fmla="*/ 239362 h 319148"/>
              <a:gd name="connsiteX42" fmla="*/ 256403 w 319147"/>
              <a:gd name="connsiteY42" fmla="*/ 235983 h 319148"/>
              <a:gd name="connsiteX43" fmla="*/ 150224 w 319147"/>
              <a:gd name="connsiteY43" fmla="*/ 179521 h 319148"/>
              <a:gd name="connsiteX44" fmla="*/ 25181 w 319147"/>
              <a:gd name="connsiteY44" fmla="*/ 280627 h 319148"/>
              <a:gd name="connsiteX45" fmla="*/ 27463 w 319147"/>
              <a:gd name="connsiteY45" fmla="*/ 290062 h 319148"/>
              <a:gd name="connsiteX46" fmla="*/ 36220 w 319147"/>
              <a:gd name="connsiteY46" fmla="*/ 294215 h 319148"/>
              <a:gd name="connsiteX47" fmla="*/ 264228 w 319147"/>
              <a:gd name="connsiteY47" fmla="*/ 294215 h 319148"/>
              <a:gd name="connsiteX48" fmla="*/ 272984 w 319147"/>
              <a:gd name="connsiteY48" fmla="*/ 290062 h 319148"/>
              <a:gd name="connsiteX49" fmla="*/ 275266 w 319147"/>
              <a:gd name="connsiteY49" fmla="*/ 280627 h 319148"/>
              <a:gd name="connsiteX50" fmla="*/ 284918 w 319147"/>
              <a:gd name="connsiteY50" fmla="*/ 265873 h 319148"/>
              <a:gd name="connsiteX51" fmla="*/ 299672 w 319147"/>
              <a:gd name="connsiteY51" fmla="*/ 275526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9147" h="319148">
                <a:moveTo>
                  <a:pt x="250584" y="0"/>
                </a:moveTo>
                <a:cubicBezTo>
                  <a:pt x="212777" y="0"/>
                  <a:pt x="182019" y="28627"/>
                  <a:pt x="182019" y="63813"/>
                </a:cubicBezTo>
                <a:cubicBezTo>
                  <a:pt x="182019" y="75603"/>
                  <a:pt x="185574" y="87212"/>
                  <a:pt x="192143" y="97198"/>
                </a:cubicBezTo>
                <a:lnTo>
                  <a:pt x="182927" y="119995"/>
                </a:lnTo>
                <a:cubicBezTo>
                  <a:pt x="181025" y="124700"/>
                  <a:pt x="182165" y="130086"/>
                  <a:pt x="185808" y="133618"/>
                </a:cubicBezTo>
                <a:cubicBezTo>
                  <a:pt x="188182" y="135920"/>
                  <a:pt x="191312" y="137135"/>
                  <a:pt x="194488" y="137135"/>
                </a:cubicBezTo>
                <a:cubicBezTo>
                  <a:pt x="196186" y="137134"/>
                  <a:pt x="197897" y="136787"/>
                  <a:pt x="199514" y="136075"/>
                </a:cubicBezTo>
                <a:lnTo>
                  <a:pt x="227333" y="123811"/>
                </a:lnTo>
                <a:cubicBezTo>
                  <a:pt x="234263" y="126017"/>
                  <a:pt x="241925" y="127095"/>
                  <a:pt x="250583" y="127095"/>
                </a:cubicBezTo>
                <a:cubicBezTo>
                  <a:pt x="268678" y="127095"/>
                  <a:pt x="285726" y="120688"/>
                  <a:pt x="298588" y="109054"/>
                </a:cubicBezTo>
                <a:cubicBezTo>
                  <a:pt x="311821" y="97086"/>
                  <a:pt x="319122" y="81000"/>
                  <a:pt x="319147" y="63727"/>
                </a:cubicBezTo>
                <a:cubicBezTo>
                  <a:pt x="319097" y="28587"/>
                  <a:pt x="288340" y="0"/>
                  <a:pt x="250584" y="0"/>
                </a:cubicBezTo>
                <a:close/>
                <a:moveTo>
                  <a:pt x="250584" y="102162"/>
                </a:moveTo>
                <a:cubicBezTo>
                  <a:pt x="243081" y="102162"/>
                  <a:pt x="236939" y="101097"/>
                  <a:pt x="231805" y="98906"/>
                </a:cubicBezTo>
                <a:cubicBezTo>
                  <a:pt x="230242" y="98239"/>
                  <a:pt x="228577" y="97906"/>
                  <a:pt x="226912" y="97906"/>
                </a:cubicBezTo>
                <a:cubicBezTo>
                  <a:pt x="225198" y="97906"/>
                  <a:pt x="223485" y="98260"/>
                  <a:pt x="221884" y="98965"/>
                </a:cubicBezTo>
                <a:lnTo>
                  <a:pt x="217551" y="100875"/>
                </a:lnTo>
                <a:lnTo>
                  <a:pt x="217888" y="100040"/>
                </a:lnTo>
                <a:cubicBezTo>
                  <a:pt x="219629" y="95734"/>
                  <a:pt x="218831" y="90817"/>
                  <a:pt x="215818" y="87281"/>
                </a:cubicBezTo>
                <a:cubicBezTo>
                  <a:pt x="210019" y="80477"/>
                  <a:pt x="206953" y="72361"/>
                  <a:pt x="206953" y="63813"/>
                </a:cubicBezTo>
                <a:cubicBezTo>
                  <a:pt x="206953" y="42374"/>
                  <a:pt x="226526" y="24933"/>
                  <a:pt x="250585" y="24933"/>
                </a:cubicBezTo>
                <a:cubicBezTo>
                  <a:pt x="274612" y="24933"/>
                  <a:pt x="294185" y="42352"/>
                  <a:pt x="294215" y="63726"/>
                </a:cubicBezTo>
                <a:cubicBezTo>
                  <a:pt x="294184" y="84919"/>
                  <a:pt x="274611" y="102162"/>
                  <a:pt x="250584" y="102162"/>
                </a:cubicBezTo>
                <a:close/>
                <a:moveTo>
                  <a:pt x="299672" y="275526"/>
                </a:moveTo>
                <a:cubicBezTo>
                  <a:pt x="301915" y="286258"/>
                  <a:pt x="299241" y="297288"/>
                  <a:pt x="292334" y="305786"/>
                </a:cubicBezTo>
                <a:cubicBezTo>
                  <a:pt x="285434" y="314278"/>
                  <a:pt x="275190" y="319148"/>
                  <a:pt x="264228" y="319148"/>
                </a:cubicBezTo>
                <a:lnTo>
                  <a:pt x="36220" y="319148"/>
                </a:lnTo>
                <a:cubicBezTo>
                  <a:pt x="25258" y="319148"/>
                  <a:pt x="15014" y="314278"/>
                  <a:pt x="8113" y="305786"/>
                </a:cubicBezTo>
                <a:cubicBezTo>
                  <a:pt x="1207" y="297288"/>
                  <a:pt x="-1467" y="286258"/>
                  <a:pt x="776" y="275526"/>
                </a:cubicBezTo>
                <a:cubicBezTo>
                  <a:pt x="7823" y="241814"/>
                  <a:pt x="26485" y="211138"/>
                  <a:pt x="53327" y="189149"/>
                </a:cubicBezTo>
                <a:cubicBezTo>
                  <a:pt x="67692" y="177381"/>
                  <a:pt x="84067" y="168407"/>
                  <a:pt x="101518" y="162555"/>
                </a:cubicBezTo>
                <a:cubicBezTo>
                  <a:pt x="82268" y="147858"/>
                  <a:pt x="69813" y="124609"/>
                  <a:pt x="69813" y="98487"/>
                </a:cubicBezTo>
                <a:cubicBezTo>
                  <a:pt x="69813" y="54149"/>
                  <a:pt x="105688" y="18077"/>
                  <a:pt x="149785" y="18077"/>
                </a:cubicBezTo>
                <a:cubicBezTo>
                  <a:pt x="151133" y="18077"/>
                  <a:pt x="152132" y="18112"/>
                  <a:pt x="153306" y="18167"/>
                </a:cubicBezTo>
                <a:cubicBezTo>
                  <a:pt x="160183" y="18493"/>
                  <a:pt x="165496" y="24332"/>
                  <a:pt x="165170" y="31209"/>
                </a:cubicBezTo>
                <a:cubicBezTo>
                  <a:pt x="164844" y="38086"/>
                  <a:pt x="158999" y="43407"/>
                  <a:pt x="152127" y="43073"/>
                </a:cubicBezTo>
                <a:cubicBezTo>
                  <a:pt x="151257" y="43031"/>
                  <a:pt x="150655" y="43010"/>
                  <a:pt x="149784" y="43010"/>
                </a:cubicBezTo>
                <a:cubicBezTo>
                  <a:pt x="119437" y="43010"/>
                  <a:pt x="94747" y="67897"/>
                  <a:pt x="94747" y="98487"/>
                </a:cubicBezTo>
                <a:cubicBezTo>
                  <a:pt x="94747" y="129077"/>
                  <a:pt x="119437" y="153964"/>
                  <a:pt x="149785" y="153964"/>
                </a:cubicBezTo>
                <a:cubicBezTo>
                  <a:pt x="151188" y="153964"/>
                  <a:pt x="152531" y="154206"/>
                  <a:pt x="153789" y="154633"/>
                </a:cubicBezTo>
                <a:cubicBezTo>
                  <a:pt x="203423" y="155779"/>
                  <a:pt x="249309" y="180796"/>
                  <a:pt x="277087" y="222058"/>
                </a:cubicBezTo>
                <a:cubicBezTo>
                  <a:pt x="280932" y="227770"/>
                  <a:pt x="279419" y="235518"/>
                  <a:pt x="273707" y="239362"/>
                </a:cubicBezTo>
                <a:cubicBezTo>
                  <a:pt x="267994" y="243208"/>
                  <a:pt x="260249" y="241693"/>
                  <a:pt x="256403" y="235983"/>
                </a:cubicBezTo>
                <a:cubicBezTo>
                  <a:pt x="232603" y="200628"/>
                  <a:pt x="192909" y="179521"/>
                  <a:pt x="150224" y="179521"/>
                </a:cubicBezTo>
                <a:cubicBezTo>
                  <a:pt x="90016" y="179521"/>
                  <a:pt x="37428" y="222042"/>
                  <a:pt x="25181" y="280627"/>
                </a:cubicBezTo>
                <a:cubicBezTo>
                  <a:pt x="24481" y="283978"/>
                  <a:pt x="25313" y="287416"/>
                  <a:pt x="27463" y="290062"/>
                </a:cubicBezTo>
                <a:cubicBezTo>
                  <a:pt x="28723" y="291613"/>
                  <a:pt x="31537" y="294215"/>
                  <a:pt x="36220" y="294215"/>
                </a:cubicBezTo>
                <a:lnTo>
                  <a:pt x="264228" y="294215"/>
                </a:lnTo>
                <a:cubicBezTo>
                  <a:pt x="268911" y="294215"/>
                  <a:pt x="271724" y="291613"/>
                  <a:pt x="272984" y="290062"/>
                </a:cubicBezTo>
                <a:cubicBezTo>
                  <a:pt x="275134" y="287416"/>
                  <a:pt x="275966" y="283978"/>
                  <a:pt x="275266" y="280627"/>
                </a:cubicBezTo>
                <a:cubicBezTo>
                  <a:pt x="273857" y="273888"/>
                  <a:pt x="278178" y="267282"/>
                  <a:pt x="284918" y="265873"/>
                </a:cubicBezTo>
                <a:cubicBezTo>
                  <a:pt x="291658" y="264466"/>
                  <a:pt x="298263" y="268786"/>
                  <a:pt x="299672" y="27552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8976783" y="4682017"/>
            <a:ext cx="19279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 dictum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4081666" y="960876"/>
            <a:ext cx="4028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GRAPHIC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3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480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14" name="TextBox 1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5256607"/>
              </p:ext>
            </p:extLst>
          </p:nvPr>
        </p:nvGraphicFramePr>
        <p:xfrm>
          <a:off x="728936" y="2474616"/>
          <a:ext cx="5367064" cy="294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" name="TextBox 121"/>
          <p:cNvSpPr txBox="1"/>
          <p:nvPr/>
        </p:nvSpPr>
        <p:spPr>
          <a:xfrm flipH="1">
            <a:off x="793750" y="1441919"/>
            <a:ext cx="4028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GRAPHIC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970430" y="1763991"/>
            <a:ext cx="43520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879835" y="1441919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Column 01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9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970430" y="4862083"/>
            <a:ext cx="43520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 flipH="1">
            <a:off x="6879835" y="4540011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Column 04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970430" y="2796688"/>
            <a:ext cx="43520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 flipH="1">
            <a:off x="6879835" y="2474616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Column 02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970430" y="3829385"/>
            <a:ext cx="43520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 flipH="1">
            <a:off x="6879835" y="3507313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Column 03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8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5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3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/>
          <p:cNvSpPr/>
          <p:nvPr/>
        </p:nvSpPr>
        <p:spPr>
          <a:xfrm>
            <a:off x="0" y="3972910"/>
            <a:ext cx="12192000" cy="288509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/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bg1"/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/>
                </a:solidFill>
              </a:rPr>
              <a:t>all </a:t>
            </a:r>
            <a:r>
              <a:rPr lang="en-ID" sz="1000">
                <a:solidFill>
                  <a:schemeClr val="bg1"/>
                </a:solidFill>
              </a:rPr>
              <a:t>rights reserved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89" name="TextBox 88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07453" y="3217844"/>
            <a:ext cx="768459" cy="2370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7118455" y="3606113"/>
            <a:ext cx="346454" cy="1593464"/>
            <a:chOff x="7107962" y="3749428"/>
            <a:chExt cx="385332" cy="1772278"/>
          </a:xfrm>
        </p:grpSpPr>
        <p:sp>
          <p:nvSpPr>
            <p:cNvPr id="38" name="Icon 4">
              <a:extLst>
                <a:ext uri="{FF2B5EF4-FFF2-40B4-BE49-F238E27FC236}">
                  <a16:creationId xmlns:a16="http://schemas.microsoft.com/office/drawing/2014/main" id="{433E6136-D787-40FD-88AA-5FF1DF11CED9}"/>
                </a:ext>
              </a:extLst>
            </p:cNvPr>
            <p:cNvSpPr/>
            <p:nvPr/>
          </p:nvSpPr>
          <p:spPr>
            <a:xfrm>
              <a:off x="7107964" y="3749428"/>
              <a:ext cx="385328" cy="385328"/>
            </a:xfrm>
            <a:custGeom>
              <a:avLst/>
              <a:gdLst>
                <a:gd name="connsiteX0" fmla="*/ 87272 w 319148"/>
                <a:gd name="connsiteY0" fmla="*/ 263671 h 319148"/>
                <a:gd name="connsiteX1" fmla="*/ 68572 w 319148"/>
                <a:gd name="connsiteY1" fmla="*/ 263671 h 319148"/>
                <a:gd name="connsiteX2" fmla="*/ 56105 w 319148"/>
                <a:gd name="connsiteY2" fmla="*/ 251204 h 319148"/>
                <a:gd name="connsiteX3" fmla="*/ 56105 w 319148"/>
                <a:gd name="connsiteY3" fmla="*/ 135264 h 319148"/>
                <a:gd name="connsiteX4" fmla="*/ 68572 w 319148"/>
                <a:gd name="connsiteY4" fmla="*/ 122797 h 319148"/>
                <a:gd name="connsiteX5" fmla="*/ 87272 w 319148"/>
                <a:gd name="connsiteY5" fmla="*/ 122797 h 319148"/>
                <a:gd name="connsiteX6" fmla="*/ 99739 w 319148"/>
                <a:gd name="connsiteY6" fmla="*/ 135264 h 319148"/>
                <a:gd name="connsiteX7" fmla="*/ 99739 w 319148"/>
                <a:gd name="connsiteY7" fmla="*/ 251204 h 319148"/>
                <a:gd name="connsiteX8" fmla="*/ 87272 w 319148"/>
                <a:gd name="connsiteY8" fmla="*/ 263671 h 319148"/>
                <a:gd name="connsiteX9" fmla="*/ 104092 w 319148"/>
                <a:gd name="connsiteY9" fmla="*/ 77915 h 319148"/>
                <a:gd name="connsiteX10" fmla="*/ 78550 w 319148"/>
                <a:gd name="connsiteY10" fmla="*/ 52360 h 319148"/>
                <a:gd name="connsiteX11" fmla="*/ 52984 w 319148"/>
                <a:gd name="connsiteY11" fmla="*/ 77915 h 319148"/>
                <a:gd name="connsiteX12" fmla="*/ 78550 w 319148"/>
                <a:gd name="connsiteY12" fmla="*/ 103474 h 319148"/>
                <a:gd name="connsiteX13" fmla="*/ 104092 w 319148"/>
                <a:gd name="connsiteY13" fmla="*/ 77915 h 319148"/>
                <a:gd name="connsiteX14" fmla="*/ 263048 w 319148"/>
                <a:gd name="connsiteY14" fmla="*/ 251204 h 319148"/>
                <a:gd name="connsiteX15" fmla="*/ 263048 w 319148"/>
                <a:gd name="connsiteY15" fmla="*/ 186168 h 319148"/>
                <a:gd name="connsiteX16" fmla="*/ 210882 w 319148"/>
                <a:gd name="connsiteY16" fmla="*/ 120304 h 319148"/>
                <a:gd name="connsiteX17" fmla="*/ 169589 w 319148"/>
                <a:gd name="connsiteY17" fmla="*/ 141960 h 319148"/>
                <a:gd name="connsiteX18" fmla="*/ 169547 w 319148"/>
                <a:gd name="connsiteY18" fmla="*/ 141960 h 319148"/>
                <a:gd name="connsiteX19" fmla="*/ 169547 w 319148"/>
                <a:gd name="connsiteY19" fmla="*/ 135264 h 319148"/>
                <a:gd name="connsiteX20" fmla="*/ 157081 w 319148"/>
                <a:gd name="connsiteY20" fmla="*/ 122797 h 319148"/>
                <a:gd name="connsiteX21" fmla="*/ 139627 w 319148"/>
                <a:gd name="connsiteY21" fmla="*/ 122797 h 319148"/>
                <a:gd name="connsiteX22" fmla="*/ 127161 w 319148"/>
                <a:gd name="connsiteY22" fmla="*/ 135264 h 319148"/>
                <a:gd name="connsiteX23" fmla="*/ 127161 w 319148"/>
                <a:gd name="connsiteY23" fmla="*/ 251204 h 319148"/>
                <a:gd name="connsiteX24" fmla="*/ 139627 w 319148"/>
                <a:gd name="connsiteY24" fmla="*/ 263671 h 319148"/>
                <a:gd name="connsiteX25" fmla="*/ 157081 w 319148"/>
                <a:gd name="connsiteY25" fmla="*/ 263671 h 319148"/>
                <a:gd name="connsiteX26" fmla="*/ 169547 w 319148"/>
                <a:gd name="connsiteY26" fmla="*/ 251204 h 319148"/>
                <a:gd name="connsiteX27" fmla="*/ 169547 w 319148"/>
                <a:gd name="connsiteY27" fmla="*/ 193726 h 319148"/>
                <a:gd name="connsiteX28" fmla="*/ 196916 w 319148"/>
                <a:gd name="connsiteY28" fmla="*/ 157663 h 319148"/>
                <a:gd name="connsiteX29" fmla="*/ 220038 w 319148"/>
                <a:gd name="connsiteY29" fmla="*/ 194890 h 319148"/>
                <a:gd name="connsiteX30" fmla="*/ 220038 w 319148"/>
                <a:gd name="connsiteY30" fmla="*/ 251204 h 319148"/>
                <a:gd name="connsiteX31" fmla="*/ 232504 w 319148"/>
                <a:gd name="connsiteY31" fmla="*/ 263671 h 319148"/>
                <a:gd name="connsiteX32" fmla="*/ 250581 w 319148"/>
                <a:gd name="connsiteY32" fmla="*/ 263671 h 319148"/>
                <a:gd name="connsiteX33" fmla="*/ 263048 w 319148"/>
                <a:gd name="connsiteY33" fmla="*/ 251204 h 319148"/>
                <a:gd name="connsiteX34" fmla="*/ 319148 w 319148"/>
                <a:gd name="connsiteY34" fmla="*/ 269281 h 319148"/>
                <a:gd name="connsiteX35" fmla="*/ 306681 w 319148"/>
                <a:gd name="connsiteY35" fmla="*/ 256814 h 319148"/>
                <a:gd name="connsiteX36" fmla="*/ 294215 w 319148"/>
                <a:gd name="connsiteY36" fmla="*/ 269281 h 319148"/>
                <a:gd name="connsiteX37" fmla="*/ 269281 w 319148"/>
                <a:gd name="connsiteY37" fmla="*/ 294215 h 319148"/>
                <a:gd name="connsiteX38" fmla="*/ 49867 w 319148"/>
                <a:gd name="connsiteY38" fmla="*/ 294215 h 319148"/>
                <a:gd name="connsiteX39" fmla="*/ 24933 w 319148"/>
                <a:gd name="connsiteY39" fmla="*/ 269281 h 319148"/>
                <a:gd name="connsiteX40" fmla="*/ 24933 w 319148"/>
                <a:gd name="connsiteY40" fmla="*/ 49867 h 319148"/>
                <a:gd name="connsiteX41" fmla="*/ 49867 w 319148"/>
                <a:gd name="connsiteY41" fmla="*/ 24933 h 319148"/>
                <a:gd name="connsiteX42" fmla="*/ 269281 w 319148"/>
                <a:gd name="connsiteY42" fmla="*/ 24933 h 319148"/>
                <a:gd name="connsiteX43" fmla="*/ 294215 w 319148"/>
                <a:gd name="connsiteY43" fmla="*/ 49867 h 319148"/>
                <a:gd name="connsiteX44" fmla="*/ 294215 w 319148"/>
                <a:gd name="connsiteY44" fmla="*/ 206324 h 319148"/>
                <a:gd name="connsiteX45" fmla="*/ 306681 w 319148"/>
                <a:gd name="connsiteY45" fmla="*/ 218791 h 319148"/>
                <a:gd name="connsiteX46" fmla="*/ 319148 w 319148"/>
                <a:gd name="connsiteY46" fmla="*/ 206324 h 319148"/>
                <a:gd name="connsiteX47" fmla="*/ 319148 w 319148"/>
                <a:gd name="connsiteY47" fmla="*/ 49867 h 319148"/>
                <a:gd name="connsiteX48" fmla="*/ 269281 w 319148"/>
                <a:gd name="connsiteY48" fmla="*/ 0 h 319148"/>
                <a:gd name="connsiteX49" fmla="*/ 49867 w 319148"/>
                <a:gd name="connsiteY49" fmla="*/ 0 h 319148"/>
                <a:gd name="connsiteX50" fmla="*/ 0 w 319148"/>
                <a:gd name="connsiteY50" fmla="*/ 49867 h 319148"/>
                <a:gd name="connsiteX51" fmla="*/ 0 w 319148"/>
                <a:gd name="connsiteY51" fmla="*/ 269281 h 319148"/>
                <a:gd name="connsiteX52" fmla="*/ 49867 w 319148"/>
                <a:gd name="connsiteY52" fmla="*/ 319148 h 319148"/>
                <a:gd name="connsiteX53" fmla="*/ 269281 w 319148"/>
                <a:gd name="connsiteY53" fmla="*/ 319148 h 319148"/>
                <a:gd name="connsiteX54" fmla="*/ 319148 w 319148"/>
                <a:gd name="connsiteY54" fmla="*/ 269281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9148" h="319148">
                  <a:moveTo>
                    <a:pt x="87272" y="263671"/>
                  </a:moveTo>
                  <a:lnTo>
                    <a:pt x="68572" y="263671"/>
                  </a:lnTo>
                  <a:cubicBezTo>
                    <a:pt x="61686" y="263671"/>
                    <a:pt x="56105" y="258090"/>
                    <a:pt x="56105" y="251204"/>
                  </a:cubicBezTo>
                  <a:lnTo>
                    <a:pt x="56105" y="135264"/>
                  </a:lnTo>
                  <a:cubicBezTo>
                    <a:pt x="56105" y="128378"/>
                    <a:pt x="61686" y="122797"/>
                    <a:pt x="68572" y="122797"/>
                  </a:cubicBezTo>
                  <a:lnTo>
                    <a:pt x="87272" y="122797"/>
                  </a:lnTo>
                  <a:cubicBezTo>
                    <a:pt x="94158" y="122797"/>
                    <a:pt x="99739" y="128378"/>
                    <a:pt x="99739" y="135264"/>
                  </a:cubicBezTo>
                  <a:lnTo>
                    <a:pt x="99739" y="251204"/>
                  </a:lnTo>
                  <a:cubicBezTo>
                    <a:pt x="99739" y="258090"/>
                    <a:pt x="94158" y="263671"/>
                    <a:pt x="87272" y="263671"/>
                  </a:cubicBezTo>
                  <a:close/>
                  <a:moveTo>
                    <a:pt x="104092" y="77915"/>
                  </a:moveTo>
                  <a:cubicBezTo>
                    <a:pt x="104092" y="63809"/>
                    <a:pt x="92648" y="52360"/>
                    <a:pt x="78550" y="52360"/>
                  </a:cubicBezTo>
                  <a:cubicBezTo>
                    <a:pt x="64398" y="52360"/>
                    <a:pt x="52984" y="63809"/>
                    <a:pt x="52984" y="77915"/>
                  </a:cubicBezTo>
                  <a:cubicBezTo>
                    <a:pt x="52984" y="92025"/>
                    <a:pt x="64398" y="103474"/>
                    <a:pt x="78550" y="103474"/>
                  </a:cubicBezTo>
                  <a:cubicBezTo>
                    <a:pt x="92648" y="103474"/>
                    <a:pt x="104092" y="92025"/>
                    <a:pt x="104092" y="77915"/>
                  </a:cubicBezTo>
                  <a:close/>
                  <a:moveTo>
                    <a:pt x="263048" y="251204"/>
                  </a:moveTo>
                  <a:lnTo>
                    <a:pt x="263048" y="186168"/>
                  </a:lnTo>
                  <a:cubicBezTo>
                    <a:pt x="263048" y="148352"/>
                    <a:pt x="255059" y="120304"/>
                    <a:pt x="210882" y="120304"/>
                  </a:cubicBezTo>
                  <a:cubicBezTo>
                    <a:pt x="189655" y="120304"/>
                    <a:pt x="175406" y="130920"/>
                    <a:pt x="169589" y="141960"/>
                  </a:cubicBezTo>
                  <a:lnTo>
                    <a:pt x="169547" y="141960"/>
                  </a:lnTo>
                  <a:lnTo>
                    <a:pt x="169547" y="135264"/>
                  </a:lnTo>
                  <a:cubicBezTo>
                    <a:pt x="169547" y="128378"/>
                    <a:pt x="163967" y="122797"/>
                    <a:pt x="157081" y="122797"/>
                  </a:cubicBezTo>
                  <a:lnTo>
                    <a:pt x="139627" y="122797"/>
                  </a:lnTo>
                  <a:cubicBezTo>
                    <a:pt x="132741" y="122797"/>
                    <a:pt x="127161" y="128378"/>
                    <a:pt x="127161" y="135264"/>
                  </a:cubicBezTo>
                  <a:lnTo>
                    <a:pt x="127161" y="251204"/>
                  </a:lnTo>
                  <a:cubicBezTo>
                    <a:pt x="127161" y="258090"/>
                    <a:pt x="132741" y="263671"/>
                    <a:pt x="139627" y="263671"/>
                  </a:cubicBezTo>
                  <a:lnTo>
                    <a:pt x="157081" y="263671"/>
                  </a:lnTo>
                  <a:cubicBezTo>
                    <a:pt x="163967" y="263671"/>
                    <a:pt x="169547" y="258090"/>
                    <a:pt x="169547" y="251204"/>
                  </a:cubicBezTo>
                  <a:lnTo>
                    <a:pt x="169547" y="193726"/>
                  </a:lnTo>
                  <a:cubicBezTo>
                    <a:pt x="169547" y="175408"/>
                    <a:pt x="174210" y="157663"/>
                    <a:pt x="196916" y="157663"/>
                  </a:cubicBezTo>
                  <a:cubicBezTo>
                    <a:pt x="219312" y="157663"/>
                    <a:pt x="220038" y="178610"/>
                    <a:pt x="220038" y="194890"/>
                  </a:cubicBezTo>
                  <a:lnTo>
                    <a:pt x="220038" y="251204"/>
                  </a:lnTo>
                  <a:cubicBezTo>
                    <a:pt x="220038" y="258090"/>
                    <a:pt x="225618" y="263671"/>
                    <a:pt x="232504" y="263671"/>
                  </a:cubicBezTo>
                  <a:lnTo>
                    <a:pt x="250581" y="263671"/>
                  </a:lnTo>
                  <a:cubicBezTo>
                    <a:pt x="257467" y="263671"/>
                    <a:pt x="263048" y="258090"/>
                    <a:pt x="263048" y="251204"/>
                  </a:cubicBezTo>
                  <a:close/>
                  <a:moveTo>
                    <a:pt x="319148" y="269281"/>
                  </a:moveTo>
                  <a:cubicBezTo>
                    <a:pt x="319148" y="262395"/>
                    <a:pt x="313567" y="256814"/>
                    <a:pt x="306681" y="256814"/>
                  </a:cubicBezTo>
                  <a:cubicBezTo>
                    <a:pt x="299795" y="256814"/>
                    <a:pt x="294215" y="262395"/>
                    <a:pt x="294215" y="269281"/>
                  </a:cubicBezTo>
                  <a:cubicBezTo>
                    <a:pt x="294215" y="283029"/>
                    <a:pt x="283029" y="294215"/>
                    <a:pt x="269281" y="294215"/>
                  </a:cubicBez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69281" y="24933"/>
                  </a:lnTo>
                  <a:cubicBezTo>
                    <a:pt x="283029" y="24933"/>
                    <a:pt x="294215" y="36119"/>
                    <a:pt x="294215" y="49867"/>
                  </a:cubicBezTo>
                  <a:lnTo>
                    <a:pt x="294215" y="206324"/>
                  </a:lnTo>
                  <a:cubicBezTo>
                    <a:pt x="294215" y="213210"/>
                    <a:pt x="299795" y="218791"/>
                    <a:pt x="306681" y="218791"/>
                  </a:cubicBezTo>
                  <a:cubicBezTo>
                    <a:pt x="313567" y="218791"/>
                    <a:pt x="319148" y="213210"/>
                    <a:pt x="319148" y="206324"/>
                  </a:cubicBezTo>
                  <a:lnTo>
                    <a:pt x="319148" y="49867"/>
                  </a:lnTo>
                  <a:cubicBezTo>
                    <a:pt x="319148" y="22369"/>
                    <a:pt x="296779" y="0"/>
                    <a:pt x="269281" y="0"/>
                  </a:cubicBezTo>
                  <a:lnTo>
                    <a:pt x="49867" y="0"/>
                  </a:lnTo>
                  <a:cubicBezTo>
                    <a:pt x="22369" y="0"/>
                    <a:pt x="0" y="22369"/>
                    <a:pt x="0" y="49867"/>
                  </a:cubicBezTo>
                  <a:lnTo>
                    <a:pt x="0" y="269281"/>
                  </a:lnTo>
                  <a:cubicBezTo>
                    <a:pt x="0" y="296779"/>
                    <a:pt x="22369" y="319148"/>
                    <a:pt x="49867" y="319148"/>
                  </a:cubicBezTo>
                  <a:lnTo>
                    <a:pt x="269281" y="319148"/>
                  </a:lnTo>
                  <a:cubicBezTo>
                    <a:pt x="296779" y="319148"/>
                    <a:pt x="319148" y="296779"/>
                    <a:pt x="319148" y="269281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Icon 37">
              <a:extLst>
                <a:ext uri="{FF2B5EF4-FFF2-40B4-BE49-F238E27FC236}">
                  <a16:creationId xmlns:a16="http://schemas.microsoft.com/office/drawing/2014/main" id="{BB4288CC-073C-435B-9584-8F829C890515}"/>
                </a:ext>
              </a:extLst>
            </p:cNvPr>
            <p:cNvSpPr/>
            <p:nvPr/>
          </p:nvSpPr>
          <p:spPr>
            <a:xfrm>
              <a:off x="7107962" y="4478653"/>
              <a:ext cx="385332" cy="313828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Icon 44">
              <a:extLst>
                <a:ext uri="{FF2B5EF4-FFF2-40B4-BE49-F238E27FC236}">
                  <a16:creationId xmlns:a16="http://schemas.microsoft.com/office/drawing/2014/main" id="{236685EC-0BA3-43B1-BE4F-D605B4B9230D}"/>
                </a:ext>
              </a:extLst>
            </p:cNvPr>
            <p:cNvSpPr/>
            <p:nvPr/>
          </p:nvSpPr>
          <p:spPr>
            <a:xfrm>
              <a:off x="7107964" y="5136378"/>
              <a:ext cx="385328" cy="385328"/>
            </a:xfrm>
            <a:custGeom>
              <a:avLst/>
              <a:gdLst>
                <a:gd name="connsiteX0" fmla="*/ 225319 w 319148"/>
                <a:gd name="connsiteY0" fmla="*/ 319148 h 319148"/>
                <a:gd name="connsiteX1" fmla="*/ 184951 w 319148"/>
                <a:gd name="connsiteY1" fmla="*/ 310146 h 319148"/>
                <a:gd name="connsiteX2" fmla="*/ 161145 w 319148"/>
                <a:gd name="connsiteY2" fmla="*/ 312291 h 319148"/>
                <a:gd name="connsiteX3" fmla="*/ 8103 w 319148"/>
                <a:gd name="connsiteY3" fmla="*/ 161101 h 319148"/>
                <a:gd name="connsiteX4" fmla="*/ 10558 w 319148"/>
                <a:gd name="connsiteY4" fmla="*/ 135410 h 319148"/>
                <a:gd name="connsiteX5" fmla="*/ 0 w 319148"/>
                <a:gd name="connsiteY5" fmla="*/ 92690 h 319148"/>
                <a:gd name="connsiteX6" fmla="*/ 93849 w 319148"/>
                <a:gd name="connsiteY6" fmla="*/ 0 h 319148"/>
                <a:gd name="connsiteX7" fmla="*/ 139644 w 319148"/>
                <a:gd name="connsiteY7" fmla="*/ 11800 h 319148"/>
                <a:gd name="connsiteX8" fmla="*/ 161145 w 319148"/>
                <a:gd name="connsiteY8" fmla="*/ 10597 h 319148"/>
                <a:gd name="connsiteX9" fmla="*/ 268931 w 319148"/>
                <a:gd name="connsiteY9" fmla="*/ 54561 h 319148"/>
                <a:gd name="connsiteX10" fmla="*/ 313538 w 319148"/>
                <a:gd name="connsiteY10" fmla="*/ 161106 h 319148"/>
                <a:gd name="connsiteX11" fmla="*/ 311264 w 319148"/>
                <a:gd name="connsiteY11" fmla="*/ 189226 h 319148"/>
                <a:gd name="connsiteX12" fmla="*/ 319148 w 319148"/>
                <a:gd name="connsiteY12" fmla="*/ 226458 h 319148"/>
                <a:gd name="connsiteX13" fmla="*/ 313321 w 319148"/>
                <a:gd name="connsiteY13" fmla="*/ 258684 h 319148"/>
                <a:gd name="connsiteX14" fmla="*/ 297268 w 319148"/>
                <a:gd name="connsiteY14" fmla="*/ 265975 h 319148"/>
                <a:gd name="connsiteX15" fmla="*/ 289975 w 319148"/>
                <a:gd name="connsiteY15" fmla="*/ 249924 h 319148"/>
                <a:gd name="connsiteX16" fmla="*/ 294215 w 319148"/>
                <a:gd name="connsiteY16" fmla="*/ 226458 h 319148"/>
                <a:gd name="connsiteX17" fmla="*/ 287097 w 319148"/>
                <a:gd name="connsiteY17" fmla="*/ 196460 h 319148"/>
                <a:gd name="connsiteX18" fmla="*/ 286053 w 319148"/>
                <a:gd name="connsiteY18" fmla="*/ 188089 h 319148"/>
                <a:gd name="connsiteX19" fmla="*/ 288605 w 319148"/>
                <a:gd name="connsiteY19" fmla="*/ 161106 h 319148"/>
                <a:gd name="connsiteX20" fmla="*/ 161145 w 319148"/>
                <a:gd name="connsiteY20" fmla="*/ 35530 h 319148"/>
                <a:gd name="connsiteX21" fmla="*/ 139208 w 319148"/>
                <a:gd name="connsiteY21" fmla="*/ 37067 h 319148"/>
                <a:gd name="connsiteX22" fmla="*/ 130547 w 319148"/>
                <a:gd name="connsiteY22" fmla="*/ 35362 h 319148"/>
                <a:gd name="connsiteX23" fmla="*/ 93849 w 319148"/>
                <a:gd name="connsiteY23" fmla="*/ 24933 h 319148"/>
                <a:gd name="connsiteX24" fmla="*/ 24933 w 319148"/>
                <a:gd name="connsiteY24" fmla="*/ 92690 h 319148"/>
                <a:gd name="connsiteX25" fmla="*/ 34369 w 319148"/>
                <a:gd name="connsiteY25" fmla="*/ 126905 h 319148"/>
                <a:gd name="connsiteX26" fmla="*/ 35873 w 319148"/>
                <a:gd name="connsiteY26" fmla="*/ 135817 h 319148"/>
                <a:gd name="connsiteX27" fmla="*/ 33037 w 319148"/>
                <a:gd name="connsiteY27" fmla="*/ 161101 h 319148"/>
                <a:gd name="connsiteX28" fmla="*/ 161145 w 319148"/>
                <a:gd name="connsiteY28" fmla="*/ 287358 h 319148"/>
                <a:gd name="connsiteX29" fmla="*/ 184624 w 319148"/>
                <a:gd name="connsiteY29" fmla="*/ 284899 h 319148"/>
                <a:gd name="connsiteX30" fmla="*/ 192718 w 319148"/>
                <a:gd name="connsiteY30" fmla="*/ 286155 h 319148"/>
                <a:gd name="connsiteX31" fmla="*/ 225319 w 319148"/>
                <a:gd name="connsiteY31" fmla="*/ 294215 h 319148"/>
                <a:gd name="connsiteX32" fmla="*/ 255507 w 319148"/>
                <a:gd name="connsiteY32" fmla="*/ 287387 h 319148"/>
                <a:gd name="connsiteX33" fmla="*/ 272140 w 319148"/>
                <a:gd name="connsiteY33" fmla="*/ 293231 h 319148"/>
                <a:gd name="connsiteX34" fmla="*/ 266298 w 319148"/>
                <a:gd name="connsiteY34" fmla="*/ 309864 h 319148"/>
                <a:gd name="connsiteX35" fmla="*/ 225319 w 319148"/>
                <a:gd name="connsiteY35" fmla="*/ 319148 h 319148"/>
                <a:gd name="connsiteX36" fmla="*/ 239984 w 319148"/>
                <a:gd name="connsiteY36" fmla="*/ 193772 h 319148"/>
                <a:gd name="connsiteX37" fmla="*/ 234684 w 319148"/>
                <a:gd name="connsiteY37" fmla="*/ 170860 h 319148"/>
                <a:gd name="connsiteX38" fmla="*/ 219943 w 319148"/>
                <a:gd name="connsiteY38" fmla="*/ 155388 h 319148"/>
                <a:gd name="connsiteX39" fmla="*/ 197561 w 319148"/>
                <a:gd name="connsiteY39" fmla="*/ 145225 h 319148"/>
                <a:gd name="connsiteX40" fmla="*/ 168642 w 319148"/>
                <a:gd name="connsiteY40" fmla="*/ 137721 h 319148"/>
                <a:gd name="connsiteX41" fmla="*/ 150538 w 319148"/>
                <a:gd name="connsiteY41" fmla="*/ 133304 h 319148"/>
                <a:gd name="connsiteX42" fmla="*/ 140014 w 319148"/>
                <a:gd name="connsiteY42" fmla="*/ 129245 h 319148"/>
                <a:gd name="connsiteX43" fmla="*/ 132203 w 319148"/>
                <a:gd name="connsiteY43" fmla="*/ 123372 h 319148"/>
                <a:gd name="connsiteX44" fmla="*/ 129031 w 319148"/>
                <a:gd name="connsiteY44" fmla="*/ 115804 h 319148"/>
                <a:gd name="connsiteX45" fmla="*/ 137716 w 319148"/>
                <a:gd name="connsiteY45" fmla="*/ 103337 h 319148"/>
                <a:gd name="connsiteX46" fmla="*/ 160368 w 319148"/>
                <a:gd name="connsiteY46" fmla="*/ 98112 h 319148"/>
                <a:gd name="connsiteX47" fmla="*/ 182209 w 319148"/>
                <a:gd name="connsiteY47" fmla="*/ 102790 h 319148"/>
                <a:gd name="connsiteX48" fmla="*/ 193943 w 319148"/>
                <a:gd name="connsiteY48" fmla="*/ 117226 h 319148"/>
                <a:gd name="connsiteX49" fmla="*/ 201754 w 319148"/>
                <a:gd name="connsiteY49" fmla="*/ 127562 h 319148"/>
                <a:gd name="connsiteX50" fmla="*/ 213030 w 319148"/>
                <a:gd name="connsiteY50" fmla="*/ 130901 h 319148"/>
                <a:gd name="connsiteX51" fmla="*/ 226456 w 319148"/>
                <a:gd name="connsiteY51" fmla="*/ 125471 h 319148"/>
                <a:gd name="connsiteX52" fmla="*/ 232504 w 319148"/>
                <a:gd name="connsiteY52" fmla="*/ 112919 h 319148"/>
                <a:gd name="connsiteX53" fmla="*/ 227729 w 319148"/>
                <a:gd name="connsiteY53" fmla="*/ 98102 h 319148"/>
                <a:gd name="connsiteX54" fmla="*/ 215014 w 319148"/>
                <a:gd name="connsiteY54" fmla="*/ 83880 h 319148"/>
                <a:gd name="connsiteX55" fmla="*/ 193424 w 319148"/>
                <a:gd name="connsiteY55" fmla="*/ 73186 h 319148"/>
                <a:gd name="connsiteX56" fmla="*/ 162878 w 319148"/>
                <a:gd name="connsiteY56" fmla="*/ 69190 h 319148"/>
                <a:gd name="connsiteX57" fmla="*/ 124521 w 319148"/>
                <a:gd name="connsiteY57" fmla="*/ 75190 h 319148"/>
                <a:gd name="connsiteX58" fmla="*/ 99132 w 319148"/>
                <a:gd name="connsiteY58" fmla="*/ 92711 h 319148"/>
                <a:gd name="connsiteX59" fmla="*/ 89760 w 319148"/>
                <a:gd name="connsiteY59" fmla="*/ 119023 h 319148"/>
                <a:gd name="connsiteX60" fmla="*/ 98692 w 319148"/>
                <a:gd name="connsiteY60" fmla="*/ 145079 h 319148"/>
                <a:gd name="connsiteX61" fmla="*/ 121178 w 319148"/>
                <a:gd name="connsiteY61" fmla="*/ 161417 h 319148"/>
                <a:gd name="connsiteX62" fmla="*/ 155440 w 319148"/>
                <a:gd name="connsiteY62" fmla="*/ 171602 h 319148"/>
                <a:gd name="connsiteX63" fmla="*/ 179450 w 319148"/>
                <a:gd name="connsiteY63" fmla="*/ 177524 h 319148"/>
                <a:gd name="connsiteX64" fmla="*/ 193419 w 319148"/>
                <a:gd name="connsiteY64" fmla="*/ 185175 h 319148"/>
                <a:gd name="connsiteX65" fmla="*/ 198654 w 319148"/>
                <a:gd name="connsiteY65" fmla="*/ 197498 h 319148"/>
                <a:gd name="connsiteX66" fmla="*/ 188761 w 319148"/>
                <a:gd name="connsiteY66" fmla="*/ 213731 h 319148"/>
                <a:gd name="connsiteX67" fmla="*/ 162433 w 319148"/>
                <a:gd name="connsiteY67" fmla="*/ 220038 h 319148"/>
                <a:gd name="connsiteX68" fmla="*/ 143431 w 319148"/>
                <a:gd name="connsiteY68" fmla="*/ 217174 h 319148"/>
                <a:gd name="connsiteX69" fmla="*/ 132466 w 319148"/>
                <a:gd name="connsiteY69" fmla="*/ 208762 h 319148"/>
                <a:gd name="connsiteX70" fmla="*/ 124933 w 319148"/>
                <a:gd name="connsiteY70" fmla="*/ 195511 h 319148"/>
                <a:gd name="connsiteX71" fmla="*/ 117270 w 319148"/>
                <a:gd name="connsiteY71" fmla="*/ 184376 h 319148"/>
                <a:gd name="connsiteX72" fmla="*/ 105748 w 319148"/>
                <a:gd name="connsiteY72" fmla="*/ 180144 h 319148"/>
                <a:gd name="connsiteX73" fmla="*/ 92093 w 319148"/>
                <a:gd name="connsiteY73" fmla="*/ 185430 h 319148"/>
                <a:gd name="connsiteX74" fmla="*/ 86644 w 319148"/>
                <a:gd name="connsiteY74" fmla="*/ 197707 h 319148"/>
                <a:gd name="connsiteX75" fmla="*/ 95037 w 319148"/>
                <a:gd name="connsiteY75" fmla="*/ 221189 h 319148"/>
                <a:gd name="connsiteX76" fmla="*/ 116561 w 319148"/>
                <a:gd name="connsiteY76" fmla="*/ 240191 h 319148"/>
                <a:gd name="connsiteX77" fmla="*/ 163392 w 319148"/>
                <a:gd name="connsiteY77" fmla="*/ 249958 h 319148"/>
                <a:gd name="connsiteX78" fmla="*/ 204250 w 319148"/>
                <a:gd name="connsiteY78" fmla="*/ 242819 h 319148"/>
                <a:gd name="connsiteX79" fmla="*/ 230827 w 319148"/>
                <a:gd name="connsiteY79" fmla="*/ 222784 h 319148"/>
                <a:gd name="connsiteX80" fmla="*/ 239984 w 319148"/>
                <a:gd name="connsiteY80" fmla="*/ 193772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19148" h="319148">
                  <a:moveTo>
                    <a:pt x="225319" y="319148"/>
                  </a:moveTo>
                  <a:cubicBezTo>
                    <a:pt x="211323" y="319148"/>
                    <a:pt x="197459" y="316046"/>
                    <a:pt x="184951" y="310146"/>
                  </a:cubicBezTo>
                  <a:cubicBezTo>
                    <a:pt x="176056" y="311605"/>
                    <a:pt x="168405" y="312291"/>
                    <a:pt x="161145" y="312291"/>
                  </a:cubicBezTo>
                  <a:cubicBezTo>
                    <a:pt x="76758" y="312291"/>
                    <a:pt x="8103" y="244467"/>
                    <a:pt x="8103" y="161101"/>
                  </a:cubicBezTo>
                  <a:cubicBezTo>
                    <a:pt x="8103" y="152983"/>
                    <a:pt x="8909" y="144536"/>
                    <a:pt x="10558" y="135410"/>
                  </a:cubicBezTo>
                  <a:cubicBezTo>
                    <a:pt x="3638" y="122269"/>
                    <a:pt x="0" y="107601"/>
                    <a:pt x="0" y="92690"/>
                  </a:cubicBezTo>
                  <a:cubicBezTo>
                    <a:pt x="0" y="41581"/>
                    <a:pt x="42100" y="0"/>
                    <a:pt x="93849" y="0"/>
                  </a:cubicBezTo>
                  <a:cubicBezTo>
                    <a:pt x="109953" y="0"/>
                    <a:pt x="125687" y="4066"/>
                    <a:pt x="139644" y="11800"/>
                  </a:cubicBezTo>
                  <a:cubicBezTo>
                    <a:pt x="146002" y="10981"/>
                    <a:pt x="152958" y="10597"/>
                    <a:pt x="161145" y="10597"/>
                  </a:cubicBezTo>
                  <a:cubicBezTo>
                    <a:pt x="201922" y="10597"/>
                    <a:pt x="240201" y="26212"/>
                    <a:pt x="268931" y="54561"/>
                  </a:cubicBezTo>
                  <a:cubicBezTo>
                    <a:pt x="297696" y="82950"/>
                    <a:pt x="313538" y="120788"/>
                    <a:pt x="313538" y="161106"/>
                  </a:cubicBezTo>
                  <a:cubicBezTo>
                    <a:pt x="313538" y="171787"/>
                    <a:pt x="312810" y="180848"/>
                    <a:pt x="311264" y="189226"/>
                  </a:cubicBezTo>
                  <a:cubicBezTo>
                    <a:pt x="316499" y="200921"/>
                    <a:pt x="319148" y="213424"/>
                    <a:pt x="319148" y="226458"/>
                  </a:cubicBezTo>
                  <a:cubicBezTo>
                    <a:pt x="319148" y="237537"/>
                    <a:pt x="317188" y="248380"/>
                    <a:pt x="313321" y="258684"/>
                  </a:cubicBezTo>
                  <a:cubicBezTo>
                    <a:pt x="310901" y="265130"/>
                    <a:pt x="303713" y="268395"/>
                    <a:pt x="297268" y="265975"/>
                  </a:cubicBezTo>
                  <a:cubicBezTo>
                    <a:pt x="290823" y="263557"/>
                    <a:pt x="287558" y="256369"/>
                    <a:pt x="289975" y="249924"/>
                  </a:cubicBezTo>
                  <a:cubicBezTo>
                    <a:pt x="292788" y="242429"/>
                    <a:pt x="294215" y="234535"/>
                    <a:pt x="294215" y="226458"/>
                  </a:cubicBezTo>
                  <a:cubicBezTo>
                    <a:pt x="294215" y="215864"/>
                    <a:pt x="291821" y="205771"/>
                    <a:pt x="287097" y="196460"/>
                  </a:cubicBezTo>
                  <a:cubicBezTo>
                    <a:pt x="285787" y="193875"/>
                    <a:pt x="285417" y="190916"/>
                    <a:pt x="286053" y="188089"/>
                  </a:cubicBezTo>
                  <a:cubicBezTo>
                    <a:pt x="287794" y="180336"/>
                    <a:pt x="288605" y="171763"/>
                    <a:pt x="288605" y="161106"/>
                  </a:cubicBezTo>
                  <a:cubicBezTo>
                    <a:pt x="288605" y="91864"/>
                    <a:pt x="231426" y="35530"/>
                    <a:pt x="161145" y="35530"/>
                  </a:cubicBezTo>
                  <a:cubicBezTo>
                    <a:pt x="152369" y="35530"/>
                    <a:pt x="145400" y="36017"/>
                    <a:pt x="139208" y="37067"/>
                  </a:cubicBezTo>
                  <a:cubicBezTo>
                    <a:pt x="136211" y="37575"/>
                    <a:pt x="133128" y="36967"/>
                    <a:pt x="130547" y="35362"/>
                  </a:cubicBezTo>
                  <a:cubicBezTo>
                    <a:pt x="119571" y="28540"/>
                    <a:pt x="106880" y="24933"/>
                    <a:pt x="93849" y="24933"/>
                  </a:cubicBezTo>
                  <a:cubicBezTo>
                    <a:pt x="55849" y="24933"/>
                    <a:pt x="24933" y="55328"/>
                    <a:pt x="24933" y="92690"/>
                  </a:cubicBezTo>
                  <a:cubicBezTo>
                    <a:pt x="24933" y="104742"/>
                    <a:pt x="28196" y="116574"/>
                    <a:pt x="34369" y="126905"/>
                  </a:cubicBezTo>
                  <a:cubicBezTo>
                    <a:pt x="35968" y="129581"/>
                    <a:pt x="36504" y="132763"/>
                    <a:pt x="35873" y="135817"/>
                  </a:cubicBezTo>
                  <a:cubicBezTo>
                    <a:pt x="33965" y="145069"/>
                    <a:pt x="33037" y="153338"/>
                    <a:pt x="33037" y="161101"/>
                  </a:cubicBezTo>
                  <a:cubicBezTo>
                    <a:pt x="33037" y="230720"/>
                    <a:pt x="90505" y="287358"/>
                    <a:pt x="161145" y="287358"/>
                  </a:cubicBezTo>
                  <a:cubicBezTo>
                    <a:pt x="167970" y="287358"/>
                    <a:pt x="175430" y="286576"/>
                    <a:pt x="184624" y="284899"/>
                  </a:cubicBezTo>
                  <a:cubicBezTo>
                    <a:pt x="187386" y="284395"/>
                    <a:pt x="190239" y="284838"/>
                    <a:pt x="192718" y="286155"/>
                  </a:cubicBezTo>
                  <a:cubicBezTo>
                    <a:pt x="202628" y="291427"/>
                    <a:pt x="213902" y="294215"/>
                    <a:pt x="225319" y="294215"/>
                  </a:cubicBezTo>
                  <a:cubicBezTo>
                    <a:pt x="235913" y="294215"/>
                    <a:pt x="246072" y="291918"/>
                    <a:pt x="255507" y="287387"/>
                  </a:cubicBezTo>
                  <a:cubicBezTo>
                    <a:pt x="261713" y="284407"/>
                    <a:pt x="269159" y="287024"/>
                    <a:pt x="272140" y="293231"/>
                  </a:cubicBezTo>
                  <a:cubicBezTo>
                    <a:pt x="275120" y="299437"/>
                    <a:pt x="272505" y="306883"/>
                    <a:pt x="266298" y="309864"/>
                  </a:cubicBezTo>
                  <a:cubicBezTo>
                    <a:pt x="253466" y="316024"/>
                    <a:pt x="239680" y="319148"/>
                    <a:pt x="225319" y="319148"/>
                  </a:cubicBezTo>
                  <a:close/>
                  <a:moveTo>
                    <a:pt x="239984" y="193772"/>
                  </a:moveTo>
                  <a:cubicBezTo>
                    <a:pt x="239984" y="184807"/>
                    <a:pt x="238214" y="177098"/>
                    <a:pt x="234684" y="170860"/>
                  </a:cubicBezTo>
                  <a:cubicBezTo>
                    <a:pt x="231153" y="164648"/>
                    <a:pt x="226188" y="159447"/>
                    <a:pt x="219943" y="155388"/>
                  </a:cubicBezTo>
                  <a:cubicBezTo>
                    <a:pt x="213802" y="151415"/>
                    <a:pt x="206266" y="148011"/>
                    <a:pt x="197561" y="145225"/>
                  </a:cubicBezTo>
                  <a:cubicBezTo>
                    <a:pt x="188956" y="142496"/>
                    <a:pt x="179226" y="139983"/>
                    <a:pt x="168642" y="137721"/>
                  </a:cubicBezTo>
                  <a:cubicBezTo>
                    <a:pt x="160266" y="135797"/>
                    <a:pt x="154171" y="134300"/>
                    <a:pt x="150538" y="133304"/>
                  </a:cubicBezTo>
                  <a:cubicBezTo>
                    <a:pt x="146988" y="132332"/>
                    <a:pt x="143457" y="130954"/>
                    <a:pt x="140014" y="129245"/>
                  </a:cubicBezTo>
                  <a:cubicBezTo>
                    <a:pt x="136696" y="127596"/>
                    <a:pt x="134083" y="125612"/>
                    <a:pt x="132203" y="123372"/>
                  </a:cubicBezTo>
                  <a:cubicBezTo>
                    <a:pt x="130450" y="121234"/>
                    <a:pt x="129031" y="118765"/>
                    <a:pt x="129031" y="115804"/>
                  </a:cubicBezTo>
                  <a:cubicBezTo>
                    <a:pt x="129031" y="110966"/>
                    <a:pt x="132249" y="106890"/>
                    <a:pt x="137716" y="103337"/>
                  </a:cubicBezTo>
                  <a:cubicBezTo>
                    <a:pt x="143372" y="99641"/>
                    <a:pt x="150993" y="98112"/>
                    <a:pt x="160368" y="98112"/>
                  </a:cubicBezTo>
                  <a:cubicBezTo>
                    <a:pt x="170451" y="98112"/>
                    <a:pt x="177821" y="99473"/>
                    <a:pt x="182209" y="102790"/>
                  </a:cubicBezTo>
                  <a:cubicBezTo>
                    <a:pt x="186740" y="106194"/>
                    <a:pt x="190687" y="111054"/>
                    <a:pt x="193943" y="117226"/>
                  </a:cubicBezTo>
                  <a:cubicBezTo>
                    <a:pt x="196765" y="122047"/>
                    <a:pt x="199307" y="125410"/>
                    <a:pt x="201754" y="127562"/>
                  </a:cubicBezTo>
                  <a:cubicBezTo>
                    <a:pt x="204386" y="129866"/>
                    <a:pt x="208187" y="130901"/>
                    <a:pt x="213030" y="130901"/>
                  </a:cubicBezTo>
                  <a:cubicBezTo>
                    <a:pt x="218355" y="130901"/>
                    <a:pt x="222886" y="129169"/>
                    <a:pt x="226456" y="125471"/>
                  </a:cubicBezTo>
                  <a:cubicBezTo>
                    <a:pt x="230026" y="121792"/>
                    <a:pt x="232504" y="117565"/>
                    <a:pt x="232504" y="112919"/>
                  </a:cubicBezTo>
                  <a:cubicBezTo>
                    <a:pt x="232504" y="108100"/>
                    <a:pt x="230444" y="103113"/>
                    <a:pt x="227729" y="98102"/>
                  </a:cubicBezTo>
                  <a:cubicBezTo>
                    <a:pt x="225034" y="93133"/>
                    <a:pt x="220778" y="88360"/>
                    <a:pt x="215014" y="83880"/>
                  </a:cubicBezTo>
                  <a:cubicBezTo>
                    <a:pt x="209312" y="79439"/>
                    <a:pt x="202029" y="75847"/>
                    <a:pt x="193424" y="73186"/>
                  </a:cubicBezTo>
                  <a:cubicBezTo>
                    <a:pt x="184843" y="70520"/>
                    <a:pt x="174566" y="69190"/>
                    <a:pt x="162878" y="69190"/>
                  </a:cubicBezTo>
                  <a:cubicBezTo>
                    <a:pt x="148281" y="69190"/>
                    <a:pt x="135359" y="71194"/>
                    <a:pt x="124521" y="75190"/>
                  </a:cubicBezTo>
                  <a:cubicBezTo>
                    <a:pt x="113518" y="79227"/>
                    <a:pt x="104959" y="85146"/>
                    <a:pt x="99132" y="92711"/>
                  </a:cubicBezTo>
                  <a:cubicBezTo>
                    <a:pt x="93225" y="100338"/>
                    <a:pt x="89760" y="109193"/>
                    <a:pt x="89760" y="119023"/>
                  </a:cubicBezTo>
                  <a:cubicBezTo>
                    <a:pt x="89760" y="129337"/>
                    <a:pt x="93077" y="138084"/>
                    <a:pt x="98692" y="145079"/>
                  </a:cubicBezTo>
                  <a:cubicBezTo>
                    <a:pt x="104229" y="151950"/>
                    <a:pt x="111779" y="157443"/>
                    <a:pt x="121178" y="161417"/>
                  </a:cubicBezTo>
                  <a:cubicBezTo>
                    <a:pt x="130343" y="165286"/>
                    <a:pt x="141865" y="168707"/>
                    <a:pt x="155440" y="171602"/>
                  </a:cubicBezTo>
                  <a:cubicBezTo>
                    <a:pt x="165420" y="173699"/>
                    <a:pt x="173497" y="175686"/>
                    <a:pt x="179450" y="177524"/>
                  </a:cubicBezTo>
                  <a:cubicBezTo>
                    <a:pt x="185128" y="179280"/>
                    <a:pt x="189847" y="181858"/>
                    <a:pt x="193419" y="185175"/>
                  </a:cubicBezTo>
                  <a:cubicBezTo>
                    <a:pt x="196801" y="188325"/>
                    <a:pt x="198654" y="192362"/>
                    <a:pt x="198654" y="197498"/>
                  </a:cubicBezTo>
                  <a:cubicBezTo>
                    <a:pt x="198654" y="203989"/>
                    <a:pt x="195275" y="209314"/>
                    <a:pt x="188761" y="213731"/>
                  </a:cubicBezTo>
                  <a:cubicBezTo>
                    <a:pt x="182102" y="218253"/>
                    <a:pt x="173246" y="220038"/>
                    <a:pt x="162433" y="220038"/>
                  </a:cubicBezTo>
                  <a:cubicBezTo>
                    <a:pt x="154558" y="220038"/>
                    <a:pt x="148171" y="219417"/>
                    <a:pt x="143431" y="217174"/>
                  </a:cubicBezTo>
                  <a:cubicBezTo>
                    <a:pt x="138712" y="214975"/>
                    <a:pt x="135016" y="212119"/>
                    <a:pt x="132466" y="208762"/>
                  </a:cubicBezTo>
                  <a:cubicBezTo>
                    <a:pt x="129776" y="205231"/>
                    <a:pt x="127251" y="200799"/>
                    <a:pt x="124933" y="195511"/>
                  </a:cubicBezTo>
                  <a:cubicBezTo>
                    <a:pt x="122863" y="190675"/>
                    <a:pt x="120299" y="186908"/>
                    <a:pt x="117270" y="184376"/>
                  </a:cubicBezTo>
                  <a:cubicBezTo>
                    <a:pt x="114117" y="181732"/>
                    <a:pt x="110238" y="180144"/>
                    <a:pt x="105748" y="180144"/>
                  </a:cubicBezTo>
                  <a:cubicBezTo>
                    <a:pt x="100282" y="180144"/>
                    <a:pt x="95687" y="182090"/>
                    <a:pt x="92093" y="185430"/>
                  </a:cubicBezTo>
                  <a:cubicBezTo>
                    <a:pt x="88482" y="188810"/>
                    <a:pt x="86644" y="192949"/>
                    <a:pt x="86644" y="197707"/>
                  </a:cubicBezTo>
                  <a:cubicBezTo>
                    <a:pt x="86644" y="205336"/>
                    <a:pt x="89461" y="213242"/>
                    <a:pt x="95037" y="221189"/>
                  </a:cubicBezTo>
                  <a:cubicBezTo>
                    <a:pt x="100508" y="229071"/>
                    <a:pt x="107771" y="235475"/>
                    <a:pt x="116561" y="240191"/>
                  </a:cubicBezTo>
                  <a:cubicBezTo>
                    <a:pt x="128838" y="246680"/>
                    <a:pt x="144602" y="249958"/>
                    <a:pt x="163392" y="249958"/>
                  </a:cubicBezTo>
                  <a:cubicBezTo>
                    <a:pt x="179029" y="249958"/>
                    <a:pt x="192791" y="247550"/>
                    <a:pt x="204250" y="242819"/>
                  </a:cubicBezTo>
                  <a:cubicBezTo>
                    <a:pt x="215837" y="238044"/>
                    <a:pt x="224771" y="231301"/>
                    <a:pt x="230827" y="222784"/>
                  </a:cubicBezTo>
                  <a:cubicBezTo>
                    <a:pt x="236904" y="214245"/>
                    <a:pt x="239972" y="204483"/>
                    <a:pt x="239984" y="193772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99467" y="2645344"/>
            <a:ext cx="1972305" cy="255639"/>
            <a:chOff x="3393364" y="2838450"/>
            <a:chExt cx="5710072" cy="740108"/>
          </a:xfrm>
        </p:grpSpPr>
        <p:sp>
          <p:nvSpPr>
            <p:cNvPr id="98" name="TextBox 97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 flipH="1">
            <a:off x="1327930" y="1270152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CONTACT </a:t>
            </a:r>
            <a:r>
              <a:rPr lang="en-US" sz="3600" b="1" smtClean="0">
                <a:solidFill>
                  <a:schemeClr val="accent1"/>
                </a:solidFill>
                <a:latin typeface="+mj-lt"/>
              </a:rPr>
              <a:t>US</a:t>
            </a:r>
            <a:endParaRPr lang="en-US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2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 flipH="1">
            <a:off x="1429123" y="3228343"/>
            <a:ext cx="1809351" cy="293639"/>
            <a:chOff x="4974938" y="3329013"/>
            <a:chExt cx="1809587" cy="293677"/>
          </a:xfrm>
        </p:grpSpPr>
        <p:sp>
          <p:nvSpPr>
            <p:cNvPr id="63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4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9" y="3329013"/>
              <a:ext cx="894594" cy="2770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65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107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1387191" y="4851124"/>
            <a:ext cx="4032305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</a:rPr>
              <a:t>ipsum </a:t>
            </a:r>
            <a:r>
              <a:rPr lang="en-US" sz="1200" err="1">
                <a:solidFill>
                  <a:schemeClr val="bg1"/>
                </a:solidFill>
              </a:rPr>
              <a:t>volutpat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tincidunt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dapibus</a:t>
            </a:r>
            <a:r>
              <a:rPr lang="en-US" sz="1200">
                <a:solidFill>
                  <a:schemeClr val="bg1"/>
                </a:solidFill>
              </a:rPr>
              <a:t> at integer </a:t>
            </a:r>
            <a:r>
              <a:rPr lang="en-US" sz="1200" err="1">
                <a:solidFill>
                  <a:schemeClr val="bg1"/>
                </a:solidFill>
              </a:rPr>
              <a:t>eleifend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nulla</a:t>
            </a:r>
            <a:r>
              <a:rPr lang="en-US" sz="1200">
                <a:solidFill>
                  <a:schemeClr val="bg1"/>
                </a:solidFill>
              </a:rPr>
              <a:t> dictum </a:t>
            </a:r>
            <a:r>
              <a:rPr lang="en-US" sz="1200" err="1">
                <a:solidFill>
                  <a:schemeClr val="bg1"/>
                </a:solidFill>
              </a:rPr>
              <a:t>pellentesque</a:t>
            </a:r>
            <a:r>
              <a:rPr lang="en-US" sz="1200">
                <a:solidFill>
                  <a:schemeClr val="bg1"/>
                </a:solidFill>
              </a:rPr>
              <a:t> lacus vitae </a:t>
            </a:r>
            <a:r>
              <a:rPr lang="en-US" sz="1200" smtClean="0">
                <a:solidFill>
                  <a:schemeClr val="bg1"/>
                </a:solidFill>
              </a:rPr>
              <a:t>tristique</a:t>
            </a:r>
            <a:endParaRPr lang="en-ID" sz="120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00920" y="4538038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latin typeface="+mj-lt"/>
              </a:rPr>
              <a:t>250,390 Followers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1429123" y="2156915"/>
            <a:ext cx="40323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5912" y="3217845"/>
            <a:ext cx="3215168" cy="2370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988294" y="3630543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Livina Website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88294" y="4116851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+62-882-5541-6687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88294" y="4424628"/>
            <a:ext cx="2024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</a:t>
            </a:r>
            <a:r>
              <a:rPr lang="en-US" sz="12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nfo@livinawebsite.com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88294" y="4850007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Andir, QC </a:t>
            </a:r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Bandung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4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600950" y="0"/>
            <a:ext cx="459105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3" name="TextBox 2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/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bg1"/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/>
                </a:solidFill>
              </a:rPr>
              <a:t>all </a:t>
            </a:r>
            <a:r>
              <a:rPr lang="en-ID" sz="1000">
                <a:solidFill>
                  <a:schemeClr val="bg1"/>
                </a:solidFill>
              </a:rPr>
              <a:t>rights reserved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073864" y="1339578"/>
            <a:ext cx="1054171" cy="1054171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8605687" y="1761114"/>
            <a:ext cx="25815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</a:rPr>
              <a:t>ipsum </a:t>
            </a:r>
            <a:r>
              <a:rPr lang="en-US" sz="1200" err="1">
                <a:solidFill>
                  <a:schemeClr val="bg1"/>
                </a:solidFill>
              </a:rPr>
              <a:t>volutpat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tincidunt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 smtClean="0">
                <a:solidFill>
                  <a:schemeClr val="bg1"/>
                </a:solidFill>
              </a:rPr>
              <a:t>dapibuss</a:t>
            </a:r>
            <a:r>
              <a:rPr lang="en-US" sz="1200" smtClean="0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at integer </a:t>
            </a:r>
            <a:r>
              <a:rPr lang="en-US" sz="1200" err="1" smtClean="0">
                <a:solidFill>
                  <a:schemeClr val="bg1"/>
                </a:solidFill>
              </a:rPr>
              <a:t>eleifend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23982" y="1418214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+mj-lt"/>
              </a:rPr>
              <a:t>30 Slides PPTX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7073864" y="2901914"/>
            <a:ext cx="1054171" cy="1054171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8605687" y="3323450"/>
            <a:ext cx="25815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</a:rPr>
              <a:t>ipsum </a:t>
            </a:r>
            <a:r>
              <a:rPr lang="en-US" sz="1200" err="1">
                <a:solidFill>
                  <a:schemeClr val="bg1"/>
                </a:solidFill>
              </a:rPr>
              <a:t>volutpat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tincidunt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 smtClean="0">
                <a:solidFill>
                  <a:schemeClr val="bg1"/>
                </a:solidFill>
              </a:rPr>
              <a:t>dapibuss</a:t>
            </a:r>
            <a:r>
              <a:rPr lang="en-US" sz="1200" smtClean="0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at integer </a:t>
            </a:r>
            <a:r>
              <a:rPr lang="en-US" sz="1200" err="1" smtClean="0">
                <a:solidFill>
                  <a:schemeClr val="bg1"/>
                </a:solidFill>
              </a:rPr>
              <a:t>eleifend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3982" y="2980550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+mj-lt"/>
              </a:rPr>
              <a:t>Scheme Color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7073864" y="4464251"/>
            <a:ext cx="1054171" cy="1054171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8605687" y="4885787"/>
            <a:ext cx="25815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bg1"/>
                </a:solidFill>
              </a:rPr>
              <a:t>ipsum </a:t>
            </a:r>
            <a:r>
              <a:rPr lang="en-US" sz="1200" err="1">
                <a:solidFill>
                  <a:schemeClr val="bg1"/>
                </a:solidFill>
              </a:rPr>
              <a:t>volutpat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tincidunt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 smtClean="0">
                <a:solidFill>
                  <a:schemeClr val="bg1"/>
                </a:solidFill>
              </a:rPr>
              <a:t>dapibuss</a:t>
            </a:r>
            <a:r>
              <a:rPr lang="en-US" sz="1200" smtClean="0">
                <a:solidFill>
                  <a:schemeClr val="bg1"/>
                </a:solidFill>
              </a:rPr>
              <a:t> </a:t>
            </a:r>
            <a:r>
              <a:rPr lang="en-US" sz="1200">
                <a:solidFill>
                  <a:schemeClr val="bg1"/>
                </a:solidFill>
              </a:rPr>
              <a:t>at integer </a:t>
            </a:r>
            <a:r>
              <a:rPr lang="en-US" sz="1200" err="1" smtClean="0">
                <a:solidFill>
                  <a:schemeClr val="bg1"/>
                </a:solidFill>
              </a:rPr>
              <a:t>eleifend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23982" y="4542887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/>
                </a:solidFill>
                <a:latin typeface="+mj-lt"/>
              </a:rPr>
              <a:t>Vector Based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1065359" y="3064173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at integer eleifend nulla dictum pellentesque lacus vitae tristique nullam malesuada nulla seds massa feugiat iste scelerisque ligula lorem ipsum dolor sit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1065359" y="4443112"/>
            <a:ext cx="1809351" cy="293639"/>
            <a:chOff x="4974938" y="3329013"/>
            <a:chExt cx="1809587" cy="293677"/>
          </a:xfrm>
        </p:grpSpPr>
        <p:sp>
          <p:nvSpPr>
            <p:cNvPr id="37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8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9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42193" y="2121250"/>
            <a:ext cx="438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FEATURED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LIST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Icon 41">
            <a:extLst>
              <a:ext uri="{FF2B5EF4-FFF2-40B4-BE49-F238E27FC236}">
                <a16:creationId xmlns:a16="http://schemas.microsoft.com/office/drawing/2014/main" id="{61B245DC-F043-4200-82A2-7CD0BE9EE503}"/>
              </a:ext>
            </a:extLst>
          </p:cNvPr>
          <p:cNvSpPr/>
          <p:nvPr/>
        </p:nvSpPr>
        <p:spPr>
          <a:xfrm>
            <a:off x="7401830" y="1667544"/>
            <a:ext cx="398239" cy="398239"/>
          </a:xfrm>
          <a:custGeom>
            <a:avLst/>
            <a:gdLst>
              <a:gd name="connsiteX0" fmla="*/ 207571 w 319147"/>
              <a:gd name="connsiteY0" fmla="*/ 269281 h 319147"/>
              <a:gd name="connsiteX1" fmla="*/ 220037 w 319147"/>
              <a:gd name="connsiteY1" fmla="*/ 281748 h 319147"/>
              <a:gd name="connsiteX2" fmla="*/ 207571 w 319147"/>
              <a:gd name="connsiteY2" fmla="*/ 294214 h 319147"/>
              <a:gd name="connsiteX3" fmla="*/ 195104 w 319147"/>
              <a:gd name="connsiteY3" fmla="*/ 281748 h 319147"/>
              <a:gd name="connsiteX4" fmla="*/ 207571 w 319147"/>
              <a:gd name="connsiteY4" fmla="*/ 269281 h 319147"/>
              <a:gd name="connsiteX5" fmla="*/ 158950 w 319147"/>
              <a:gd name="connsiteY5" fmla="*/ 269281 h 319147"/>
              <a:gd name="connsiteX6" fmla="*/ 171416 w 319147"/>
              <a:gd name="connsiteY6" fmla="*/ 281748 h 319147"/>
              <a:gd name="connsiteX7" fmla="*/ 158950 w 319147"/>
              <a:gd name="connsiteY7" fmla="*/ 294214 h 319147"/>
              <a:gd name="connsiteX8" fmla="*/ 146483 w 319147"/>
              <a:gd name="connsiteY8" fmla="*/ 281748 h 319147"/>
              <a:gd name="connsiteX9" fmla="*/ 158950 w 319147"/>
              <a:gd name="connsiteY9" fmla="*/ 269281 h 319147"/>
              <a:gd name="connsiteX10" fmla="*/ 110330 w 319147"/>
              <a:gd name="connsiteY10" fmla="*/ 269281 h 319147"/>
              <a:gd name="connsiteX11" fmla="*/ 122796 w 319147"/>
              <a:gd name="connsiteY11" fmla="*/ 281748 h 319147"/>
              <a:gd name="connsiteX12" fmla="*/ 110330 w 319147"/>
              <a:gd name="connsiteY12" fmla="*/ 294214 h 319147"/>
              <a:gd name="connsiteX13" fmla="*/ 97863 w 319147"/>
              <a:gd name="connsiteY13" fmla="*/ 281748 h 319147"/>
              <a:gd name="connsiteX14" fmla="*/ 110330 w 319147"/>
              <a:gd name="connsiteY14" fmla="*/ 269281 h 319147"/>
              <a:gd name="connsiteX15" fmla="*/ 269280 w 319147"/>
              <a:gd name="connsiteY15" fmla="*/ 269280 h 319147"/>
              <a:gd name="connsiteX16" fmla="*/ 269280 w 319147"/>
              <a:gd name="connsiteY16" fmla="*/ 294214 h 319147"/>
              <a:gd name="connsiteX17" fmla="*/ 294214 w 319147"/>
              <a:gd name="connsiteY17" fmla="*/ 294214 h 319147"/>
              <a:gd name="connsiteX18" fmla="*/ 294214 w 319147"/>
              <a:gd name="connsiteY18" fmla="*/ 269280 h 319147"/>
              <a:gd name="connsiteX19" fmla="*/ 24933 w 319147"/>
              <a:gd name="connsiteY19" fmla="*/ 269280 h 319147"/>
              <a:gd name="connsiteX20" fmla="*/ 24933 w 319147"/>
              <a:gd name="connsiteY20" fmla="*/ 294214 h 319147"/>
              <a:gd name="connsiteX21" fmla="*/ 49867 w 319147"/>
              <a:gd name="connsiteY21" fmla="*/ 294214 h 319147"/>
              <a:gd name="connsiteX22" fmla="*/ 49867 w 319147"/>
              <a:gd name="connsiteY22" fmla="*/ 269280 h 319147"/>
              <a:gd name="connsiteX23" fmla="*/ 256814 w 319147"/>
              <a:gd name="connsiteY23" fmla="*/ 244347 h 319147"/>
              <a:gd name="connsiteX24" fmla="*/ 306681 w 319147"/>
              <a:gd name="connsiteY24" fmla="*/ 244347 h 319147"/>
              <a:gd name="connsiteX25" fmla="*/ 319147 w 319147"/>
              <a:gd name="connsiteY25" fmla="*/ 256814 h 319147"/>
              <a:gd name="connsiteX26" fmla="*/ 319147 w 319147"/>
              <a:gd name="connsiteY26" fmla="*/ 306681 h 319147"/>
              <a:gd name="connsiteX27" fmla="*/ 306681 w 319147"/>
              <a:gd name="connsiteY27" fmla="*/ 319147 h 319147"/>
              <a:gd name="connsiteX28" fmla="*/ 256814 w 319147"/>
              <a:gd name="connsiteY28" fmla="*/ 319147 h 319147"/>
              <a:gd name="connsiteX29" fmla="*/ 244347 w 319147"/>
              <a:gd name="connsiteY29" fmla="*/ 306681 h 319147"/>
              <a:gd name="connsiteX30" fmla="*/ 244347 w 319147"/>
              <a:gd name="connsiteY30" fmla="*/ 256814 h 319147"/>
              <a:gd name="connsiteX31" fmla="*/ 256814 w 319147"/>
              <a:gd name="connsiteY31" fmla="*/ 244347 h 319147"/>
              <a:gd name="connsiteX32" fmla="*/ 12467 w 319147"/>
              <a:gd name="connsiteY32" fmla="*/ 244347 h 319147"/>
              <a:gd name="connsiteX33" fmla="*/ 62334 w 319147"/>
              <a:gd name="connsiteY33" fmla="*/ 244347 h 319147"/>
              <a:gd name="connsiteX34" fmla="*/ 74800 w 319147"/>
              <a:gd name="connsiteY34" fmla="*/ 256814 h 319147"/>
              <a:gd name="connsiteX35" fmla="*/ 74800 w 319147"/>
              <a:gd name="connsiteY35" fmla="*/ 306681 h 319147"/>
              <a:gd name="connsiteX36" fmla="*/ 62334 w 319147"/>
              <a:gd name="connsiteY36" fmla="*/ 319147 h 319147"/>
              <a:gd name="connsiteX37" fmla="*/ 12467 w 319147"/>
              <a:gd name="connsiteY37" fmla="*/ 319147 h 319147"/>
              <a:gd name="connsiteX38" fmla="*/ 0 w 319147"/>
              <a:gd name="connsiteY38" fmla="*/ 306681 h 319147"/>
              <a:gd name="connsiteX39" fmla="*/ 0 w 319147"/>
              <a:gd name="connsiteY39" fmla="*/ 256814 h 319147"/>
              <a:gd name="connsiteX40" fmla="*/ 12467 w 319147"/>
              <a:gd name="connsiteY40" fmla="*/ 244347 h 319147"/>
              <a:gd name="connsiteX41" fmla="*/ 281748 w 319147"/>
              <a:gd name="connsiteY41" fmla="*/ 196974 h 319147"/>
              <a:gd name="connsiteX42" fmla="*/ 294214 w 319147"/>
              <a:gd name="connsiteY42" fmla="*/ 209441 h 319147"/>
              <a:gd name="connsiteX43" fmla="*/ 281748 w 319147"/>
              <a:gd name="connsiteY43" fmla="*/ 221907 h 319147"/>
              <a:gd name="connsiteX44" fmla="*/ 269281 w 319147"/>
              <a:gd name="connsiteY44" fmla="*/ 209441 h 319147"/>
              <a:gd name="connsiteX45" fmla="*/ 281748 w 319147"/>
              <a:gd name="connsiteY45" fmla="*/ 196974 h 319147"/>
              <a:gd name="connsiteX46" fmla="*/ 37400 w 319147"/>
              <a:gd name="connsiteY46" fmla="*/ 196974 h 319147"/>
              <a:gd name="connsiteX47" fmla="*/ 49866 w 319147"/>
              <a:gd name="connsiteY47" fmla="*/ 209441 h 319147"/>
              <a:gd name="connsiteX48" fmla="*/ 37400 w 319147"/>
              <a:gd name="connsiteY48" fmla="*/ 221907 h 319147"/>
              <a:gd name="connsiteX49" fmla="*/ 24933 w 319147"/>
              <a:gd name="connsiteY49" fmla="*/ 209441 h 319147"/>
              <a:gd name="connsiteX50" fmla="*/ 37400 w 319147"/>
              <a:gd name="connsiteY50" fmla="*/ 196974 h 319147"/>
              <a:gd name="connsiteX51" fmla="*/ 281748 w 319147"/>
              <a:gd name="connsiteY51" fmla="*/ 148353 h 319147"/>
              <a:gd name="connsiteX52" fmla="*/ 294214 w 319147"/>
              <a:gd name="connsiteY52" fmla="*/ 160820 h 319147"/>
              <a:gd name="connsiteX53" fmla="*/ 281748 w 319147"/>
              <a:gd name="connsiteY53" fmla="*/ 173286 h 319147"/>
              <a:gd name="connsiteX54" fmla="*/ 269281 w 319147"/>
              <a:gd name="connsiteY54" fmla="*/ 160820 h 319147"/>
              <a:gd name="connsiteX55" fmla="*/ 281748 w 319147"/>
              <a:gd name="connsiteY55" fmla="*/ 148353 h 319147"/>
              <a:gd name="connsiteX56" fmla="*/ 37400 w 319147"/>
              <a:gd name="connsiteY56" fmla="*/ 148353 h 319147"/>
              <a:gd name="connsiteX57" fmla="*/ 49866 w 319147"/>
              <a:gd name="connsiteY57" fmla="*/ 160820 h 319147"/>
              <a:gd name="connsiteX58" fmla="*/ 37400 w 319147"/>
              <a:gd name="connsiteY58" fmla="*/ 173286 h 319147"/>
              <a:gd name="connsiteX59" fmla="*/ 24933 w 319147"/>
              <a:gd name="connsiteY59" fmla="*/ 160820 h 319147"/>
              <a:gd name="connsiteX60" fmla="*/ 37400 w 319147"/>
              <a:gd name="connsiteY60" fmla="*/ 148353 h 319147"/>
              <a:gd name="connsiteX61" fmla="*/ 159573 w 319147"/>
              <a:gd name="connsiteY61" fmla="*/ 123420 h 319147"/>
              <a:gd name="connsiteX62" fmla="*/ 172040 w 319147"/>
              <a:gd name="connsiteY62" fmla="*/ 135887 h 319147"/>
              <a:gd name="connsiteX63" fmla="*/ 172040 w 319147"/>
              <a:gd name="connsiteY63" fmla="*/ 148353 h 319147"/>
              <a:gd name="connsiteX64" fmla="*/ 184507 w 319147"/>
              <a:gd name="connsiteY64" fmla="*/ 148353 h 319147"/>
              <a:gd name="connsiteX65" fmla="*/ 196973 w 319147"/>
              <a:gd name="connsiteY65" fmla="*/ 160820 h 319147"/>
              <a:gd name="connsiteX66" fmla="*/ 184507 w 319147"/>
              <a:gd name="connsiteY66" fmla="*/ 173287 h 319147"/>
              <a:gd name="connsiteX67" fmla="*/ 172040 w 319147"/>
              <a:gd name="connsiteY67" fmla="*/ 173287 h 319147"/>
              <a:gd name="connsiteX68" fmla="*/ 172040 w 319147"/>
              <a:gd name="connsiteY68" fmla="*/ 185754 h 319147"/>
              <a:gd name="connsiteX69" fmla="*/ 159573 w 319147"/>
              <a:gd name="connsiteY69" fmla="*/ 198220 h 319147"/>
              <a:gd name="connsiteX70" fmla="*/ 147106 w 319147"/>
              <a:gd name="connsiteY70" fmla="*/ 185754 h 319147"/>
              <a:gd name="connsiteX71" fmla="*/ 147106 w 319147"/>
              <a:gd name="connsiteY71" fmla="*/ 173287 h 319147"/>
              <a:gd name="connsiteX72" fmla="*/ 134640 w 319147"/>
              <a:gd name="connsiteY72" fmla="*/ 173287 h 319147"/>
              <a:gd name="connsiteX73" fmla="*/ 122173 w 319147"/>
              <a:gd name="connsiteY73" fmla="*/ 160820 h 319147"/>
              <a:gd name="connsiteX74" fmla="*/ 134640 w 319147"/>
              <a:gd name="connsiteY74" fmla="*/ 148353 h 319147"/>
              <a:gd name="connsiteX75" fmla="*/ 147106 w 319147"/>
              <a:gd name="connsiteY75" fmla="*/ 148353 h 319147"/>
              <a:gd name="connsiteX76" fmla="*/ 147106 w 319147"/>
              <a:gd name="connsiteY76" fmla="*/ 135887 h 319147"/>
              <a:gd name="connsiteX77" fmla="*/ 159573 w 319147"/>
              <a:gd name="connsiteY77" fmla="*/ 123420 h 319147"/>
              <a:gd name="connsiteX78" fmla="*/ 281748 w 319147"/>
              <a:gd name="connsiteY78" fmla="*/ 97863 h 319147"/>
              <a:gd name="connsiteX79" fmla="*/ 294214 w 319147"/>
              <a:gd name="connsiteY79" fmla="*/ 110330 h 319147"/>
              <a:gd name="connsiteX80" fmla="*/ 281748 w 319147"/>
              <a:gd name="connsiteY80" fmla="*/ 122796 h 319147"/>
              <a:gd name="connsiteX81" fmla="*/ 269281 w 319147"/>
              <a:gd name="connsiteY81" fmla="*/ 110330 h 319147"/>
              <a:gd name="connsiteX82" fmla="*/ 281748 w 319147"/>
              <a:gd name="connsiteY82" fmla="*/ 97863 h 319147"/>
              <a:gd name="connsiteX83" fmla="*/ 37400 w 319147"/>
              <a:gd name="connsiteY83" fmla="*/ 97863 h 319147"/>
              <a:gd name="connsiteX84" fmla="*/ 49866 w 319147"/>
              <a:gd name="connsiteY84" fmla="*/ 110330 h 319147"/>
              <a:gd name="connsiteX85" fmla="*/ 37400 w 319147"/>
              <a:gd name="connsiteY85" fmla="*/ 122796 h 319147"/>
              <a:gd name="connsiteX86" fmla="*/ 24933 w 319147"/>
              <a:gd name="connsiteY86" fmla="*/ 110330 h 319147"/>
              <a:gd name="connsiteX87" fmla="*/ 37400 w 319147"/>
              <a:gd name="connsiteY87" fmla="*/ 97863 h 319147"/>
              <a:gd name="connsiteX88" fmla="*/ 269280 w 319147"/>
              <a:gd name="connsiteY88" fmla="*/ 24933 h 319147"/>
              <a:gd name="connsiteX89" fmla="*/ 269280 w 319147"/>
              <a:gd name="connsiteY89" fmla="*/ 49867 h 319147"/>
              <a:gd name="connsiteX90" fmla="*/ 294214 w 319147"/>
              <a:gd name="connsiteY90" fmla="*/ 49867 h 319147"/>
              <a:gd name="connsiteX91" fmla="*/ 294214 w 319147"/>
              <a:gd name="connsiteY91" fmla="*/ 24933 h 319147"/>
              <a:gd name="connsiteX92" fmla="*/ 207571 w 319147"/>
              <a:gd name="connsiteY92" fmla="*/ 24933 h 319147"/>
              <a:gd name="connsiteX93" fmla="*/ 220037 w 319147"/>
              <a:gd name="connsiteY93" fmla="*/ 37400 h 319147"/>
              <a:gd name="connsiteX94" fmla="*/ 207571 w 319147"/>
              <a:gd name="connsiteY94" fmla="*/ 49866 h 319147"/>
              <a:gd name="connsiteX95" fmla="*/ 195104 w 319147"/>
              <a:gd name="connsiteY95" fmla="*/ 37400 h 319147"/>
              <a:gd name="connsiteX96" fmla="*/ 207571 w 319147"/>
              <a:gd name="connsiteY96" fmla="*/ 24933 h 319147"/>
              <a:gd name="connsiteX97" fmla="*/ 158950 w 319147"/>
              <a:gd name="connsiteY97" fmla="*/ 24933 h 319147"/>
              <a:gd name="connsiteX98" fmla="*/ 171416 w 319147"/>
              <a:gd name="connsiteY98" fmla="*/ 37400 h 319147"/>
              <a:gd name="connsiteX99" fmla="*/ 158950 w 319147"/>
              <a:gd name="connsiteY99" fmla="*/ 49866 h 319147"/>
              <a:gd name="connsiteX100" fmla="*/ 146483 w 319147"/>
              <a:gd name="connsiteY100" fmla="*/ 37400 h 319147"/>
              <a:gd name="connsiteX101" fmla="*/ 158950 w 319147"/>
              <a:gd name="connsiteY101" fmla="*/ 24933 h 319147"/>
              <a:gd name="connsiteX102" fmla="*/ 110330 w 319147"/>
              <a:gd name="connsiteY102" fmla="*/ 24933 h 319147"/>
              <a:gd name="connsiteX103" fmla="*/ 122796 w 319147"/>
              <a:gd name="connsiteY103" fmla="*/ 37400 h 319147"/>
              <a:gd name="connsiteX104" fmla="*/ 110330 w 319147"/>
              <a:gd name="connsiteY104" fmla="*/ 49866 h 319147"/>
              <a:gd name="connsiteX105" fmla="*/ 97863 w 319147"/>
              <a:gd name="connsiteY105" fmla="*/ 37400 h 319147"/>
              <a:gd name="connsiteX106" fmla="*/ 110330 w 319147"/>
              <a:gd name="connsiteY106" fmla="*/ 24933 h 319147"/>
              <a:gd name="connsiteX107" fmla="*/ 24933 w 319147"/>
              <a:gd name="connsiteY107" fmla="*/ 24933 h 319147"/>
              <a:gd name="connsiteX108" fmla="*/ 24933 w 319147"/>
              <a:gd name="connsiteY108" fmla="*/ 49867 h 319147"/>
              <a:gd name="connsiteX109" fmla="*/ 49867 w 319147"/>
              <a:gd name="connsiteY109" fmla="*/ 49867 h 319147"/>
              <a:gd name="connsiteX110" fmla="*/ 49867 w 319147"/>
              <a:gd name="connsiteY110" fmla="*/ 24933 h 319147"/>
              <a:gd name="connsiteX111" fmla="*/ 256814 w 319147"/>
              <a:gd name="connsiteY111" fmla="*/ 0 h 319147"/>
              <a:gd name="connsiteX112" fmla="*/ 306681 w 319147"/>
              <a:gd name="connsiteY112" fmla="*/ 0 h 319147"/>
              <a:gd name="connsiteX113" fmla="*/ 319147 w 319147"/>
              <a:gd name="connsiteY113" fmla="*/ 12467 h 319147"/>
              <a:gd name="connsiteX114" fmla="*/ 319147 w 319147"/>
              <a:gd name="connsiteY114" fmla="*/ 62334 h 319147"/>
              <a:gd name="connsiteX115" fmla="*/ 306681 w 319147"/>
              <a:gd name="connsiteY115" fmla="*/ 74800 h 319147"/>
              <a:gd name="connsiteX116" fmla="*/ 256814 w 319147"/>
              <a:gd name="connsiteY116" fmla="*/ 74800 h 319147"/>
              <a:gd name="connsiteX117" fmla="*/ 244347 w 319147"/>
              <a:gd name="connsiteY117" fmla="*/ 62334 h 319147"/>
              <a:gd name="connsiteX118" fmla="*/ 244347 w 319147"/>
              <a:gd name="connsiteY118" fmla="*/ 12467 h 319147"/>
              <a:gd name="connsiteX119" fmla="*/ 256814 w 319147"/>
              <a:gd name="connsiteY119" fmla="*/ 0 h 319147"/>
              <a:gd name="connsiteX120" fmla="*/ 12467 w 319147"/>
              <a:gd name="connsiteY120" fmla="*/ 0 h 319147"/>
              <a:gd name="connsiteX121" fmla="*/ 62334 w 319147"/>
              <a:gd name="connsiteY121" fmla="*/ 0 h 319147"/>
              <a:gd name="connsiteX122" fmla="*/ 74800 w 319147"/>
              <a:gd name="connsiteY122" fmla="*/ 12467 h 319147"/>
              <a:gd name="connsiteX123" fmla="*/ 74800 w 319147"/>
              <a:gd name="connsiteY123" fmla="*/ 62334 h 319147"/>
              <a:gd name="connsiteX124" fmla="*/ 62334 w 319147"/>
              <a:gd name="connsiteY124" fmla="*/ 74800 h 319147"/>
              <a:gd name="connsiteX125" fmla="*/ 12467 w 319147"/>
              <a:gd name="connsiteY125" fmla="*/ 74800 h 319147"/>
              <a:gd name="connsiteX126" fmla="*/ 0 w 319147"/>
              <a:gd name="connsiteY126" fmla="*/ 62334 h 319147"/>
              <a:gd name="connsiteX127" fmla="*/ 0 w 319147"/>
              <a:gd name="connsiteY127" fmla="*/ 12467 h 319147"/>
              <a:gd name="connsiteX128" fmla="*/ 12467 w 319147"/>
              <a:gd name="connsiteY128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19147" h="319147">
                <a:moveTo>
                  <a:pt x="207571" y="269281"/>
                </a:moveTo>
                <a:cubicBezTo>
                  <a:pt x="214456" y="269281"/>
                  <a:pt x="220037" y="274863"/>
                  <a:pt x="220037" y="281748"/>
                </a:cubicBezTo>
                <a:cubicBezTo>
                  <a:pt x="220037" y="288633"/>
                  <a:pt x="214456" y="294214"/>
                  <a:pt x="207571" y="294214"/>
                </a:cubicBezTo>
                <a:cubicBezTo>
                  <a:pt x="200686" y="294214"/>
                  <a:pt x="195104" y="288633"/>
                  <a:pt x="195104" y="281748"/>
                </a:cubicBezTo>
                <a:cubicBezTo>
                  <a:pt x="195104" y="274863"/>
                  <a:pt x="200686" y="269281"/>
                  <a:pt x="207571" y="269281"/>
                </a:cubicBezTo>
                <a:close/>
                <a:moveTo>
                  <a:pt x="158950" y="269281"/>
                </a:moveTo>
                <a:cubicBezTo>
                  <a:pt x="165835" y="269281"/>
                  <a:pt x="171416" y="274863"/>
                  <a:pt x="171416" y="281748"/>
                </a:cubicBezTo>
                <a:cubicBezTo>
                  <a:pt x="171416" y="288633"/>
                  <a:pt x="165835" y="294214"/>
                  <a:pt x="158950" y="294214"/>
                </a:cubicBezTo>
                <a:cubicBezTo>
                  <a:pt x="152065" y="294214"/>
                  <a:pt x="146483" y="288633"/>
                  <a:pt x="146483" y="281748"/>
                </a:cubicBezTo>
                <a:cubicBezTo>
                  <a:pt x="146483" y="274863"/>
                  <a:pt x="152065" y="269281"/>
                  <a:pt x="158950" y="269281"/>
                </a:cubicBezTo>
                <a:close/>
                <a:moveTo>
                  <a:pt x="110330" y="269281"/>
                </a:moveTo>
                <a:cubicBezTo>
                  <a:pt x="117215" y="269281"/>
                  <a:pt x="122796" y="274863"/>
                  <a:pt x="122796" y="281748"/>
                </a:cubicBezTo>
                <a:cubicBezTo>
                  <a:pt x="122796" y="288633"/>
                  <a:pt x="117215" y="294214"/>
                  <a:pt x="110330" y="294214"/>
                </a:cubicBezTo>
                <a:cubicBezTo>
                  <a:pt x="103445" y="294214"/>
                  <a:pt x="97863" y="288633"/>
                  <a:pt x="97863" y="281748"/>
                </a:cubicBezTo>
                <a:cubicBezTo>
                  <a:pt x="97863" y="274863"/>
                  <a:pt x="103445" y="269281"/>
                  <a:pt x="110330" y="269281"/>
                </a:cubicBezTo>
                <a:close/>
                <a:moveTo>
                  <a:pt x="269280" y="269280"/>
                </a:moveTo>
                <a:lnTo>
                  <a:pt x="269280" y="294214"/>
                </a:lnTo>
                <a:lnTo>
                  <a:pt x="294214" y="294214"/>
                </a:lnTo>
                <a:lnTo>
                  <a:pt x="294214" y="269280"/>
                </a:lnTo>
                <a:close/>
                <a:moveTo>
                  <a:pt x="24933" y="269280"/>
                </a:moveTo>
                <a:lnTo>
                  <a:pt x="24933" y="294214"/>
                </a:lnTo>
                <a:lnTo>
                  <a:pt x="49867" y="294214"/>
                </a:lnTo>
                <a:lnTo>
                  <a:pt x="49867" y="269280"/>
                </a:lnTo>
                <a:close/>
                <a:moveTo>
                  <a:pt x="256814" y="244347"/>
                </a:moveTo>
                <a:lnTo>
                  <a:pt x="306681" y="244347"/>
                </a:lnTo>
                <a:cubicBezTo>
                  <a:pt x="313566" y="244347"/>
                  <a:pt x="319147" y="249928"/>
                  <a:pt x="319147" y="256814"/>
                </a:cubicBezTo>
                <a:lnTo>
                  <a:pt x="319147" y="306681"/>
                </a:lnTo>
                <a:cubicBezTo>
                  <a:pt x="319147" y="313566"/>
                  <a:pt x="313566" y="319147"/>
                  <a:pt x="306681" y="319147"/>
                </a:cubicBezTo>
                <a:lnTo>
                  <a:pt x="256814" y="319147"/>
                </a:lnTo>
                <a:cubicBezTo>
                  <a:pt x="249928" y="319147"/>
                  <a:pt x="244347" y="313566"/>
                  <a:pt x="244347" y="306681"/>
                </a:cubicBezTo>
                <a:lnTo>
                  <a:pt x="244347" y="256814"/>
                </a:lnTo>
                <a:cubicBezTo>
                  <a:pt x="244347" y="249928"/>
                  <a:pt x="249928" y="244347"/>
                  <a:pt x="256814" y="244347"/>
                </a:cubicBezTo>
                <a:close/>
                <a:moveTo>
                  <a:pt x="12467" y="244347"/>
                </a:moveTo>
                <a:lnTo>
                  <a:pt x="62334" y="244347"/>
                </a:lnTo>
                <a:cubicBezTo>
                  <a:pt x="69219" y="244347"/>
                  <a:pt x="74800" y="249928"/>
                  <a:pt x="74800" y="256814"/>
                </a:cubicBezTo>
                <a:lnTo>
                  <a:pt x="74800" y="306681"/>
                </a:lnTo>
                <a:cubicBezTo>
                  <a:pt x="74800" y="313566"/>
                  <a:pt x="69219" y="319147"/>
                  <a:pt x="62334" y="319147"/>
                </a:cubicBezTo>
                <a:lnTo>
                  <a:pt x="12467" y="319147"/>
                </a:lnTo>
                <a:cubicBezTo>
                  <a:pt x="5581" y="319147"/>
                  <a:pt x="0" y="313566"/>
                  <a:pt x="0" y="306681"/>
                </a:cubicBezTo>
                <a:lnTo>
                  <a:pt x="0" y="256814"/>
                </a:lnTo>
                <a:cubicBezTo>
                  <a:pt x="0" y="249928"/>
                  <a:pt x="5581" y="244347"/>
                  <a:pt x="12467" y="244347"/>
                </a:cubicBezTo>
                <a:close/>
                <a:moveTo>
                  <a:pt x="281748" y="196974"/>
                </a:moveTo>
                <a:cubicBezTo>
                  <a:pt x="288633" y="196974"/>
                  <a:pt x="294214" y="202556"/>
                  <a:pt x="294214" y="209441"/>
                </a:cubicBezTo>
                <a:cubicBezTo>
                  <a:pt x="294214" y="216326"/>
                  <a:pt x="288633" y="221907"/>
                  <a:pt x="281748" y="221907"/>
                </a:cubicBezTo>
                <a:cubicBezTo>
                  <a:pt x="274863" y="221907"/>
                  <a:pt x="269281" y="216326"/>
                  <a:pt x="269281" y="209441"/>
                </a:cubicBezTo>
                <a:cubicBezTo>
                  <a:pt x="269281" y="202556"/>
                  <a:pt x="274863" y="196974"/>
                  <a:pt x="281748" y="196974"/>
                </a:cubicBezTo>
                <a:close/>
                <a:moveTo>
                  <a:pt x="37400" y="196974"/>
                </a:moveTo>
                <a:cubicBezTo>
                  <a:pt x="44285" y="196974"/>
                  <a:pt x="49866" y="202556"/>
                  <a:pt x="49866" y="209441"/>
                </a:cubicBezTo>
                <a:cubicBezTo>
                  <a:pt x="49866" y="216326"/>
                  <a:pt x="44285" y="221907"/>
                  <a:pt x="37400" y="221907"/>
                </a:cubicBezTo>
                <a:cubicBezTo>
                  <a:pt x="30515" y="221907"/>
                  <a:pt x="24933" y="216326"/>
                  <a:pt x="24933" y="209441"/>
                </a:cubicBezTo>
                <a:cubicBezTo>
                  <a:pt x="24933" y="202556"/>
                  <a:pt x="30515" y="196974"/>
                  <a:pt x="37400" y="196974"/>
                </a:cubicBezTo>
                <a:close/>
                <a:moveTo>
                  <a:pt x="281748" y="148353"/>
                </a:moveTo>
                <a:cubicBezTo>
                  <a:pt x="288633" y="148353"/>
                  <a:pt x="294214" y="153935"/>
                  <a:pt x="294214" y="160820"/>
                </a:cubicBezTo>
                <a:cubicBezTo>
                  <a:pt x="294214" y="167705"/>
                  <a:pt x="288633" y="173286"/>
                  <a:pt x="281748" y="173286"/>
                </a:cubicBezTo>
                <a:cubicBezTo>
                  <a:pt x="274863" y="173286"/>
                  <a:pt x="269281" y="167705"/>
                  <a:pt x="269281" y="160820"/>
                </a:cubicBezTo>
                <a:cubicBezTo>
                  <a:pt x="269281" y="153935"/>
                  <a:pt x="274863" y="148353"/>
                  <a:pt x="281748" y="148353"/>
                </a:cubicBezTo>
                <a:close/>
                <a:moveTo>
                  <a:pt x="37400" y="148353"/>
                </a:moveTo>
                <a:cubicBezTo>
                  <a:pt x="44285" y="148353"/>
                  <a:pt x="49866" y="153935"/>
                  <a:pt x="49866" y="160820"/>
                </a:cubicBezTo>
                <a:cubicBezTo>
                  <a:pt x="49866" y="167705"/>
                  <a:pt x="44285" y="173286"/>
                  <a:pt x="37400" y="173286"/>
                </a:cubicBezTo>
                <a:cubicBezTo>
                  <a:pt x="30515" y="173286"/>
                  <a:pt x="24933" y="167705"/>
                  <a:pt x="24933" y="160820"/>
                </a:cubicBezTo>
                <a:cubicBezTo>
                  <a:pt x="24933" y="153935"/>
                  <a:pt x="30515" y="148353"/>
                  <a:pt x="37400" y="148353"/>
                </a:cubicBezTo>
                <a:close/>
                <a:moveTo>
                  <a:pt x="159573" y="123420"/>
                </a:moveTo>
                <a:cubicBezTo>
                  <a:pt x="166459" y="123420"/>
                  <a:pt x="172040" y="129001"/>
                  <a:pt x="172040" y="135887"/>
                </a:cubicBezTo>
                <a:lnTo>
                  <a:pt x="172040" y="148353"/>
                </a:lnTo>
                <a:lnTo>
                  <a:pt x="184507" y="148353"/>
                </a:lnTo>
                <a:cubicBezTo>
                  <a:pt x="191392" y="148353"/>
                  <a:pt x="196973" y="153935"/>
                  <a:pt x="196973" y="160820"/>
                </a:cubicBezTo>
                <a:cubicBezTo>
                  <a:pt x="196973" y="167706"/>
                  <a:pt x="191392" y="173287"/>
                  <a:pt x="184507" y="173287"/>
                </a:cubicBezTo>
                <a:lnTo>
                  <a:pt x="172040" y="173287"/>
                </a:lnTo>
                <a:lnTo>
                  <a:pt x="172040" y="185754"/>
                </a:lnTo>
                <a:cubicBezTo>
                  <a:pt x="172040" y="192639"/>
                  <a:pt x="166459" y="198220"/>
                  <a:pt x="159573" y="198220"/>
                </a:cubicBezTo>
                <a:cubicBezTo>
                  <a:pt x="152688" y="198220"/>
                  <a:pt x="147106" y="192639"/>
                  <a:pt x="147106" y="185754"/>
                </a:cubicBezTo>
                <a:lnTo>
                  <a:pt x="147106" y="173287"/>
                </a:lnTo>
                <a:lnTo>
                  <a:pt x="134640" y="173287"/>
                </a:lnTo>
                <a:cubicBezTo>
                  <a:pt x="127754" y="173287"/>
                  <a:pt x="122173" y="167706"/>
                  <a:pt x="122173" y="160820"/>
                </a:cubicBezTo>
                <a:cubicBezTo>
                  <a:pt x="122173" y="153935"/>
                  <a:pt x="127754" y="148353"/>
                  <a:pt x="134640" y="148353"/>
                </a:cubicBezTo>
                <a:lnTo>
                  <a:pt x="147106" y="148353"/>
                </a:lnTo>
                <a:lnTo>
                  <a:pt x="147106" y="135887"/>
                </a:lnTo>
                <a:cubicBezTo>
                  <a:pt x="147106" y="129001"/>
                  <a:pt x="152688" y="123420"/>
                  <a:pt x="159573" y="123420"/>
                </a:cubicBezTo>
                <a:close/>
                <a:moveTo>
                  <a:pt x="281748" y="97863"/>
                </a:moveTo>
                <a:cubicBezTo>
                  <a:pt x="288633" y="97863"/>
                  <a:pt x="294214" y="103445"/>
                  <a:pt x="294214" y="110330"/>
                </a:cubicBezTo>
                <a:cubicBezTo>
                  <a:pt x="294214" y="117215"/>
                  <a:pt x="288633" y="122796"/>
                  <a:pt x="281748" y="122796"/>
                </a:cubicBezTo>
                <a:cubicBezTo>
                  <a:pt x="274863" y="122796"/>
                  <a:pt x="269281" y="117215"/>
                  <a:pt x="269281" y="110330"/>
                </a:cubicBezTo>
                <a:cubicBezTo>
                  <a:pt x="269281" y="103445"/>
                  <a:pt x="274863" y="97863"/>
                  <a:pt x="281748" y="97863"/>
                </a:cubicBezTo>
                <a:close/>
                <a:moveTo>
                  <a:pt x="37400" y="97863"/>
                </a:moveTo>
                <a:cubicBezTo>
                  <a:pt x="44285" y="97863"/>
                  <a:pt x="49866" y="103445"/>
                  <a:pt x="49866" y="110330"/>
                </a:cubicBezTo>
                <a:cubicBezTo>
                  <a:pt x="49866" y="117215"/>
                  <a:pt x="44285" y="122796"/>
                  <a:pt x="37400" y="122796"/>
                </a:cubicBezTo>
                <a:cubicBezTo>
                  <a:pt x="30515" y="122796"/>
                  <a:pt x="24933" y="117215"/>
                  <a:pt x="24933" y="110330"/>
                </a:cubicBezTo>
                <a:cubicBezTo>
                  <a:pt x="24933" y="103445"/>
                  <a:pt x="30515" y="97863"/>
                  <a:pt x="37400" y="97863"/>
                </a:cubicBezTo>
                <a:close/>
                <a:moveTo>
                  <a:pt x="269280" y="24933"/>
                </a:moveTo>
                <a:lnTo>
                  <a:pt x="269280" y="49867"/>
                </a:lnTo>
                <a:lnTo>
                  <a:pt x="294214" y="49867"/>
                </a:lnTo>
                <a:lnTo>
                  <a:pt x="294214" y="24933"/>
                </a:lnTo>
                <a:close/>
                <a:moveTo>
                  <a:pt x="207571" y="24933"/>
                </a:moveTo>
                <a:cubicBezTo>
                  <a:pt x="214456" y="24933"/>
                  <a:pt x="220037" y="30515"/>
                  <a:pt x="220037" y="37400"/>
                </a:cubicBezTo>
                <a:cubicBezTo>
                  <a:pt x="220037" y="44285"/>
                  <a:pt x="214456" y="49866"/>
                  <a:pt x="207571" y="49866"/>
                </a:cubicBezTo>
                <a:cubicBezTo>
                  <a:pt x="200686" y="49866"/>
                  <a:pt x="195104" y="44285"/>
                  <a:pt x="195104" y="37400"/>
                </a:cubicBezTo>
                <a:cubicBezTo>
                  <a:pt x="195104" y="30515"/>
                  <a:pt x="200686" y="24933"/>
                  <a:pt x="207571" y="24933"/>
                </a:cubicBezTo>
                <a:close/>
                <a:moveTo>
                  <a:pt x="158950" y="24933"/>
                </a:moveTo>
                <a:cubicBezTo>
                  <a:pt x="165835" y="24933"/>
                  <a:pt x="171416" y="30515"/>
                  <a:pt x="171416" y="37400"/>
                </a:cubicBezTo>
                <a:cubicBezTo>
                  <a:pt x="171416" y="44285"/>
                  <a:pt x="165835" y="49866"/>
                  <a:pt x="158950" y="49866"/>
                </a:cubicBezTo>
                <a:cubicBezTo>
                  <a:pt x="152065" y="49866"/>
                  <a:pt x="146483" y="44285"/>
                  <a:pt x="146483" y="37400"/>
                </a:cubicBezTo>
                <a:cubicBezTo>
                  <a:pt x="146483" y="30515"/>
                  <a:pt x="152065" y="24933"/>
                  <a:pt x="158950" y="24933"/>
                </a:cubicBezTo>
                <a:close/>
                <a:moveTo>
                  <a:pt x="110330" y="24933"/>
                </a:moveTo>
                <a:cubicBezTo>
                  <a:pt x="117215" y="24933"/>
                  <a:pt x="122796" y="30515"/>
                  <a:pt x="122796" y="37400"/>
                </a:cubicBezTo>
                <a:cubicBezTo>
                  <a:pt x="122796" y="44285"/>
                  <a:pt x="117215" y="49866"/>
                  <a:pt x="110330" y="49866"/>
                </a:cubicBezTo>
                <a:cubicBezTo>
                  <a:pt x="103445" y="49866"/>
                  <a:pt x="97863" y="44285"/>
                  <a:pt x="97863" y="37400"/>
                </a:cubicBezTo>
                <a:cubicBezTo>
                  <a:pt x="97863" y="30515"/>
                  <a:pt x="103445" y="24933"/>
                  <a:pt x="110330" y="24933"/>
                </a:cubicBezTo>
                <a:close/>
                <a:moveTo>
                  <a:pt x="24933" y="24933"/>
                </a:moveTo>
                <a:lnTo>
                  <a:pt x="24933" y="49867"/>
                </a:lnTo>
                <a:lnTo>
                  <a:pt x="49867" y="49867"/>
                </a:lnTo>
                <a:lnTo>
                  <a:pt x="49867" y="24933"/>
                </a:lnTo>
                <a:close/>
                <a:moveTo>
                  <a:pt x="256814" y="0"/>
                </a:moveTo>
                <a:lnTo>
                  <a:pt x="306681" y="0"/>
                </a:lnTo>
                <a:cubicBezTo>
                  <a:pt x="313566" y="0"/>
                  <a:pt x="319147" y="5581"/>
                  <a:pt x="319147" y="12467"/>
                </a:cubicBezTo>
                <a:lnTo>
                  <a:pt x="319147" y="62334"/>
                </a:lnTo>
                <a:cubicBezTo>
                  <a:pt x="319147" y="69219"/>
                  <a:pt x="313566" y="74800"/>
                  <a:pt x="306681" y="74800"/>
                </a:cubicBezTo>
                <a:lnTo>
                  <a:pt x="256814" y="74800"/>
                </a:lnTo>
                <a:cubicBezTo>
                  <a:pt x="249928" y="74800"/>
                  <a:pt x="244347" y="69219"/>
                  <a:pt x="244347" y="62334"/>
                </a:cubicBezTo>
                <a:lnTo>
                  <a:pt x="244347" y="12467"/>
                </a:lnTo>
                <a:cubicBezTo>
                  <a:pt x="244347" y="5581"/>
                  <a:pt x="249928" y="0"/>
                  <a:pt x="256814" y="0"/>
                </a:cubicBezTo>
                <a:close/>
                <a:moveTo>
                  <a:pt x="12467" y="0"/>
                </a:moveTo>
                <a:lnTo>
                  <a:pt x="62334" y="0"/>
                </a:lnTo>
                <a:cubicBezTo>
                  <a:pt x="69219" y="0"/>
                  <a:pt x="74800" y="5581"/>
                  <a:pt x="74800" y="12467"/>
                </a:cubicBezTo>
                <a:lnTo>
                  <a:pt x="74800" y="62334"/>
                </a:lnTo>
                <a:cubicBezTo>
                  <a:pt x="74800" y="69219"/>
                  <a:pt x="69219" y="74800"/>
                  <a:pt x="62334" y="74800"/>
                </a:cubicBezTo>
                <a:lnTo>
                  <a:pt x="12467" y="74800"/>
                </a:lnTo>
                <a:cubicBezTo>
                  <a:pt x="5581" y="74800"/>
                  <a:pt x="0" y="69219"/>
                  <a:pt x="0" y="62334"/>
                </a:cubicBezTo>
                <a:lnTo>
                  <a:pt x="0" y="12467"/>
                </a:lnTo>
                <a:cubicBezTo>
                  <a:pt x="0" y="5581"/>
                  <a:pt x="5581" y="0"/>
                  <a:pt x="1246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Icon 43">
            <a:extLst>
              <a:ext uri="{FF2B5EF4-FFF2-40B4-BE49-F238E27FC236}">
                <a16:creationId xmlns:a16="http://schemas.microsoft.com/office/drawing/2014/main" id="{628B0498-E0EA-4CA2-A6F7-EC7F906EDE76}"/>
              </a:ext>
            </a:extLst>
          </p:cNvPr>
          <p:cNvSpPr/>
          <p:nvPr/>
        </p:nvSpPr>
        <p:spPr>
          <a:xfrm>
            <a:off x="7401871" y="3229878"/>
            <a:ext cx="398157" cy="398242"/>
          </a:xfrm>
          <a:custGeom>
            <a:avLst/>
            <a:gdLst>
              <a:gd name="connsiteX0" fmla="*/ 36777 w 319081"/>
              <a:gd name="connsiteY0" fmla="*/ 260136 h 319149"/>
              <a:gd name="connsiteX1" fmla="*/ 35086 w 319081"/>
              <a:gd name="connsiteY1" fmla="*/ 262612 h 319149"/>
              <a:gd name="connsiteX2" fmla="*/ 24933 w 319081"/>
              <a:gd name="connsiteY2" fmla="*/ 282402 h 319149"/>
              <a:gd name="connsiteX3" fmla="*/ 36777 w 319081"/>
              <a:gd name="connsiteY3" fmla="*/ 294216 h 319149"/>
              <a:gd name="connsiteX4" fmla="*/ 48620 w 319081"/>
              <a:gd name="connsiteY4" fmla="*/ 282395 h 319149"/>
              <a:gd name="connsiteX5" fmla="*/ 38468 w 319081"/>
              <a:gd name="connsiteY5" fmla="*/ 262612 h 319149"/>
              <a:gd name="connsiteX6" fmla="*/ 36777 w 319081"/>
              <a:gd name="connsiteY6" fmla="*/ 260136 h 319149"/>
              <a:gd name="connsiteX7" fmla="*/ 36777 w 319081"/>
              <a:gd name="connsiteY7" fmla="*/ 226895 h 319149"/>
              <a:gd name="connsiteX8" fmla="*/ 46409 w 319081"/>
              <a:gd name="connsiteY8" fmla="*/ 231447 h 319149"/>
              <a:gd name="connsiteX9" fmla="*/ 59290 w 319081"/>
              <a:gd name="connsiteY9" fmla="*/ 248894 h 319149"/>
              <a:gd name="connsiteX10" fmla="*/ 73554 w 319081"/>
              <a:gd name="connsiteY10" fmla="*/ 282373 h 319149"/>
              <a:gd name="connsiteX11" fmla="*/ 36777 w 319081"/>
              <a:gd name="connsiteY11" fmla="*/ 319149 h 319149"/>
              <a:gd name="connsiteX12" fmla="*/ 0 w 319081"/>
              <a:gd name="connsiteY12" fmla="*/ 282373 h 319149"/>
              <a:gd name="connsiteX13" fmla="*/ 14264 w 319081"/>
              <a:gd name="connsiteY13" fmla="*/ 248894 h 319149"/>
              <a:gd name="connsiteX14" fmla="*/ 27145 w 319081"/>
              <a:gd name="connsiteY14" fmla="*/ 231447 h 319149"/>
              <a:gd name="connsiteX15" fmla="*/ 36777 w 319081"/>
              <a:gd name="connsiteY15" fmla="*/ 226895 h 319149"/>
              <a:gd name="connsiteX16" fmla="*/ 185055 w 319081"/>
              <a:gd name="connsiteY16" fmla="*/ 65588 h 319149"/>
              <a:gd name="connsiteX17" fmla="*/ 98453 w 319081"/>
              <a:gd name="connsiteY17" fmla="*/ 152095 h 319149"/>
              <a:gd name="connsiteX18" fmla="*/ 234308 w 319081"/>
              <a:gd name="connsiteY18" fmla="*/ 152095 h 319149"/>
              <a:gd name="connsiteX19" fmla="*/ 246774 w 319081"/>
              <a:gd name="connsiteY19" fmla="*/ 164562 h 319149"/>
              <a:gd name="connsiteX20" fmla="*/ 234308 w 319081"/>
              <a:gd name="connsiteY20" fmla="*/ 177028 h 319149"/>
              <a:gd name="connsiteX21" fmla="*/ 96005 w 319081"/>
              <a:gd name="connsiteY21" fmla="*/ 177028 h 319149"/>
              <a:gd name="connsiteX22" fmla="*/ 186490 w 319081"/>
              <a:gd name="connsiteY22" fmla="*/ 267203 h 319149"/>
              <a:gd name="connsiteX23" fmla="*/ 221752 w 319081"/>
              <a:gd name="connsiteY23" fmla="*/ 267204 h 319149"/>
              <a:gd name="connsiteX24" fmla="*/ 286856 w 319081"/>
              <a:gd name="connsiteY24" fmla="*/ 202267 h 319149"/>
              <a:gd name="connsiteX25" fmla="*/ 294148 w 319081"/>
              <a:gd name="connsiteY25" fmla="*/ 184644 h 319149"/>
              <a:gd name="connsiteX26" fmla="*/ 286838 w 319081"/>
              <a:gd name="connsiteY26" fmla="*/ 167011 h 319149"/>
              <a:gd name="connsiteX27" fmla="*/ 211783 w 319081"/>
              <a:gd name="connsiteY27" fmla="*/ 3646 h 319149"/>
              <a:gd name="connsiteX28" fmla="*/ 229414 w 319081"/>
              <a:gd name="connsiteY28" fmla="*/ 3656 h 319149"/>
              <a:gd name="connsiteX29" fmla="*/ 229404 w 319081"/>
              <a:gd name="connsiteY29" fmla="*/ 21287 h 319149"/>
              <a:gd name="connsiteX30" fmla="*/ 202695 w 319081"/>
              <a:gd name="connsiteY30" fmla="*/ 47967 h 319149"/>
              <a:gd name="connsiteX31" fmla="*/ 304450 w 319081"/>
              <a:gd name="connsiteY31" fmla="*/ 149361 h 319149"/>
              <a:gd name="connsiteX32" fmla="*/ 319081 w 319081"/>
              <a:gd name="connsiteY32" fmla="*/ 184639 h 319149"/>
              <a:gd name="connsiteX33" fmla="*/ 304475 w 319081"/>
              <a:gd name="connsiteY33" fmla="*/ 219910 h 319149"/>
              <a:gd name="connsiteX34" fmla="*/ 239371 w 319081"/>
              <a:gd name="connsiteY34" fmla="*/ 284846 h 319149"/>
              <a:gd name="connsiteX35" fmla="*/ 204125 w 319081"/>
              <a:gd name="connsiteY35" fmla="*/ 299417 h 319149"/>
              <a:gd name="connsiteX36" fmla="*/ 168878 w 319081"/>
              <a:gd name="connsiteY36" fmla="*/ 284854 h 319149"/>
              <a:gd name="connsiteX37" fmla="*/ 63412 w 319081"/>
              <a:gd name="connsiteY37" fmla="*/ 179749 h 319149"/>
              <a:gd name="connsiteX38" fmla="*/ 49799 w 319081"/>
              <a:gd name="connsiteY38" fmla="*/ 201962 h 319149"/>
              <a:gd name="connsiteX39" fmla="*/ 37333 w 319081"/>
              <a:gd name="connsiteY39" fmla="*/ 214429 h 319149"/>
              <a:gd name="connsiteX40" fmla="*/ 24866 w 319081"/>
              <a:gd name="connsiteY40" fmla="*/ 201962 h 319149"/>
              <a:gd name="connsiteX41" fmla="*/ 61346 w 319081"/>
              <a:gd name="connsiteY41" fmla="*/ 153919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081" h="319149">
                <a:moveTo>
                  <a:pt x="36777" y="260136"/>
                </a:moveTo>
                <a:cubicBezTo>
                  <a:pt x="36216" y="260943"/>
                  <a:pt x="35651" y="261770"/>
                  <a:pt x="35086" y="262612"/>
                </a:cubicBezTo>
                <a:cubicBezTo>
                  <a:pt x="25261" y="277248"/>
                  <a:pt x="24935" y="282353"/>
                  <a:pt x="24933" y="282402"/>
                </a:cubicBezTo>
                <a:cubicBezTo>
                  <a:pt x="24933" y="288903"/>
                  <a:pt x="30246" y="294216"/>
                  <a:pt x="36777" y="294216"/>
                </a:cubicBezTo>
                <a:cubicBezTo>
                  <a:pt x="43299" y="294216"/>
                  <a:pt x="48608" y="288914"/>
                  <a:pt x="48620" y="282395"/>
                </a:cubicBezTo>
                <a:cubicBezTo>
                  <a:pt x="48605" y="282172"/>
                  <a:pt x="48122" y="276994"/>
                  <a:pt x="38468" y="262612"/>
                </a:cubicBezTo>
                <a:cubicBezTo>
                  <a:pt x="37903" y="261770"/>
                  <a:pt x="37337" y="260943"/>
                  <a:pt x="36777" y="260136"/>
                </a:cubicBezTo>
                <a:close/>
                <a:moveTo>
                  <a:pt x="36777" y="226895"/>
                </a:moveTo>
                <a:cubicBezTo>
                  <a:pt x="40506" y="226895"/>
                  <a:pt x="44041" y="228565"/>
                  <a:pt x="46409" y="231447"/>
                </a:cubicBezTo>
                <a:cubicBezTo>
                  <a:pt x="46673" y="231768"/>
                  <a:pt x="52946" y="239423"/>
                  <a:pt x="59290" y="248894"/>
                </a:cubicBezTo>
                <a:cubicBezTo>
                  <a:pt x="72075" y="267984"/>
                  <a:pt x="73554" y="277143"/>
                  <a:pt x="73554" y="282373"/>
                </a:cubicBezTo>
                <a:cubicBezTo>
                  <a:pt x="73554" y="302652"/>
                  <a:pt x="57055" y="319149"/>
                  <a:pt x="36777" y="319149"/>
                </a:cubicBezTo>
                <a:cubicBezTo>
                  <a:pt x="16498" y="319149"/>
                  <a:pt x="0" y="302652"/>
                  <a:pt x="0" y="282373"/>
                </a:cubicBezTo>
                <a:cubicBezTo>
                  <a:pt x="0" y="277143"/>
                  <a:pt x="1479" y="267984"/>
                  <a:pt x="14264" y="248894"/>
                </a:cubicBezTo>
                <a:cubicBezTo>
                  <a:pt x="20607" y="239423"/>
                  <a:pt x="26881" y="231768"/>
                  <a:pt x="27145" y="231447"/>
                </a:cubicBezTo>
                <a:cubicBezTo>
                  <a:pt x="29513" y="228565"/>
                  <a:pt x="33047" y="226895"/>
                  <a:pt x="36777" y="226895"/>
                </a:cubicBezTo>
                <a:close/>
                <a:moveTo>
                  <a:pt x="185055" y="65588"/>
                </a:moveTo>
                <a:lnTo>
                  <a:pt x="98453" y="152095"/>
                </a:lnTo>
                <a:lnTo>
                  <a:pt x="234308" y="152095"/>
                </a:lnTo>
                <a:cubicBezTo>
                  <a:pt x="241193" y="152095"/>
                  <a:pt x="246774" y="157676"/>
                  <a:pt x="246774" y="164562"/>
                </a:cubicBezTo>
                <a:cubicBezTo>
                  <a:pt x="246774" y="171447"/>
                  <a:pt x="241193" y="177028"/>
                  <a:pt x="234308" y="177028"/>
                </a:cubicBezTo>
                <a:lnTo>
                  <a:pt x="96005" y="177028"/>
                </a:lnTo>
                <a:lnTo>
                  <a:pt x="186490" y="267203"/>
                </a:lnTo>
                <a:cubicBezTo>
                  <a:pt x="196220" y="276925"/>
                  <a:pt x="212036" y="276921"/>
                  <a:pt x="221752" y="267204"/>
                </a:cubicBezTo>
                <a:lnTo>
                  <a:pt x="286856" y="202267"/>
                </a:lnTo>
                <a:cubicBezTo>
                  <a:pt x="291555" y="197568"/>
                  <a:pt x="294148" y="191305"/>
                  <a:pt x="294148" y="184644"/>
                </a:cubicBezTo>
                <a:cubicBezTo>
                  <a:pt x="294147" y="177982"/>
                  <a:pt x="291550" y="171720"/>
                  <a:pt x="286838" y="167011"/>
                </a:cubicBezTo>
                <a:close/>
                <a:moveTo>
                  <a:pt x="211783" y="3646"/>
                </a:moveTo>
                <a:cubicBezTo>
                  <a:pt x="216655" y="-1219"/>
                  <a:pt x="224549" y="-1215"/>
                  <a:pt x="229414" y="3656"/>
                </a:cubicBezTo>
                <a:cubicBezTo>
                  <a:pt x="234279" y="8527"/>
                  <a:pt x="234275" y="16421"/>
                  <a:pt x="229404" y="21287"/>
                </a:cubicBezTo>
                <a:lnTo>
                  <a:pt x="202695" y="47967"/>
                </a:lnTo>
                <a:lnTo>
                  <a:pt x="304450" y="149361"/>
                </a:lnTo>
                <a:cubicBezTo>
                  <a:pt x="313886" y="158791"/>
                  <a:pt x="319078" y="171315"/>
                  <a:pt x="319081" y="184639"/>
                </a:cubicBezTo>
                <a:cubicBezTo>
                  <a:pt x="319083" y="197963"/>
                  <a:pt x="313896" y="210489"/>
                  <a:pt x="304475" y="219910"/>
                </a:cubicBezTo>
                <a:lnTo>
                  <a:pt x="239371" y="284846"/>
                </a:lnTo>
                <a:cubicBezTo>
                  <a:pt x="229659" y="294558"/>
                  <a:pt x="216891" y="299416"/>
                  <a:pt x="204125" y="299417"/>
                </a:cubicBezTo>
                <a:cubicBezTo>
                  <a:pt x="191361" y="299417"/>
                  <a:pt x="178599" y="294564"/>
                  <a:pt x="168878" y="284854"/>
                </a:cubicBezTo>
                <a:lnTo>
                  <a:pt x="63412" y="179749"/>
                </a:lnTo>
                <a:cubicBezTo>
                  <a:pt x="55339" y="183881"/>
                  <a:pt x="49799" y="192286"/>
                  <a:pt x="49799" y="201962"/>
                </a:cubicBezTo>
                <a:cubicBezTo>
                  <a:pt x="49799" y="208847"/>
                  <a:pt x="44218" y="214429"/>
                  <a:pt x="37333" y="214429"/>
                </a:cubicBezTo>
                <a:cubicBezTo>
                  <a:pt x="30447" y="214429"/>
                  <a:pt x="24866" y="208847"/>
                  <a:pt x="24866" y="201962"/>
                </a:cubicBezTo>
                <a:cubicBezTo>
                  <a:pt x="24866" y="179100"/>
                  <a:pt x="40330" y="159783"/>
                  <a:pt x="61346" y="1539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Icon 46">
            <a:extLst>
              <a:ext uri="{FF2B5EF4-FFF2-40B4-BE49-F238E27FC236}">
                <a16:creationId xmlns:a16="http://schemas.microsoft.com/office/drawing/2014/main" id="{63B7EB57-9A15-49B9-94EE-8B8E8AB7EE84}"/>
              </a:ext>
            </a:extLst>
          </p:cNvPr>
          <p:cNvSpPr/>
          <p:nvPr/>
        </p:nvSpPr>
        <p:spPr>
          <a:xfrm>
            <a:off x="7402207" y="4792217"/>
            <a:ext cx="397484" cy="398238"/>
          </a:xfrm>
          <a:custGeom>
            <a:avLst/>
            <a:gdLst>
              <a:gd name="connsiteX0" fmla="*/ 307556 w 318542"/>
              <a:gd name="connsiteY0" fmla="*/ 28609 h 319146"/>
              <a:gd name="connsiteX1" fmla="*/ 289815 w 318542"/>
              <a:gd name="connsiteY1" fmla="*/ 10908 h 319146"/>
              <a:gd name="connsiteX2" fmla="*/ 236930 w 318542"/>
              <a:gd name="connsiteY2" fmla="*/ 10960 h 319146"/>
              <a:gd name="connsiteX3" fmla="*/ 198482 w 318542"/>
              <a:gd name="connsiteY3" fmla="*/ 49428 h 319146"/>
              <a:gd name="connsiteX4" fmla="*/ 109062 w 318542"/>
              <a:gd name="connsiteY4" fmla="*/ 71094 h 319146"/>
              <a:gd name="connsiteX5" fmla="*/ 55057 w 318542"/>
              <a:gd name="connsiteY5" fmla="*/ 122204 h 319146"/>
              <a:gd name="connsiteX6" fmla="*/ 531 w 318542"/>
              <a:gd name="connsiteY6" fmla="*/ 303081 h 319146"/>
              <a:gd name="connsiteX7" fmla="*/ 3656 w 318542"/>
              <a:gd name="connsiteY7" fmla="*/ 315498 h 319146"/>
              <a:gd name="connsiteX8" fmla="*/ 12469 w 318542"/>
              <a:gd name="connsiteY8" fmla="*/ 319147 h 319146"/>
              <a:gd name="connsiteX9" fmla="*/ 16076 w 318542"/>
              <a:gd name="connsiteY9" fmla="*/ 318613 h 319146"/>
              <a:gd name="connsiteX10" fmla="*/ 196307 w 318542"/>
              <a:gd name="connsiteY10" fmla="*/ 264125 h 319146"/>
              <a:gd name="connsiteX11" fmla="*/ 247387 w 318542"/>
              <a:gd name="connsiteY11" fmla="*/ 210021 h 319146"/>
              <a:gd name="connsiteX12" fmla="*/ 255652 w 318542"/>
              <a:gd name="connsiteY12" fmla="*/ 175672 h 319146"/>
              <a:gd name="connsiteX13" fmla="*/ 246447 w 318542"/>
              <a:gd name="connsiteY13" fmla="*/ 160634 h 319146"/>
              <a:gd name="connsiteX14" fmla="*/ 231409 w 318542"/>
              <a:gd name="connsiteY14" fmla="*/ 169840 h 319146"/>
              <a:gd name="connsiteX15" fmla="*/ 223145 w 318542"/>
              <a:gd name="connsiteY15" fmla="*/ 204189 h 319146"/>
              <a:gd name="connsiteX16" fmla="*/ 189091 w 318542"/>
              <a:gd name="connsiteY16" fmla="*/ 240258 h 319146"/>
              <a:gd name="connsiteX17" fmla="*/ 56440 w 318542"/>
              <a:gd name="connsiteY17" fmla="*/ 280360 h 319146"/>
              <a:gd name="connsiteX18" fmla="*/ 110619 w 318542"/>
              <a:gd name="connsiteY18" fmla="*/ 226163 h 319146"/>
              <a:gd name="connsiteX19" fmla="*/ 130806 w 318542"/>
              <a:gd name="connsiteY19" fmla="*/ 220969 h 319146"/>
              <a:gd name="connsiteX20" fmla="*/ 166265 w 318542"/>
              <a:gd name="connsiteY20" fmla="*/ 204896 h 319146"/>
              <a:gd name="connsiteX21" fmla="*/ 166265 w 318542"/>
              <a:gd name="connsiteY21" fmla="*/ 152883 h 319146"/>
              <a:gd name="connsiteX22" fmla="*/ 114252 w 318542"/>
              <a:gd name="connsiteY22" fmla="*/ 152883 h 319146"/>
              <a:gd name="connsiteX23" fmla="*/ 98179 w 318542"/>
              <a:gd name="connsiteY23" fmla="*/ 188342 h 319146"/>
              <a:gd name="connsiteX24" fmla="*/ 92982 w 318542"/>
              <a:gd name="connsiteY24" fmla="*/ 208538 h 319146"/>
              <a:gd name="connsiteX25" fmla="*/ 38708 w 318542"/>
              <a:gd name="connsiteY25" fmla="*/ 262831 h 319146"/>
              <a:gd name="connsiteX26" fmla="*/ 78931 w 318542"/>
              <a:gd name="connsiteY26" fmla="*/ 129401 h 319146"/>
              <a:gd name="connsiteX27" fmla="*/ 114934 w 318542"/>
              <a:gd name="connsiteY27" fmla="*/ 95327 h 319146"/>
              <a:gd name="connsiteX28" fmla="*/ 201369 w 318542"/>
              <a:gd name="connsiteY28" fmla="*/ 74383 h 319146"/>
              <a:gd name="connsiteX29" fmla="*/ 249262 w 318542"/>
              <a:gd name="connsiteY29" fmla="*/ 122253 h 319146"/>
              <a:gd name="connsiteX30" fmla="*/ 258076 w 318542"/>
              <a:gd name="connsiteY30" fmla="*/ 125902 h 319146"/>
              <a:gd name="connsiteX31" fmla="*/ 258079 w 318542"/>
              <a:gd name="connsiteY31" fmla="*/ 125902 h 319146"/>
              <a:gd name="connsiteX32" fmla="*/ 266894 w 318542"/>
              <a:gd name="connsiteY32" fmla="*/ 122248 h 319146"/>
              <a:gd name="connsiteX33" fmla="*/ 307616 w 318542"/>
              <a:gd name="connsiteY33" fmla="*/ 81504 h 319146"/>
              <a:gd name="connsiteX34" fmla="*/ 318542 w 318542"/>
              <a:gd name="connsiteY34" fmla="*/ 55044 h 319146"/>
              <a:gd name="connsiteX35" fmla="*/ 307556 w 318542"/>
              <a:gd name="connsiteY35" fmla="*/ 28609 h 319146"/>
              <a:gd name="connsiteX36" fmla="*/ 131893 w 318542"/>
              <a:gd name="connsiteY36" fmla="*/ 170504 h 319146"/>
              <a:gd name="connsiteX37" fmla="*/ 148633 w 318542"/>
              <a:gd name="connsiteY37" fmla="*/ 170514 h 319146"/>
              <a:gd name="connsiteX38" fmla="*/ 148649 w 318542"/>
              <a:gd name="connsiteY38" fmla="*/ 187248 h 319146"/>
              <a:gd name="connsiteX39" fmla="*/ 121408 w 318542"/>
              <a:gd name="connsiteY39" fmla="*/ 197739 h 319146"/>
              <a:gd name="connsiteX40" fmla="*/ 131893 w 318542"/>
              <a:gd name="connsiteY40" fmla="*/ 170504 h 319146"/>
              <a:gd name="connsiteX41" fmla="*/ 289971 w 318542"/>
              <a:gd name="connsiteY41" fmla="*/ 63885 h 319146"/>
              <a:gd name="connsiteX42" fmla="*/ 258070 w 318542"/>
              <a:gd name="connsiteY42" fmla="*/ 95803 h 319146"/>
              <a:gd name="connsiteX43" fmla="*/ 222708 w 318542"/>
              <a:gd name="connsiteY43" fmla="*/ 60458 h 319146"/>
              <a:gd name="connsiteX44" fmla="*/ 254572 w 318542"/>
              <a:gd name="connsiteY44" fmla="*/ 28577 h 319146"/>
              <a:gd name="connsiteX45" fmla="*/ 272203 w 318542"/>
              <a:gd name="connsiteY45" fmla="*/ 28558 h 319146"/>
              <a:gd name="connsiteX46" fmla="*/ 289944 w 318542"/>
              <a:gd name="connsiteY46" fmla="*/ 46258 h 319146"/>
              <a:gd name="connsiteX47" fmla="*/ 293605 w 318542"/>
              <a:gd name="connsiteY47" fmla="*/ 55071 h 319146"/>
              <a:gd name="connsiteX48" fmla="*/ 289971 w 318542"/>
              <a:gd name="connsiteY48" fmla="*/ 63885 h 31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8542" h="319146">
                <a:moveTo>
                  <a:pt x="307556" y="28609"/>
                </a:moveTo>
                <a:lnTo>
                  <a:pt x="289815" y="10908"/>
                </a:lnTo>
                <a:cubicBezTo>
                  <a:pt x="275218" y="-3658"/>
                  <a:pt x="251490" y="-3631"/>
                  <a:pt x="236930" y="10960"/>
                </a:cubicBezTo>
                <a:lnTo>
                  <a:pt x="198482" y="49428"/>
                </a:lnTo>
                <a:lnTo>
                  <a:pt x="109062" y="71094"/>
                </a:lnTo>
                <a:cubicBezTo>
                  <a:pt x="83378" y="77317"/>
                  <a:pt x="62684" y="96902"/>
                  <a:pt x="55057" y="122204"/>
                </a:cubicBezTo>
                <a:lnTo>
                  <a:pt x="531" y="303081"/>
                </a:lnTo>
                <a:cubicBezTo>
                  <a:pt x="-795" y="307480"/>
                  <a:pt x="406" y="312252"/>
                  <a:pt x="3656" y="315498"/>
                </a:cubicBezTo>
                <a:cubicBezTo>
                  <a:pt x="6028" y="317869"/>
                  <a:pt x="9211" y="319147"/>
                  <a:pt x="12469" y="319147"/>
                </a:cubicBezTo>
                <a:cubicBezTo>
                  <a:pt x="13673" y="319147"/>
                  <a:pt x="14888" y="318972"/>
                  <a:pt x="16076" y="318613"/>
                </a:cubicBezTo>
                <a:lnTo>
                  <a:pt x="196307" y="264125"/>
                </a:lnTo>
                <a:cubicBezTo>
                  <a:pt x="221627" y="256470"/>
                  <a:pt x="241200" y="235738"/>
                  <a:pt x="247387" y="210021"/>
                </a:cubicBezTo>
                <a:lnTo>
                  <a:pt x="255652" y="175672"/>
                </a:lnTo>
                <a:cubicBezTo>
                  <a:pt x="257263" y="168978"/>
                  <a:pt x="253142" y="162245"/>
                  <a:pt x="246447" y="160634"/>
                </a:cubicBezTo>
                <a:cubicBezTo>
                  <a:pt x="239752" y="159026"/>
                  <a:pt x="233020" y="163145"/>
                  <a:pt x="231409" y="169840"/>
                </a:cubicBezTo>
                <a:lnTo>
                  <a:pt x="223145" y="204189"/>
                </a:lnTo>
                <a:cubicBezTo>
                  <a:pt x="219020" y="221334"/>
                  <a:pt x="205972" y="235154"/>
                  <a:pt x="189091" y="240258"/>
                </a:cubicBezTo>
                <a:lnTo>
                  <a:pt x="56440" y="280360"/>
                </a:lnTo>
                <a:lnTo>
                  <a:pt x="110619" y="226163"/>
                </a:lnTo>
                <a:cubicBezTo>
                  <a:pt x="114944" y="225175"/>
                  <a:pt x="122575" y="223344"/>
                  <a:pt x="130806" y="220969"/>
                </a:cubicBezTo>
                <a:cubicBezTo>
                  <a:pt x="154962" y="213995"/>
                  <a:pt x="162445" y="208716"/>
                  <a:pt x="166265" y="204896"/>
                </a:cubicBezTo>
                <a:cubicBezTo>
                  <a:pt x="180604" y="190556"/>
                  <a:pt x="180604" y="167222"/>
                  <a:pt x="166265" y="152883"/>
                </a:cubicBezTo>
                <a:cubicBezTo>
                  <a:pt x="151925" y="138544"/>
                  <a:pt x="128591" y="138543"/>
                  <a:pt x="114252" y="152883"/>
                </a:cubicBezTo>
                <a:cubicBezTo>
                  <a:pt x="110432" y="156703"/>
                  <a:pt x="105152" y="164186"/>
                  <a:pt x="98179" y="188342"/>
                </a:cubicBezTo>
                <a:cubicBezTo>
                  <a:pt x="95801" y="196579"/>
                  <a:pt x="93970" y="204214"/>
                  <a:pt x="92982" y="208538"/>
                </a:cubicBezTo>
                <a:lnTo>
                  <a:pt x="38708" y="262831"/>
                </a:lnTo>
                <a:lnTo>
                  <a:pt x="78931" y="129401"/>
                </a:lnTo>
                <a:cubicBezTo>
                  <a:pt x="84015" y="112533"/>
                  <a:pt x="97812" y="99476"/>
                  <a:pt x="114934" y="95327"/>
                </a:cubicBezTo>
                <a:lnTo>
                  <a:pt x="201369" y="74383"/>
                </a:lnTo>
                <a:lnTo>
                  <a:pt x="249262" y="122253"/>
                </a:lnTo>
                <a:cubicBezTo>
                  <a:pt x="251599" y="124590"/>
                  <a:pt x="254770" y="125902"/>
                  <a:pt x="258076" y="125902"/>
                </a:cubicBezTo>
                <a:lnTo>
                  <a:pt x="258079" y="125902"/>
                </a:lnTo>
                <a:cubicBezTo>
                  <a:pt x="261386" y="125901"/>
                  <a:pt x="264557" y="124587"/>
                  <a:pt x="266894" y="122248"/>
                </a:cubicBezTo>
                <a:lnTo>
                  <a:pt x="307616" y="81504"/>
                </a:lnTo>
                <a:cubicBezTo>
                  <a:pt x="314673" y="74432"/>
                  <a:pt x="318554" y="65036"/>
                  <a:pt x="318542" y="55044"/>
                </a:cubicBezTo>
                <a:cubicBezTo>
                  <a:pt x="318530" y="45054"/>
                  <a:pt x="314629" y="35665"/>
                  <a:pt x="307556" y="28609"/>
                </a:cubicBezTo>
                <a:close/>
                <a:moveTo>
                  <a:pt x="131893" y="170504"/>
                </a:moveTo>
                <a:cubicBezTo>
                  <a:pt x="136512" y="165896"/>
                  <a:pt x="144019" y="165899"/>
                  <a:pt x="148633" y="170514"/>
                </a:cubicBezTo>
                <a:cubicBezTo>
                  <a:pt x="153251" y="175131"/>
                  <a:pt x="153251" y="182646"/>
                  <a:pt x="148649" y="187248"/>
                </a:cubicBezTo>
                <a:cubicBezTo>
                  <a:pt x="145936" y="189795"/>
                  <a:pt x="134852" y="193948"/>
                  <a:pt x="121408" y="197739"/>
                </a:cubicBezTo>
                <a:cubicBezTo>
                  <a:pt x="125196" y="184304"/>
                  <a:pt x="129346" y="173228"/>
                  <a:pt x="131893" y="170504"/>
                </a:cubicBezTo>
                <a:close/>
                <a:moveTo>
                  <a:pt x="289971" y="63885"/>
                </a:moveTo>
                <a:lnTo>
                  <a:pt x="258070" y="95803"/>
                </a:lnTo>
                <a:lnTo>
                  <a:pt x="222708" y="60458"/>
                </a:lnTo>
                <a:lnTo>
                  <a:pt x="254572" y="28577"/>
                </a:lnTo>
                <a:cubicBezTo>
                  <a:pt x="259428" y="23711"/>
                  <a:pt x="267337" y="23702"/>
                  <a:pt x="272203" y="28558"/>
                </a:cubicBezTo>
                <a:lnTo>
                  <a:pt x="289944" y="46258"/>
                </a:lnTo>
                <a:cubicBezTo>
                  <a:pt x="292301" y="48610"/>
                  <a:pt x="293602" y="51740"/>
                  <a:pt x="293605" y="55071"/>
                </a:cubicBezTo>
                <a:cubicBezTo>
                  <a:pt x="293610" y="58401"/>
                  <a:pt x="292317" y="61535"/>
                  <a:pt x="289971" y="638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523443" y="480060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ID" sz="1000">
                <a:solidFill>
                  <a:schemeClr val="bg1"/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bg1"/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/>
                </a:solidFill>
              </a:rPr>
              <a:t>all </a:t>
            </a:r>
            <a:r>
              <a:rPr lang="en-ID" sz="1000">
                <a:solidFill>
                  <a:schemeClr val="bg1"/>
                </a:solidFill>
              </a:rPr>
              <a:t>rights reserved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91153" y="3578360"/>
            <a:ext cx="500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 smtClean="0">
                <a:solidFill>
                  <a:schemeClr val="bg1"/>
                </a:solidFill>
              </a:rPr>
              <a:t>FOR WATCHING THIS PRESENTATION</a:t>
            </a:r>
            <a:endParaRPr lang="en-US" sz="1200" spc="60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57850" y="4004718"/>
            <a:ext cx="876300" cy="228736"/>
            <a:chOff x="4846272" y="4234626"/>
            <a:chExt cx="1222680" cy="319148"/>
          </a:xfrm>
        </p:grpSpPr>
        <p:sp>
          <p:nvSpPr>
            <p:cNvPr id="28" name="Icon 1">
              <a:extLst>
                <a:ext uri="{FF2B5EF4-FFF2-40B4-BE49-F238E27FC236}">
                  <a16:creationId xmlns:a16="http://schemas.microsoft.com/office/drawing/2014/main" id="{B538C147-A627-405C-B035-BA11738DBD55}"/>
                </a:ext>
              </a:extLst>
            </p:cNvPr>
            <p:cNvSpPr/>
            <p:nvPr/>
          </p:nvSpPr>
          <p:spPr>
            <a:xfrm>
              <a:off x="5298046" y="4234626"/>
              <a:ext cx="319148" cy="319148"/>
            </a:xfrm>
            <a:custGeom>
              <a:avLst/>
              <a:gdLst>
                <a:gd name="connsiteX0" fmla="*/ 306681 w 319148"/>
                <a:gd name="connsiteY0" fmla="*/ 219414 h 319148"/>
                <a:gd name="connsiteX1" fmla="*/ 319148 w 319148"/>
                <a:gd name="connsiteY1" fmla="*/ 206948 h 319148"/>
                <a:gd name="connsiteX2" fmla="*/ 319148 w 319148"/>
                <a:gd name="connsiteY2" fmla="*/ 49867 h 319148"/>
                <a:gd name="connsiteX3" fmla="*/ 269281 w 319148"/>
                <a:gd name="connsiteY3" fmla="*/ 0 h 319148"/>
                <a:gd name="connsiteX4" fmla="*/ 49867 w 319148"/>
                <a:gd name="connsiteY4" fmla="*/ 0 h 319148"/>
                <a:gd name="connsiteX5" fmla="*/ 0 w 319148"/>
                <a:gd name="connsiteY5" fmla="*/ 49867 h 319148"/>
                <a:gd name="connsiteX6" fmla="*/ 0 w 319148"/>
                <a:gd name="connsiteY6" fmla="*/ 269281 h 319148"/>
                <a:gd name="connsiteX7" fmla="*/ 49867 w 319148"/>
                <a:gd name="connsiteY7" fmla="*/ 319148 h 319148"/>
                <a:gd name="connsiteX8" fmla="*/ 269281 w 319148"/>
                <a:gd name="connsiteY8" fmla="*/ 319148 h 319148"/>
                <a:gd name="connsiteX9" fmla="*/ 319148 w 319148"/>
                <a:gd name="connsiteY9" fmla="*/ 269281 h 319148"/>
                <a:gd name="connsiteX10" fmla="*/ 306681 w 319148"/>
                <a:gd name="connsiteY10" fmla="*/ 256814 h 319148"/>
                <a:gd name="connsiteX11" fmla="*/ 294215 w 319148"/>
                <a:gd name="connsiteY11" fmla="*/ 269281 h 319148"/>
                <a:gd name="connsiteX12" fmla="*/ 269281 w 319148"/>
                <a:gd name="connsiteY12" fmla="*/ 294215 h 319148"/>
                <a:gd name="connsiteX13" fmla="*/ 208194 w 319148"/>
                <a:gd name="connsiteY13" fmla="*/ 294215 h 319148"/>
                <a:gd name="connsiteX14" fmla="*/ 208194 w 319148"/>
                <a:gd name="connsiteY14" fmla="*/ 203208 h 319148"/>
                <a:gd name="connsiteX15" fmla="*/ 237048 w 319148"/>
                <a:gd name="connsiteY15" fmla="*/ 203208 h 319148"/>
                <a:gd name="connsiteX16" fmla="*/ 249427 w 319148"/>
                <a:gd name="connsiteY16" fmla="*/ 192231 h 319148"/>
                <a:gd name="connsiteX17" fmla="*/ 251078 w 319148"/>
                <a:gd name="connsiteY17" fmla="*/ 178518 h 319148"/>
                <a:gd name="connsiteX18" fmla="*/ 238699 w 319148"/>
                <a:gd name="connsiteY18" fmla="*/ 164561 h 319148"/>
                <a:gd name="connsiteX19" fmla="*/ 208194 w 319148"/>
                <a:gd name="connsiteY19" fmla="*/ 164561 h 319148"/>
                <a:gd name="connsiteX20" fmla="*/ 208194 w 319148"/>
                <a:gd name="connsiteY20" fmla="*/ 122797 h 319148"/>
                <a:gd name="connsiteX21" fmla="*/ 226894 w 319148"/>
                <a:gd name="connsiteY21" fmla="*/ 104097 h 319148"/>
                <a:gd name="connsiteX22" fmla="*/ 242478 w 319148"/>
                <a:gd name="connsiteY22" fmla="*/ 104097 h 319148"/>
                <a:gd name="connsiteX23" fmla="*/ 254944 w 319148"/>
                <a:gd name="connsiteY23" fmla="*/ 91630 h 319148"/>
                <a:gd name="connsiteX24" fmla="*/ 254944 w 319148"/>
                <a:gd name="connsiteY24" fmla="*/ 79020 h 319148"/>
                <a:gd name="connsiteX25" fmla="*/ 243766 w 319148"/>
                <a:gd name="connsiteY25" fmla="*/ 66619 h 319148"/>
                <a:gd name="connsiteX26" fmla="*/ 226894 w 319148"/>
                <a:gd name="connsiteY26" fmla="*/ 65450 h 319148"/>
                <a:gd name="connsiteX27" fmla="*/ 186913 w 319148"/>
                <a:gd name="connsiteY27" fmla="*/ 82275 h 319148"/>
                <a:gd name="connsiteX28" fmla="*/ 169547 w 319148"/>
                <a:gd name="connsiteY28" fmla="*/ 122907 h 319148"/>
                <a:gd name="connsiteX29" fmla="*/ 169547 w 319148"/>
                <a:gd name="connsiteY29" fmla="*/ 164561 h 319148"/>
                <a:gd name="connsiteX30" fmla="*/ 141497 w 319148"/>
                <a:gd name="connsiteY30" fmla="*/ 164561 h 319148"/>
                <a:gd name="connsiteX31" fmla="*/ 129031 w 319148"/>
                <a:gd name="connsiteY31" fmla="*/ 177027 h 319148"/>
                <a:gd name="connsiteX32" fmla="*/ 129031 w 319148"/>
                <a:gd name="connsiteY32" fmla="*/ 190741 h 319148"/>
                <a:gd name="connsiteX33" fmla="*/ 141497 w 319148"/>
                <a:gd name="connsiteY33" fmla="*/ 203208 h 319148"/>
                <a:gd name="connsiteX34" fmla="*/ 169547 w 319148"/>
                <a:gd name="connsiteY34" fmla="*/ 203208 h 319148"/>
                <a:gd name="connsiteX35" fmla="*/ 169547 w 319148"/>
                <a:gd name="connsiteY35" fmla="*/ 294215 h 319148"/>
                <a:gd name="connsiteX36" fmla="*/ 49867 w 319148"/>
                <a:gd name="connsiteY36" fmla="*/ 294215 h 319148"/>
                <a:gd name="connsiteX37" fmla="*/ 24933 w 319148"/>
                <a:gd name="connsiteY37" fmla="*/ 269281 h 319148"/>
                <a:gd name="connsiteX38" fmla="*/ 24933 w 319148"/>
                <a:gd name="connsiteY38" fmla="*/ 49867 h 319148"/>
                <a:gd name="connsiteX39" fmla="*/ 49867 w 319148"/>
                <a:gd name="connsiteY39" fmla="*/ 24933 h 319148"/>
                <a:gd name="connsiteX40" fmla="*/ 269281 w 319148"/>
                <a:gd name="connsiteY40" fmla="*/ 24933 h 319148"/>
                <a:gd name="connsiteX41" fmla="*/ 294215 w 319148"/>
                <a:gd name="connsiteY41" fmla="*/ 49867 h 319148"/>
                <a:gd name="connsiteX42" fmla="*/ 294215 w 319148"/>
                <a:gd name="connsiteY42" fmla="*/ 206948 h 319148"/>
                <a:gd name="connsiteX43" fmla="*/ 306681 w 319148"/>
                <a:gd name="connsiteY43" fmla="*/ 219414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9148" h="319148">
                  <a:moveTo>
                    <a:pt x="306681" y="219414"/>
                  </a:moveTo>
                  <a:cubicBezTo>
                    <a:pt x="313567" y="219414"/>
                    <a:pt x="319148" y="213833"/>
                    <a:pt x="319148" y="206948"/>
                  </a:cubicBezTo>
                  <a:lnTo>
                    <a:pt x="319148" y="49867"/>
                  </a:lnTo>
                  <a:cubicBezTo>
                    <a:pt x="319148" y="22369"/>
                    <a:pt x="296779" y="0"/>
                    <a:pt x="269281" y="0"/>
                  </a:cubicBezTo>
                  <a:lnTo>
                    <a:pt x="49867" y="0"/>
                  </a:lnTo>
                  <a:cubicBezTo>
                    <a:pt x="22369" y="0"/>
                    <a:pt x="0" y="22369"/>
                    <a:pt x="0" y="49867"/>
                  </a:cubicBezTo>
                  <a:lnTo>
                    <a:pt x="0" y="269281"/>
                  </a:lnTo>
                  <a:cubicBezTo>
                    <a:pt x="0" y="296779"/>
                    <a:pt x="22369" y="319148"/>
                    <a:pt x="49867" y="319148"/>
                  </a:cubicBezTo>
                  <a:lnTo>
                    <a:pt x="269281" y="319148"/>
                  </a:lnTo>
                  <a:cubicBezTo>
                    <a:pt x="296779" y="319148"/>
                    <a:pt x="319148" y="296779"/>
                    <a:pt x="319148" y="269281"/>
                  </a:cubicBezTo>
                  <a:cubicBezTo>
                    <a:pt x="319148" y="262395"/>
                    <a:pt x="313567" y="256814"/>
                    <a:pt x="306681" y="256814"/>
                  </a:cubicBezTo>
                  <a:cubicBezTo>
                    <a:pt x="299795" y="256814"/>
                    <a:pt x="294215" y="262395"/>
                    <a:pt x="294215" y="269281"/>
                  </a:cubicBezTo>
                  <a:cubicBezTo>
                    <a:pt x="294215" y="283029"/>
                    <a:pt x="283029" y="294215"/>
                    <a:pt x="269281" y="294215"/>
                  </a:cubicBezTo>
                  <a:lnTo>
                    <a:pt x="208194" y="294215"/>
                  </a:lnTo>
                  <a:lnTo>
                    <a:pt x="208194" y="203208"/>
                  </a:lnTo>
                  <a:lnTo>
                    <a:pt x="237048" y="203208"/>
                  </a:lnTo>
                  <a:cubicBezTo>
                    <a:pt x="243357" y="203208"/>
                    <a:pt x="248672" y="198494"/>
                    <a:pt x="249427" y="192231"/>
                  </a:cubicBezTo>
                  <a:lnTo>
                    <a:pt x="251078" y="178518"/>
                  </a:lnTo>
                  <a:cubicBezTo>
                    <a:pt x="251969" y="171096"/>
                    <a:pt x="246176" y="164561"/>
                    <a:pt x="238699" y="164561"/>
                  </a:cubicBezTo>
                  <a:lnTo>
                    <a:pt x="208194" y="164561"/>
                  </a:lnTo>
                  <a:lnTo>
                    <a:pt x="208194" y="122797"/>
                  </a:lnTo>
                  <a:cubicBezTo>
                    <a:pt x="208194" y="112468"/>
                    <a:pt x="216565" y="104097"/>
                    <a:pt x="226894" y="104097"/>
                  </a:cubicBezTo>
                  <a:lnTo>
                    <a:pt x="242478" y="104097"/>
                  </a:lnTo>
                  <a:cubicBezTo>
                    <a:pt x="249364" y="104097"/>
                    <a:pt x="254944" y="98516"/>
                    <a:pt x="254944" y="91630"/>
                  </a:cubicBezTo>
                  <a:lnTo>
                    <a:pt x="254944" y="79020"/>
                  </a:lnTo>
                  <a:cubicBezTo>
                    <a:pt x="254944" y="72633"/>
                    <a:pt x="250121" y="67267"/>
                    <a:pt x="243766" y="66619"/>
                  </a:cubicBezTo>
                  <a:cubicBezTo>
                    <a:pt x="237445" y="65976"/>
                    <a:pt x="230756" y="65450"/>
                    <a:pt x="226894" y="65450"/>
                  </a:cubicBezTo>
                  <a:cubicBezTo>
                    <a:pt x="212355" y="65450"/>
                    <a:pt x="197783" y="71584"/>
                    <a:pt x="186913" y="82275"/>
                  </a:cubicBezTo>
                  <a:cubicBezTo>
                    <a:pt x="175715" y="93291"/>
                    <a:pt x="169547" y="107720"/>
                    <a:pt x="169547" y="122907"/>
                  </a:cubicBezTo>
                  <a:lnTo>
                    <a:pt x="169547" y="164561"/>
                  </a:lnTo>
                  <a:lnTo>
                    <a:pt x="141497" y="164561"/>
                  </a:lnTo>
                  <a:cubicBezTo>
                    <a:pt x="134611" y="164561"/>
                    <a:pt x="129031" y="170141"/>
                    <a:pt x="129031" y="177027"/>
                  </a:cubicBezTo>
                  <a:lnTo>
                    <a:pt x="129031" y="190741"/>
                  </a:lnTo>
                  <a:cubicBezTo>
                    <a:pt x="129031" y="197627"/>
                    <a:pt x="134611" y="203208"/>
                    <a:pt x="141497" y="203208"/>
                  </a:cubicBezTo>
                  <a:lnTo>
                    <a:pt x="169547" y="203208"/>
                  </a:lnTo>
                  <a:lnTo>
                    <a:pt x="169547" y="294215"/>
                  </a:ln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69281" y="24933"/>
                  </a:lnTo>
                  <a:cubicBezTo>
                    <a:pt x="283029" y="24933"/>
                    <a:pt x="294215" y="36119"/>
                    <a:pt x="294215" y="49867"/>
                  </a:cubicBezTo>
                  <a:lnTo>
                    <a:pt x="294215" y="206948"/>
                  </a:lnTo>
                  <a:cubicBezTo>
                    <a:pt x="294215" y="213833"/>
                    <a:pt x="299795" y="219414"/>
                    <a:pt x="306681" y="21941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Icon 7">
              <a:extLst>
                <a:ext uri="{FF2B5EF4-FFF2-40B4-BE49-F238E27FC236}">
                  <a16:creationId xmlns:a16="http://schemas.microsoft.com/office/drawing/2014/main" id="{C95A60B0-C514-4FB7-BF08-F358564E51E8}"/>
                </a:ext>
              </a:extLst>
            </p:cNvPr>
            <p:cNvSpPr/>
            <p:nvPr/>
          </p:nvSpPr>
          <p:spPr>
            <a:xfrm>
              <a:off x="4846272" y="4272726"/>
              <a:ext cx="319151" cy="259928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Icon 35">
              <a:extLst>
                <a:ext uri="{FF2B5EF4-FFF2-40B4-BE49-F238E27FC236}">
                  <a16:creationId xmlns:a16="http://schemas.microsoft.com/office/drawing/2014/main" id="{1803D631-AE7B-45DC-A7CE-A10B3FA70D9D}"/>
                </a:ext>
              </a:extLst>
            </p:cNvPr>
            <p:cNvSpPr/>
            <p:nvPr/>
          </p:nvSpPr>
          <p:spPr>
            <a:xfrm>
              <a:off x="5749817" y="4234626"/>
              <a:ext cx="319135" cy="319147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67906" y="2413337"/>
            <a:ext cx="5056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+mj-lt"/>
              </a:rPr>
              <a:t>THANK </a:t>
            </a:r>
            <a:r>
              <a:rPr lang="en-US" sz="6000" b="1" smtClean="0">
                <a:solidFill>
                  <a:schemeClr val="accent1"/>
                </a:solidFill>
                <a:latin typeface="+mj-lt"/>
              </a:rPr>
              <a:t>YOU</a:t>
            </a:r>
            <a:endParaRPr lang="en-US" sz="6000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Group 1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3" name="TextBox 2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" y="4159250"/>
            <a:ext cx="6419849" cy="1797050"/>
          </a:xfrm>
          <a:custGeom>
            <a:avLst/>
            <a:gdLst>
              <a:gd name="connsiteX0" fmla="*/ 0 w 6419849"/>
              <a:gd name="connsiteY0" fmla="*/ 0 h 1797050"/>
              <a:gd name="connsiteX1" fmla="*/ 5521324 w 6419849"/>
              <a:gd name="connsiteY1" fmla="*/ 0 h 1797050"/>
              <a:gd name="connsiteX2" fmla="*/ 6419849 w 6419849"/>
              <a:gd name="connsiteY2" fmla="*/ 898525 h 1797050"/>
              <a:gd name="connsiteX3" fmla="*/ 5521324 w 6419849"/>
              <a:gd name="connsiteY3" fmla="*/ 1797050 h 1797050"/>
              <a:gd name="connsiteX4" fmla="*/ 0 w 6419849"/>
              <a:gd name="connsiteY4" fmla="*/ 179705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849" h="1797050">
                <a:moveTo>
                  <a:pt x="0" y="0"/>
                </a:moveTo>
                <a:lnTo>
                  <a:pt x="5521324" y="0"/>
                </a:lnTo>
                <a:cubicBezTo>
                  <a:pt x="6017566" y="0"/>
                  <a:pt x="6419849" y="402283"/>
                  <a:pt x="6419849" y="898525"/>
                </a:cubicBezTo>
                <a:cubicBezTo>
                  <a:pt x="6419849" y="1394767"/>
                  <a:pt x="6017566" y="1797050"/>
                  <a:pt x="5521324" y="1797050"/>
                </a:cubicBezTo>
                <a:lnTo>
                  <a:pt x="0" y="1797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7199459" y="2486672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accent1"/>
                </a:solidFill>
              </a:rPr>
              <a:t>ipsum </a:t>
            </a:r>
            <a:r>
              <a:rPr lang="en-US" sz="1200" err="1">
                <a:solidFill>
                  <a:schemeClr val="accent1"/>
                </a:solidFill>
              </a:rPr>
              <a:t>volutpat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err="1">
                <a:solidFill>
                  <a:schemeClr val="accent1"/>
                </a:solidFill>
              </a:rPr>
              <a:t>tincidunt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 err="1">
                <a:solidFill>
                  <a:schemeClr val="accent1"/>
                </a:solidFill>
              </a:rPr>
              <a:t>dapibus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7199459" y="3865611"/>
            <a:ext cx="1809351" cy="293639"/>
            <a:chOff x="4974938" y="3329013"/>
            <a:chExt cx="1809587" cy="293677"/>
          </a:xfrm>
        </p:grpSpPr>
        <p:sp>
          <p:nvSpPr>
            <p:cNvPr id="16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7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8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76293" y="1543749"/>
            <a:ext cx="4131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FOUNDER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3131" y="4436765"/>
            <a:ext cx="4957769" cy="1242020"/>
            <a:chOff x="763131" y="4420045"/>
            <a:chExt cx="4957769" cy="1242020"/>
          </a:xfrm>
        </p:grpSpPr>
        <p:sp>
          <p:nvSpPr>
            <p:cNvPr id="26" name="Quote Sign">
              <a:extLst>
                <a:ext uri="{FF2B5EF4-FFF2-40B4-BE49-F238E27FC236}">
                  <a16:creationId xmlns:a16="http://schemas.microsoft.com/office/drawing/2014/main" id="{4DF439B7-318C-485C-905E-0A9604940DCE}"/>
                </a:ext>
              </a:extLst>
            </p:cNvPr>
            <p:cNvSpPr/>
            <p:nvPr/>
          </p:nvSpPr>
          <p:spPr>
            <a:xfrm>
              <a:off x="763131" y="4420045"/>
              <a:ext cx="683393" cy="57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06" y="12830"/>
                  </a:moveTo>
                  <a:cubicBezTo>
                    <a:pt x="9906" y="18677"/>
                    <a:pt x="9906" y="18677"/>
                    <a:pt x="9906" y="18677"/>
                  </a:cubicBezTo>
                  <a:cubicBezTo>
                    <a:pt x="9906" y="19489"/>
                    <a:pt x="9631" y="20301"/>
                    <a:pt x="9218" y="20788"/>
                  </a:cubicBezTo>
                  <a:cubicBezTo>
                    <a:pt x="8668" y="21438"/>
                    <a:pt x="8117" y="21600"/>
                    <a:pt x="7429" y="21600"/>
                  </a:cubicBezTo>
                  <a:cubicBezTo>
                    <a:pt x="2476" y="21600"/>
                    <a:pt x="2476" y="21600"/>
                    <a:pt x="2476" y="21600"/>
                  </a:cubicBezTo>
                  <a:cubicBezTo>
                    <a:pt x="1789" y="21600"/>
                    <a:pt x="1101" y="21438"/>
                    <a:pt x="688" y="20788"/>
                  </a:cubicBezTo>
                  <a:cubicBezTo>
                    <a:pt x="138" y="20301"/>
                    <a:pt x="0" y="19489"/>
                    <a:pt x="0" y="18677"/>
                  </a:cubicBezTo>
                  <a:cubicBezTo>
                    <a:pt x="0" y="7958"/>
                    <a:pt x="0" y="7958"/>
                    <a:pt x="0" y="7958"/>
                  </a:cubicBezTo>
                  <a:cubicBezTo>
                    <a:pt x="0" y="6821"/>
                    <a:pt x="138" y="5847"/>
                    <a:pt x="413" y="4872"/>
                  </a:cubicBezTo>
                  <a:cubicBezTo>
                    <a:pt x="825" y="3898"/>
                    <a:pt x="1238" y="3086"/>
                    <a:pt x="1926" y="2274"/>
                  </a:cubicBezTo>
                  <a:cubicBezTo>
                    <a:pt x="2476" y="1624"/>
                    <a:pt x="3164" y="1137"/>
                    <a:pt x="3990" y="650"/>
                  </a:cubicBezTo>
                  <a:cubicBezTo>
                    <a:pt x="4815" y="325"/>
                    <a:pt x="5641" y="0"/>
                    <a:pt x="6604" y="0"/>
                  </a:cubicBezTo>
                  <a:cubicBezTo>
                    <a:pt x="7429" y="0"/>
                    <a:pt x="7429" y="0"/>
                    <a:pt x="7429" y="0"/>
                  </a:cubicBezTo>
                  <a:cubicBezTo>
                    <a:pt x="7704" y="0"/>
                    <a:pt x="7842" y="162"/>
                    <a:pt x="7980" y="325"/>
                  </a:cubicBezTo>
                  <a:cubicBezTo>
                    <a:pt x="8255" y="487"/>
                    <a:pt x="8255" y="812"/>
                    <a:pt x="8255" y="974"/>
                  </a:cubicBezTo>
                  <a:cubicBezTo>
                    <a:pt x="8255" y="2923"/>
                    <a:pt x="8255" y="2923"/>
                    <a:pt x="8255" y="2923"/>
                  </a:cubicBezTo>
                  <a:cubicBezTo>
                    <a:pt x="8255" y="3248"/>
                    <a:pt x="8255" y="3573"/>
                    <a:pt x="7980" y="3735"/>
                  </a:cubicBezTo>
                  <a:cubicBezTo>
                    <a:pt x="7842" y="3898"/>
                    <a:pt x="7704" y="4060"/>
                    <a:pt x="7429" y="4060"/>
                  </a:cubicBezTo>
                  <a:cubicBezTo>
                    <a:pt x="6604" y="4060"/>
                    <a:pt x="6604" y="4060"/>
                    <a:pt x="6604" y="4060"/>
                  </a:cubicBezTo>
                  <a:cubicBezTo>
                    <a:pt x="5641" y="4060"/>
                    <a:pt x="4953" y="4385"/>
                    <a:pt x="4265" y="5197"/>
                  </a:cubicBezTo>
                  <a:cubicBezTo>
                    <a:pt x="3577" y="5847"/>
                    <a:pt x="3302" y="6821"/>
                    <a:pt x="3302" y="7958"/>
                  </a:cubicBezTo>
                  <a:cubicBezTo>
                    <a:pt x="3302" y="8445"/>
                    <a:pt x="3302" y="8445"/>
                    <a:pt x="3302" y="8445"/>
                  </a:cubicBezTo>
                  <a:cubicBezTo>
                    <a:pt x="3302" y="8770"/>
                    <a:pt x="3439" y="9095"/>
                    <a:pt x="3577" y="9420"/>
                  </a:cubicBezTo>
                  <a:cubicBezTo>
                    <a:pt x="3852" y="9744"/>
                    <a:pt x="4127" y="9907"/>
                    <a:pt x="4540" y="9907"/>
                  </a:cubicBezTo>
                  <a:cubicBezTo>
                    <a:pt x="7429" y="9907"/>
                    <a:pt x="7429" y="9907"/>
                    <a:pt x="7429" y="9907"/>
                  </a:cubicBezTo>
                  <a:cubicBezTo>
                    <a:pt x="8117" y="9907"/>
                    <a:pt x="8668" y="10232"/>
                    <a:pt x="9218" y="10719"/>
                  </a:cubicBezTo>
                  <a:cubicBezTo>
                    <a:pt x="9631" y="11368"/>
                    <a:pt x="9906" y="12018"/>
                    <a:pt x="9906" y="12830"/>
                  </a:cubicBezTo>
                  <a:close/>
                  <a:moveTo>
                    <a:pt x="21600" y="12830"/>
                  </a:moveTo>
                  <a:cubicBezTo>
                    <a:pt x="21600" y="18677"/>
                    <a:pt x="21600" y="18677"/>
                    <a:pt x="21600" y="18677"/>
                  </a:cubicBezTo>
                  <a:cubicBezTo>
                    <a:pt x="21600" y="19489"/>
                    <a:pt x="21325" y="20301"/>
                    <a:pt x="20912" y="20788"/>
                  </a:cubicBezTo>
                  <a:cubicBezTo>
                    <a:pt x="20362" y="21438"/>
                    <a:pt x="19811" y="21600"/>
                    <a:pt x="19124" y="21600"/>
                  </a:cubicBezTo>
                  <a:cubicBezTo>
                    <a:pt x="14033" y="21600"/>
                    <a:pt x="14033" y="21600"/>
                    <a:pt x="14033" y="21600"/>
                  </a:cubicBezTo>
                  <a:cubicBezTo>
                    <a:pt x="13345" y="21600"/>
                    <a:pt x="12795" y="21438"/>
                    <a:pt x="12382" y="20788"/>
                  </a:cubicBezTo>
                  <a:cubicBezTo>
                    <a:pt x="11832" y="20301"/>
                    <a:pt x="11557" y="19489"/>
                    <a:pt x="11557" y="18677"/>
                  </a:cubicBezTo>
                  <a:cubicBezTo>
                    <a:pt x="11557" y="7958"/>
                    <a:pt x="11557" y="7958"/>
                    <a:pt x="11557" y="7958"/>
                  </a:cubicBezTo>
                  <a:cubicBezTo>
                    <a:pt x="11557" y="6821"/>
                    <a:pt x="11832" y="5847"/>
                    <a:pt x="12107" y="4872"/>
                  </a:cubicBezTo>
                  <a:cubicBezTo>
                    <a:pt x="12520" y="3898"/>
                    <a:pt x="12932" y="3086"/>
                    <a:pt x="13620" y="2274"/>
                  </a:cubicBezTo>
                  <a:cubicBezTo>
                    <a:pt x="14171" y="1624"/>
                    <a:pt x="14859" y="1137"/>
                    <a:pt x="15684" y="650"/>
                  </a:cubicBezTo>
                  <a:cubicBezTo>
                    <a:pt x="16510" y="325"/>
                    <a:pt x="17335" y="0"/>
                    <a:pt x="18298" y="0"/>
                  </a:cubicBezTo>
                  <a:cubicBezTo>
                    <a:pt x="19124" y="0"/>
                    <a:pt x="19124" y="0"/>
                    <a:pt x="19124" y="0"/>
                  </a:cubicBezTo>
                  <a:cubicBezTo>
                    <a:pt x="19261" y="0"/>
                    <a:pt x="19536" y="162"/>
                    <a:pt x="19674" y="325"/>
                  </a:cubicBezTo>
                  <a:cubicBezTo>
                    <a:pt x="19811" y="487"/>
                    <a:pt x="19949" y="812"/>
                    <a:pt x="19949" y="974"/>
                  </a:cubicBezTo>
                  <a:cubicBezTo>
                    <a:pt x="19949" y="2923"/>
                    <a:pt x="19949" y="2923"/>
                    <a:pt x="19949" y="2923"/>
                  </a:cubicBezTo>
                  <a:cubicBezTo>
                    <a:pt x="19949" y="3248"/>
                    <a:pt x="19811" y="3573"/>
                    <a:pt x="19674" y="3735"/>
                  </a:cubicBezTo>
                  <a:cubicBezTo>
                    <a:pt x="19536" y="3898"/>
                    <a:pt x="19261" y="4060"/>
                    <a:pt x="19124" y="4060"/>
                  </a:cubicBezTo>
                  <a:cubicBezTo>
                    <a:pt x="18298" y="4060"/>
                    <a:pt x="18298" y="4060"/>
                    <a:pt x="18298" y="4060"/>
                  </a:cubicBezTo>
                  <a:cubicBezTo>
                    <a:pt x="17335" y="4060"/>
                    <a:pt x="16510" y="4385"/>
                    <a:pt x="15959" y="5197"/>
                  </a:cubicBezTo>
                  <a:cubicBezTo>
                    <a:pt x="15271" y="5847"/>
                    <a:pt x="14996" y="6821"/>
                    <a:pt x="14996" y="7958"/>
                  </a:cubicBezTo>
                  <a:cubicBezTo>
                    <a:pt x="14996" y="8445"/>
                    <a:pt x="14996" y="8445"/>
                    <a:pt x="14996" y="8445"/>
                  </a:cubicBezTo>
                  <a:cubicBezTo>
                    <a:pt x="14996" y="8770"/>
                    <a:pt x="14996" y="9095"/>
                    <a:pt x="15271" y="9420"/>
                  </a:cubicBezTo>
                  <a:cubicBezTo>
                    <a:pt x="15546" y="9744"/>
                    <a:pt x="15822" y="9907"/>
                    <a:pt x="16234" y="9907"/>
                  </a:cubicBezTo>
                  <a:cubicBezTo>
                    <a:pt x="19124" y="9907"/>
                    <a:pt x="19124" y="9907"/>
                    <a:pt x="19124" y="9907"/>
                  </a:cubicBezTo>
                  <a:cubicBezTo>
                    <a:pt x="19811" y="9907"/>
                    <a:pt x="20362" y="10232"/>
                    <a:pt x="20912" y="10719"/>
                  </a:cubicBezTo>
                  <a:cubicBezTo>
                    <a:pt x="21325" y="11368"/>
                    <a:pt x="21600" y="12018"/>
                    <a:pt x="21600" y="1283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>
              <a:off x="1104828" y="4503777"/>
              <a:ext cx="403230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Ipsum </a:t>
              </a:r>
              <a:r>
                <a:rPr lang="en-US" sz="1600" b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Volutpat</a:t>
              </a: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  <a:r>
                <a:rPr lang="en-US" sz="1600" b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Tincidunt</a:t>
              </a: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  <a:r>
                <a:rPr lang="en-US" sz="1600" b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Dapibus</a:t>
              </a: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At Integer </a:t>
              </a:r>
              <a:r>
                <a:rPr lang="en-US" sz="1600" b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Eleifend</a:t>
              </a: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  <a:r>
                <a:rPr lang="en-US" sz="1600" b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Nulla</a:t>
              </a:r>
              <a:r>
                <a:rPr lang="en-US" sz="1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Dictum</a:t>
              </a:r>
              <a:endParaRPr lang="en-ID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9248" y="5323959"/>
              <a:ext cx="1351652" cy="338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i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- </a:t>
              </a:r>
              <a:r>
                <a:rPr lang="en-US" sz="1200" i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Mirna</a:t>
              </a:r>
              <a:r>
                <a:rPr lang="en-US" sz="1200" i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</a:t>
              </a:r>
              <a:r>
                <a:rPr lang="en-US" sz="1200" i="1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Lavina</a:t>
              </a:r>
              <a:endParaRPr lang="en-US" sz="1200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357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648267" y="3118648"/>
            <a:ext cx="1054171" cy="1054171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1186836" y="4705185"/>
            <a:ext cx="197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at integer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0560" y="4362285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Company Profile</a:t>
            </a:r>
            <a:endParaRPr lang="en-US" sz="12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262032" y="3118648"/>
            <a:ext cx="1054171" cy="1054171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3800601" y="4705185"/>
            <a:ext cx="197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at integer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3218" y="4362285"/>
            <a:ext cx="1431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Meet Our Team</a:t>
            </a:r>
            <a:endParaRPr lang="en-US" sz="12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875797" y="3118648"/>
            <a:ext cx="1054171" cy="1054171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6414366" y="4705185"/>
            <a:ext cx="197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at integer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2707" y="4362285"/>
            <a:ext cx="1300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Gallery Image</a:t>
            </a:r>
            <a:endParaRPr lang="en-US" sz="12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9489562" y="3118648"/>
            <a:ext cx="1054171" cy="1054171"/>
          </a:xfrm>
          <a:prstGeom prst="flowChartConnector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028131" y="4705185"/>
            <a:ext cx="197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dapibuss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at integer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36202" y="4362285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Infographic</a:t>
            </a:r>
            <a:endParaRPr lang="en-US" sz="12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9" name="Icon 40">
            <a:extLst>
              <a:ext uri="{FF2B5EF4-FFF2-40B4-BE49-F238E27FC236}">
                <a16:creationId xmlns:a16="http://schemas.microsoft.com/office/drawing/2014/main" id="{9C5C0715-6ED2-455A-9374-B6A08AF1FB38}"/>
              </a:ext>
            </a:extLst>
          </p:cNvPr>
          <p:cNvSpPr/>
          <p:nvPr/>
        </p:nvSpPr>
        <p:spPr>
          <a:xfrm>
            <a:off x="4602714" y="3459330"/>
            <a:ext cx="372806" cy="372806"/>
          </a:xfrm>
          <a:custGeom>
            <a:avLst/>
            <a:gdLst>
              <a:gd name="connsiteX0" fmla="*/ 62334 w 319148"/>
              <a:gd name="connsiteY0" fmla="*/ 99734 h 319148"/>
              <a:gd name="connsiteX1" fmla="*/ 99734 w 319148"/>
              <a:gd name="connsiteY1" fmla="*/ 62334 h 319148"/>
              <a:gd name="connsiteX2" fmla="*/ 62334 w 319148"/>
              <a:gd name="connsiteY2" fmla="*/ 24933 h 319148"/>
              <a:gd name="connsiteX3" fmla="*/ 24933 w 319148"/>
              <a:gd name="connsiteY3" fmla="*/ 62334 h 319148"/>
              <a:gd name="connsiteX4" fmla="*/ 62334 w 319148"/>
              <a:gd name="connsiteY4" fmla="*/ 99734 h 319148"/>
              <a:gd name="connsiteX5" fmla="*/ 62334 w 319148"/>
              <a:gd name="connsiteY5" fmla="*/ 49867 h 319148"/>
              <a:gd name="connsiteX6" fmla="*/ 74800 w 319148"/>
              <a:gd name="connsiteY6" fmla="*/ 62334 h 319148"/>
              <a:gd name="connsiteX7" fmla="*/ 62334 w 319148"/>
              <a:gd name="connsiteY7" fmla="*/ 74800 h 319148"/>
              <a:gd name="connsiteX8" fmla="*/ 49867 w 319148"/>
              <a:gd name="connsiteY8" fmla="*/ 62334 h 319148"/>
              <a:gd name="connsiteX9" fmla="*/ 62334 w 319148"/>
              <a:gd name="connsiteY9" fmla="*/ 49867 h 319148"/>
              <a:gd name="connsiteX10" fmla="*/ 256814 w 319148"/>
              <a:gd name="connsiteY10" fmla="*/ 99734 h 319148"/>
              <a:gd name="connsiteX11" fmla="*/ 294215 w 319148"/>
              <a:gd name="connsiteY11" fmla="*/ 62334 h 319148"/>
              <a:gd name="connsiteX12" fmla="*/ 256814 w 319148"/>
              <a:gd name="connsiteY12" fmla="*/ 24933 h 319148"/>
              <a:gd name="connsiteX13" fmla="*/ 219414 w 319148"/>
              <a:gd name="connsiteY13" fmla="*/ 62334 h 319148"/>
              <a:gd name="connsiteX14" fmla="*/ 256814 w 319148"/>
              <a:gd name="connsiteY14" fmla="*/ 99734 h 319148"/>
              <a:gd name="connsiteX15" fmla="*/ 256814 w 319148"/>
              <a:gd name="connsiteY15" fmla="*/ 49867 h 319148"/>
              <a:gd name="connsiteX16" fmla="*/ 269281 w 319148"/>
              <a:gd name="connsiteY16" fmla="*/ 62334 h 319148"/>
              <a:gd name="connsiteX17" fmla="*/ 256814 w 319148"/>
              <a:gd name="connsiteY17" fmla="*/ 74800 h 319148"/>
              <a:gd name="connsiteX18" fmla="*/ 244348 w 319148"/>
              <a:gd name="connsiteY18" fmla="*/ 62334 h 319148"/>
              <a:gd name="connsiteX19" fmla="*/ 256814 w 319148"/>
              <a:gd name="connsiteY19" fmla="*/ 49867 h 319148"/>
              <a:gd name="connsiteX20" fmla="*/ 319148 w 319148"/>
              <a:gd name="connsiteY20" fmla="*/ 148977 h 319148"/>
              <a:gd name="connsiteX21" fmla="*/ 319148 w 319148"/>
              <a:gd name="connsiteY21" fmla="*/ 203831 h 319148"/>
              <a:gd name="connsiteX22" fmla="*/ 294215 w 319148"/>
              <a:gd name="connsiteY22" fmla="*/ 239096 h 319148"/>
              <a:gd name="connsiteX23" fmla="*/ 294215 w 319148"/>
              <a:gd name="connsiteY23" fmla="*/ 306681 h 319148"/>
              <a:gd name="connsiteX24" fmla="*/ 281748 w 319148"/>
              <a:gd name="connsiteY24" fmla="*/ 319148 h 319148"/>
              <a:gd name="connsiteX25" fmla="*/ 269281 w 319148"/>
              <a:gd name="connsiteY25" fmla="*/ 306681 h 319148"/>
              <a:gd name="connsiteX26" fmla="*/ 269281 w 319148"/>
              <a:gd name="connsiteY26" fmla="*/ 228764 h 319148"/>
              <a:gd name="connsiteX27" fmla="*/ 281748 w 319148"/>
              <a:gd name="connsiteY27" fmla="*/ 216298 h 319148"/>
              <a:gd name="connsiteX28" fmla="*/ 294215 w 319148"/>
              <a:gd name="connsiteY28" fmla="*/ 203831 h 319148"/>
              <a:gd name="connsiteX29" fmla="*/ 294215 w 319148"/>
              <a:gd name="connsiteY29" fmla="*/ 148977 h 319148"/>
              <a:gd name="connsiteX30" fmla="*/ 281748 w 319148"/>
              <a:gd name="connsiteY30" fmla="*/ 136511 h 319148"/>
              <a:gd name="connsiteX31" fmla="*/ 259308 w 319148"/>
              <a:gd name="connsiteY31" fmla="*/ 136511 h 319148"/>
              <a:gd name="connsiteX32" fmla="*/ 246841 w 319148"/>
              <a:gd name="connsiteY32" fmla="*/ 124044 h 319148"/>
              <a:gd name="connsiteX33" fmla="*/ 259308 w 319148"/>
              <a:gd name="connsiteY33" fmla="*/ 111577 h 319148"/>
              <a:gd name="connsiteX34" fmla="*/ 281748 w 319148"/>
              <a:gd name="connsiteY34" fmla="*/ 111577 h 319148"/>
              <a:gd name="connsiteX35" fmla="*/ 319148 w 319148"/>
              <a:gd name="connsiteY35" fmla="*/ 148977 h 319148"/>
              <a:gd name="connsiteX36" fmla="*/ 244348 w 319148"/>
              <a:gd name="connsiteY36" fmla="*/ 228764 h 319148"/>
              <a:gd name="connsiteX37" fmla="*/ 244348 w 319148"/>
              <a:gd name="connsiteY37" fmla="*/ 306681 h 319148"/>
              <a:gd name="connsiteX38" fmla="*/ 231881 w 319148"/>
              <a:gd name="connsiteY38" fmla="*/ 319148 h 319148"/>
              <a:gd name="connsiteX39" fmla="*/ 219414 w 319148"/>
              <a:gd name="connsiteY39" fmla="*/ 306681 h 319148"/>
              <a:gd name="connsiteX40" fmla="*/ 219414 w 319148"/>
              <a:gd name="connsiteY40" fmla="*/ 239096 h 319148"/>
              <a:gd name="connsiteX41" fmla="*/ 201333 w 319148"/>
              <a:gd name="connsiteY41" fmla="*/ 225377 h 319148"/>
              <a:gd name="connsiteX42" fmla="*/ 196974 w 319148"/>
              <a:gd name="connsiteY42" fmla="*/ 227252 h 319148"/>
              <a:gd name="connsiteX43" fmla="*/ 196974 w 319148"/>
              <a:gd name="connsiteY43" fmla="*/ 306681 h 319148"/>
              <a:gd name="connsiteX44" fmla="*/ 184507 w 319148"/>
              <a:gd name="connsiteY44" fmla="*/ 319148 h 319148"/>
              <a:gd name="connsiteX45" fmla="*/ 172041 w 319148"/>
              <a:gd name="connsiteY45" fmla="*/ 306681 h 319148"/>
              <a:gd name="connsiteX46" fmla="*/ 172041 w 319148"/>
              <a:gd name="connsiteY46" fmla="*/ 216921 h 319148"/>
              <a:gd name="connsiteX47" fmla="*/ 184507 w 319148"/>
              <a:gd name="connsiteY47" fmla="*/ 204454 h 319148"/>
              <a:gd name="connsiteX48" fmla="*/ 196974 w 319148"/>
              <a:gd name="connsiteY48" fmla="*/ 191987 h 319148"/>
              <a:gd name="connsiteX49" fmla="*/ 196974 w 319148"/>
              <a:gd name="connsiteY49" fmla="*/ 124044 h 319148"/>
              <a:gd name="connsiteX50" fmla="*/ 184507 w 319148"/>
              <a:gd name="connsiteY50" fmla="*/ 111577 h 319148"/>
              <a:gd name="connsiteX51" fmla="*/ 134641 w 319148"/>
              <a:gd name="connsiteY51" fmla="*/ 111577 h 319148"/>
              <a:gd name="connsiteX52" fmla="*/ 122174 w 319148"/>
              <a:gd name="connsiteY52" fmla="*/ 124044 h 319148"/>
              <a:gd name="connsiteX53" fmla="*/ 122174 w 319148"/>
              <a:gd name="connsiteY53" fmla="*/ 191987 h 319148"/>
              <a:gd name="connsiteX54" fmla="*/ 134641 w 319148"/>
              <a:gd name="connsiteY54" fmla="*/ 204454 h 319148"/>
              <a:gd name="connsiteX55" fmla="*/ 147107 w 319148"/>
              <a:gd name="connsiteY55" fmla="*/ 216921 h 319148"/>
              <a:gd name="connsiteX56" fmla="*/ 147107 w 319148"/>
              <a:gd name="connsiteY56" fmla="*/ 306681 h 319148"/>
              <a:gd name="connsiteX57" fmla="*/ 134641 w 319148"/>
              <a:gd name="connsiteY57" fmla="*/ 319148 h 319148"/>
              <a:gd name="connsiteX58" fmla="*/ 122174 w 319148"/>
              <a:gd name="connsiteY58" fmla="*/ 306681 h 319148"/>
              <a:gd name="connsiteX59" fmla="*/ 122174 w 319148"/>
              <a:gd name="connsiteY59" fmla="*/ 227252 h 319148"/>
              <a:gd name="connsiteX60" fmla="*/ 117815 w 319148"/>
              <a:gd name="connsiteY60" fmla="*/ 225377 h 319148"/>
              <a:gd name="connsiteX61" fmla="*/ 99734 w 319148"/>
              <a:gd name="connsiteY61" fmla="*/ 239096 h 319148"/>
              <a:gd name="connsiteX62" fmla="*/ 99734 w 319148"/>
              <a:gd name="connsiteY62" fmla="*/ 306681 h 319148"/>
              <a:gd name="connsiteX63" fmla="*/ 87267 w 319148"/>
              <a:gd name="connsiteY63" fmla="*/ 319148 h 319148"/>
              <a:gd name="connsiteX64" fmla="*/ 74800 w 319148"/>
              <a:gd name="connsiteY64" fmla="*/ 306681 h 319148"/>
              <a:gd name="connsiteX65" fmla="*/ 74800 w 319148"/>
              <a:gd name="connsiteY65" fmla="*/ 228764 h 319148"/>
              <a:gd name="connsiteX66" fmla="*/ 87267 w 319148"/>
              <a:gd name="connsiteY66" fmla="*/ 216298 h 319148"/>
              <a:gd name="connsiteX67" fmla="*/ 99653 w 319148"/>
              <a:gd name="connsiteY67" fmla="*/ 205202 h 319148"/>
              <a:gd name="connsiteX68" fmla="*/ 97240 w 319148"/>
              <a:gd name="connsiteY68" fmla="*/ 191987 h 319148"/>
              <a:gd name="connsiteX69" fmla="*/ 97240 w 319148"/>
              <a:gd name="connsiteY69" fmla="*/ 124044 h 319148"/>
              <a:gd name="connsiteX70" fmla="*/ 134641 w 319148"/>
              <a:gd name="connsiteY70" fmla="*/ 86644 h 319148"/>
              <a:gd name="connsiteX71" fmla="*/ 184507 w 319148"/>
              <a:gd name="connsiteY71" fmla="*/ 86644 h 319148"/>
              <a:gd name="connsiteX72" fmla="*/ 221908 w 319148"/>
              <a:gd name="connsiteY72" fmla="*/ 124044 h 319148"/>
              <a:gd name="connsiteX73" fmla="*/ 221908 w 319148"/>
              <a:gd name="connsiteY73" fmla="*/ 191987 h 319148"/>
              <a:gd name="connsiteX74" fmla="*/ 219495 w 319148"/>
              <a:gd name="connsiteY74" fmla="*/ 205202 h 319148"/>
              <a:gd name="connsiteX75" fmla="*/ 231881 w 319148"/>
              <a:gd name="connsiteY75" fmla="*/ 216298 h 319148"/>
              <a:gd name="connsiteX76" fmla="*/ 244348 w 319148"/>
              <a:gd name="connsiteY76" fmla="*/ 228764 h 319148"/>
              <a:gd name="connsiteX77" fmla="*/ 72307 w 319148"/>
              <a:gd name="connsiteY77" fmla="*/ 124044 h 319148"/>
              <a:gd name="connsiteX78" fmla="*/ 59840 w 319148"/>
              <a:gd name="connsiteY78" fmla="*/ 136511 h 319148"/>
              <a:gd name="connsiteX79" fmla="*/ 37400 w 319148"/>
              <a:gd name="connsiteY79" fmla="*/ 136511 h 319148"/>
              <a:gd name="connsiteX80" fmla="*/ 24933 w 319148"/>
              <a:gd name="connsiteY80" fmla="*/ 148977 h 319148"/>
              <a:gd name="connsiteX81" fmla="*/ 24933 w 319148"/>
              <a:gd name="connsiteY81" fmla="*/ 203831 h 319148"/>
              <a:gd name="connsiteX82" fmla="*/ 37400 w 319148"/>
              <a:gd name="connsiteY82" fmla="*/ 216298 h 319148"/>
              <a:gd name="connsiteX83" fmla="*/ 49867 w 319148"/>
              <a:gd name="connsiteY83" fmla="*/ 228764 h 319148"/>
              <a:gd name="connsiteX84" fmla="*/ 49867 w 319148"/>
              <a:gd name="connsiteY84" fmla="*/ 306681 h 319148"/>
              <a:gd name="connsiteX85" fmla="*/ 37400 w 319148"/>
              <a:gd name="connsiteY85" fmla="*/ 319148 h 319148"/>
              <a:gd name="connsiteX86" fmla="*/ 24933 w 319148"/>
              <a:gd name="connsiteY86" fmla="*/ 306681 h 319148"/>
              <a:gd name="connsiteX87" fmla="*/ 24933 w 319148"/>
              <a:gd name="connsiteY87" fmla="*/ 239096 h 319148"/>
              <a:gd name="connsiteX88" fmla="*/ 0 w 319148"/>
              <a:gd name="connsiteY88" fmla="*/ 203831 h 319148"/>
              <a:gd name="connsiteX89" fmla="*/ 0 w 319148"/>
              <a:gd name="connsiteY89" fmla="*/ 148977 h 319148"/>
              <a:gd name="connsiteX90" fmla="*/ 37400 w 319148"/>
              <a:gd name="connsiteY90" fmla="*/ 111577 h 319148"/>
              <a:gd name="connsiteX91" fmla="*/ 59840 w 319148"/>
              <a:gd name="connsiteY91" fmla="*/ 111577 h 319148"/>
              <a:gd name="connsiteX92" fmla="*/ 72307 w 319148"/>
              <a:gd name="connsiteY92" fmla="*/ 124044 h 319148"/>
              <a:gd name="connsiteX93" fmla="*/ 159574 w 319148"/>
              <a:gd name="connsiteY93" fmla="*/ 74800 h 319148"/>
              <a:gd name="connsiteX94" fmla="*/ 196974 w 319148"/>
              <a:gd name="connsiteY94" fmla="*/ 37400 h 319148"/>
              <a:gd name="connsiteX95" fmla="*/ 159574 w 319148"/>
              <a:gd name="connsiteY95" fmla="*/ 0 h 319148"/>
              <a:gd name="connsiteX96" fmla="*/ 122174 w 319148"/>
              <a:gd name="connsiteY96" fmla="*/ 37400 h 319148"/>
              <a:gd name="connsiteX97" fmla="*/ 159574 w 319148"/>
              <a:gd name="connsiteY97" fmla="*/ 74800 h 319148"/>
              <a:gd name="connsiteX98" fmla="*/ 159574 w 319148"/>
              <a:gd name="connsiteY98" fmla="*/ 24933 h 319148"/>
              <a:gd name="connsiteX99" fmla="*/ 172041 w 319148"/>
              <a:gd name="connsiteY99" fmla="*/ 37400 h 319148"/>
              <a:gd name="connsiteX100" fmla="*/ 159574 w 319148"/>
              <a:gd name="connsiteY100" fmla="*/ 49867 h 319148"/>
              <a:gd name="connsiteX101" fmla="*/ 147107 w 319148"/>
              <a:gd name="connsiteY101" fmla="*/ 37400 h 319148"/>
              <a:gd name="connsiteX102" fmla="*/ 159574 w 319148"/>
              <a:gd name="connsiteY102" fmla="*/ 24933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19148" h="319148">
                <a:moveTo>
                  <a:pt x="62334" y="99734"/>
                </a:moveTo>
                <a:cubicBezTo>
                  <a:pt x="82957" y="99734"/>
                  <a:pt x="99734" y="82957"/>
                  <a:pt x="99734" y="62334"/>
                </a:cubicBezTo>
                <a:cubicBezTo>
                  <a:pt x="99734" y="41710"/>
                  <a:pt x="82957" y="24933"/>
                  <a:pt x="62334" y="24933"/>
                </a:cubicBezTo>
                <a:cubicBezTo>
                  <a:pt x="41710" y="24933"/>
                  <a:pt x="24933" y="41710"/>
                  <a:pt x="24933" y="62334"/>
                </a:cubicBezTo>
                <a:cubicBezTo>
                  <a:pt x="24933" y="82957"/>
                  <a:pt x="41710" y="99734"/>
                  <a:pt x="62334" y="99734"/>
                </a:cubicBezTo>
                <a:close/>
                <a:moveTo>
                  <a:pt x="62334" y="49867"/>
                </a:moveTo>
                <a:cubicBezTo>
                  <a:pt x="69207" y="49867"/>
                  <a:pt x="74800" y="55460"/>
                  <a:pt x="74800" y="62334"/>
                </a:cubicBezTo>
                <a:cubicBezTo>
                  <a:pt x="74800" y="69207"/>
                  <a:pt x="69207" y="74800"/>
                  <a:pt x="62334" y="74800"/>
                </a:cubicBezTo>
                <a:cubicBezTo>
                  <a:pt x="55460" y="74800"/>
                  <a:pt x="49867" y="69207"/>
                  <a:pt x="49867" y="62334"/>
                </a:cubicBezTo>
                <a:cubicBezTo>
                  <a:pt x="49867" y="55460"/>
                  <a:pt x="55460" y="49867"/>
                  <a:pt x="62334" y="49867"/>
                </a:cubicBezTo>
                <a:close/>
                <a:moveTo>
                  <a:pt x="256814" y="99734"/>
                </a:moveTo>
                <a:cubicBezTo>
                  <a:pt x="277438" y="99734"/>
                  <a:pt x="294215" y="82957"/>
                  <a:pt x="294215" y="62334"/>
                </a:cubicBezTo>
                <a:cubicBezTo>
                  <a:pt x="294215" y="41710"/>
                  <a:pt x="277438" y="24933"/>
                  <a:pt x="256814" y="24933"/>
                </a:cubicBezTo>
                <a:cubicBezTo>
                  <a:pt x="236191" y="24933"/>
                  <a:pt x="219414" y="41710"/>
                  <a:pt x="219414" y="62334"/>
                </a:cubicBezTo>
                <a:cubicBezTo>
                  <a:pt x="219414" y="82957"/>
                  <a:pt x="236191" y="99734"/>
                  <a:pt x="256814" y="99734"/>
                </a:cubicBezTo>
                <a:close/>
                <a:moveTo>
                  <a:pt x="256814" y="49867"/>
                </a:moveTo>
                <a:cubicBezTo>
                  <a:pt x="263688" y="49867"/>
                  <a:pt x="269281" y="55460"/>
                  <a:pt x="269281" y="62334"/>
                </a:cubicBezTo>
                <a:cubicBezTo>
                  <a:pt x="269281" y="69207"/>
                  <a:pt x="263688" y="74800"/>
                  <a:pt x="256814" y="74800"/>
                </a:cubicBezTo>
                <a:cubicBezTo>
                  <a:pt x="249941" y="74800"/>
                  <a:pt x="244348" y="69207"/>
                  <a:pt x="244348" y="62334"/>
                </a:cubicBezTo>
                <a:cubicBezTo>
                  <a:pt x="244348" y="55460"/>
                  <a:pt x="249941" y="49867"/>
                  <a:pt x="256814" y="49867"/>
                </a:cubicBezTo>
                <a:close/>
                <a:moveTo>
                  <a:pt x="319148" y="148977"/>
                </a:moveTo>
                <a:lnTo>
                  <a:pt x="319148" y="203831"/>
                </a:lnTo>
                <a:cubicBezTo>
                  <a:pt x="319148" y="220084"/>
                  <a:pt x="308727" y="233948"/>
                  <a:pt x="294215" y="239096"/>
                </a:cubicBezTo>
                <a:lnTo>
                  <a:pt x="294215" y="306681"/>
                </a:lnTo>
                <a:cubicBezTo>
                  <a:pt x="294215" y="313567"/>
                  <a:pt x="288634" y="319148"/>
                  <a:pt x="281748" y="319148"/>
                </a:cubicBezTo>
                <a:cubicBezTo>
                  <a:pt x="274862" y="319148"/>
                  <a:pt x="269281" y="313567"/>
                  <a:pt x="269281" y="306681"/>
                </a:cubicBezTo>
                <a:lnTo>
                  <a:pt x="269281" y="228764"/>
                </a:lnTo>
                <a:cubicBezTo>
                  <a:pt x="269281" y="221878"/>
                  <a:pt x="274862" y="216298"/>
                  <a:pt x="281748" y="216298"/>
                </a:cubicBezTo>
                <a:cubicBezTo>
                  <a:pt x="288622" y="216298"/>
                  <a:pt x="294215" y="210705"/>
                  <a:pt x="294215" y="203831"/>
                </a:cubicBezTo>
                <a:lnTo>
                  <a:pt x="294215" y="148977"/>
                </a:lnTo>
                <a:cubicBezTo>
                  <a:pt x="294215" y="142104"/>
                  <a:pt x="288622" y="136511"/>
                  <a:pt x="281748" y="136511"/>
                </a:cubicBezTo>
                <a:lnTo>
                  <a:pt x="259308" y="136511"/>
                </a:lnTo>
                <a:cubicBezTo>
                  <a:pt x="252422" y="136511"/>
                  <a:pt x="246841" y="130930"/>
                  <a:pt x="246841" y="124044"/>
                </a:cubicBezTo>
                <a:cubicBezTo>
                  <a:pt x="246841" y="117158"/>
                  <a:pt x="252422" y="111577"/>
                  <a:pt x="259308" y="111577"/>
                </a:cubicBezTo>
                <a:lnTo>
                  <a:pt x="281748" y="111577"/>
                </a:lnTo>
                <a:cubicBezTo>
                  <a:pt x="302372" y="111577"/>
                  <a:pt x="319148" y="128354"/>
                  <a:pt x="319148" y="148977"/>
                </a:cubicBezTo>
                <a:close/>
                <a:moveTo>
                  <a:pt x="244348" y="228764"/>
                </a:moveTo>
                <a:lnTo>
                  <a:pt x="244348" y="306681"/>
                </a:lnTo>
                <a:cubicBezTo>
                  <a:pt x="244348" y="313567"/>
                  <a:pt x="238767" y="319148"/>
                  <a:pt x="231881" y="319148"/>
                </a:cubicBezTo>
                <a:cubicBezTo>
                  <a:pt x="224995" y="319148"/>
                  <a:pt x="219414" y="313567"/>
                  <a:pt x="219414" y="306681"/>
                </a:cubicBezTo>
                <a:lnTo>
                  <a:pt x="219414" y="239096"/>
                </a:lnTo>
                <a:cubicBezTo>
                  <a:pt x="212061" y="236488"/>
                  <a:pt x="205762" y="231640"/>
                  <a:pt x="201333" y="225377"/>
                </a:cubicBezTo>
                <a:cubicBezTo>
                  <a:pt x="199928" y="226091"/>
                  <a:pt x="198474" y="226719"/>
                  <a:pt x="196974" y="227252"/>
                </a:cubicBezTo>
                <a:lnTo>
                  <a:pt x="196974" y="306681"/>
                </a:lnTo>
                <a:cubicBezTo>
                  <a:pt x="196974" y="313567"/>
                  <a:pt x="191393" y="319148"/>
                  <a:pt x="184507" y="319148"/>
                </a:cubicBezTo>
                <a:cubicBezTo>
                  <a:pt x="177622" y="319148"/>
                  <a:pt x="172041" y="313567"/>
                  <a:pt x="172041" y="306681"/>
                </a:cubicBezTo>
                <a:lnTo>
                  <a:pt x="172041" y="216921"/>
                </a:lnTo>
                <a:cubicBezTo>
                  <a:pt x="172041" y="210035"/>
                  <a:pt x="177622" y="204454"/>
                  <a:pt x="184507" y="204454"/>
                </a:cubicBezTo>
                <a:cubicBezTo>
                  <a:pt x="191381" y="204454"/>
                  <a:pt x="196974" y="198861"/>
                  <a:pt x="196974" y="191987"/>
                </a:cubicBezTo>
                <a:lnTo>
                  <a:pt x="196974" y="124044"/>
                </a:lnTo>
                <a:cubicBezTo>
                  <a:pt x="196974" y="117170"/>
                  <a:pt x="191381" y="111577"/>
                  <a:pt x="184507" y="111577"/>
                </a:cubicBezTo>
                <a:lnTo>
                  <a:pt x="134641" y="111577"/>
                </a:lnTo>
                <a:cubicBezTo>
                  <a:pt x="127767" y="111577"/>
                  <a:pt x="122174" y="117170"/>
                  <a:pt x="122174" y="124044"/>
                </a:cubicBezTo>
                <a:lnTo>
                  <a:pt x="122174" y="191987"/>
                </a:lnTo>
                <a:cubicBezTo>
                  <a:pt x="122174" y="198861"/>
                  <a:pt x="127767" y="204454"/>
                  <a:pt x="134641" y="204454"/>
                </a:cubicBezTo>
                <a:cubicBezTo>
                  <a:pt x="141526" y="204454"/>
                  <a:pt x="147107" y="210035"/>
                  <a:pt x="147107" y="216921"/>
                </a:cubicBezTo>
                <a:lnTo>
                  <a:pt x="147107" y="306681"/>
                </a:lnTo>
                <a:cubicBezTo>
                  <a:pt x="147107" y="313567"/>
                  <a:pt x="141526" y="319148"/>
                  <a:pt x="134641" y="319148"/>
                </a:cubicBezTo>
                <a:cubicBezTo>
                  <a:pt x="127755" y="319148"/>
                  <a:pt x="122174" y="313567"/>
                  <a:pt x="122174" y="306681"/>
                </a:cubicBezTo>
                <a:lnTo>
                  <a:pt x="122174" y="227252"/>
                </a:lnTo>
                <a:cubicBezTo>
                  <a:pt x="120674" y="226719"/>
                  <a:pt x="119220" y="226091"/>
                  <a:pt x="117815" y="225377"/>
                </a:cubicBezTo>
                <a:cubicBezTo>
                  <a:pt x="113386" y="231640"/>
                  <a:pt x="107087" y="236488"/>
                  <a:pt x="99734" y="239096"/>
                </a:cubicBezTo>
                <a:lnTo>
                  <a:pt x="99734" y="306681"/>
                </a:lnTo>
                <a:cubicBezTo>
                  <a:pt x="99734" y="313567"/>
                  <a:pt x="94153" y="319148"/>
                  <a:pt x="87267" y="319148"/>
                </a:cubicBezTo>
                <a:cubicBezTo>
                  <a:pt x="80381" y="319148"/>
                  <a:pt x="74800" y="313567"/>
                  <a:pt x="74800" y="306681"/>
                </a:cubicBezTo>
                <a:lnTo>
                  <a:pt x="74800" y="228764"/>
                </a:lnTo>
                <a:cubicBezTo>
                  <a:pt x="74800" y="221878"/>
                  <a:pt x="80381" y="216298"/>
                  <a:pt x="87267" y="216298"/>
                </a:cubicBezTo>
                <a:cubicBezTo>
                  <a:pt x="93678" y="216298"/>
                  <a:pt x="98969" y="211433"/>
                  <a:pt x="99653" y="205202"/>
                </a:cubicBezTo>
                <a:cubicBezTo>
                  <a:pt x="98097" y="201092"/>
                  <a:pt x="97240" y="196638"/>
                  <a:pt x="97240" y="191987"/>
                </a:cubicBezTo>
                <a:lnTo>
                  <a:pt x="97240" y="124044"/>
                </a:lnTo>
                <a:cubicBezTo>
                  <a:pt x="97240" y="103420"/>
                  <a:pt x="114017" y="86644"/>
                  <a:pt x="134641" y="86644"/>
                </a:cubicBezTo>
                <a:lnTo>
                  <a:pt x="184507" y="86644"/>
                </a:lnTo>
                <a:cubicBezTo>
                  <a:pt x="205131" y="86644"/>
                  <a:pt x="221908" y="103420"/>
                  <a:pt x="221908" y="124044"/>
                </a:cubicBezTo>
                <a:lnTo>
                  <a:pt x="221908" y="191987"/>
                </a:lnTo>
                <a:cubicBezTo>
                  <a:pt x="221908" y="196638"/>
                  <a:pt x="221051" y="201092"/>
                  <a:pt x="219495" y="205202"/>
                </a:cubicBezTo>
                <a:cubicBezTo>
                  <a:pt x="220179" y="211433"/>
                  <a:pt x="225470" y="216298"/>
                  <a:pt x="231881" y="216298"/>
                </a:cubicBezTo>
                <a:cubicBezTo>
                  <a:pt x="238767" y="216298"/>
                  <a:pt x="244348" y="221878"/>
                  <a:pt x="244348" y="228764"/>
                </a:cubicBezTo>
                <a:close/>
                <a:moveTo>
                  <a:pt x="72307" y="124044"/>
                </a:moveTo>
                <a:cubicBezTo>
                  <a:pt x="72307" y="130930"/>
                  <a:pt x="66726" y="136511"/>
                  <a:pt x="59840" y="136511"/>
                </a:cubicBezTo>
                <a:lnTo>
                  <a:pt x="37400" y="136511"/>
                </a:lnTo>
                <a:cubicBezTo>
                  <a:pt x="30526" y="136511"/>
                  <a:pt x="24933" y="142104"/>
                  <a:pt x="24933" y="148977"/>
                </a:cubicBezTo>
                <a:lnTo>
                  <a:pt x="24933" y="203831"/>
                </a:lnTo>
                <a:cubicBezTo>
                  <a:pt x="24933" y="210705"/>
                  <a:pt x="30526" y="216298"/>
                  <a:pt x="37400" y="216298"/>
                </a:cubicBezTo>
                <a:cubicBezTo>
                  <a:pt x="44286" y="216298"/>
                  <a:pt x="49867" y="221878"/>
                  <a:pt x="49867" y="228764"/>
                </a:cubicBezTo>
                <a:lnTo>
                  <a:pt x="49867" y="306681"/>
                </a:lnTo>
                <a:cubicBezTo>
                  <a:pt x="49867" y="313567"/>
                  <a:pt x="44286" y="319148"/>
                  <a:pt x="37400" y="319148"/>
                </a:cubicBezTo>
                <a:cubicBezTo>
                  <a:pt x="30514" y="319148"/>
                  <a:pt x="24933" y="313567"/>
                  <a:pt x="24933" y="306681"/>
                </a:cubicBezTo>
                <a:lnTo>
                  <a:pt x="24933" y="239096"/>
                </a:lnTo>
                <a:cubicBezTo>
                  <a:pt x="10421" y="233948"/>
                  <a:pt x="0" y="220084"/>
                  <a:pt x="0" y="203831"/>
                </a:cubicBezTo>
                <a:lnTo>
                  <a:pt x="0" y="148977"/>
                </a:lnTo>
                <a:cubicBezTo>
                  <a:pt x="0" y="128354"/>
                  <a:pt x="16777" y="111577"/>
                  <a:pt x="37400" y="111577"/>
                </a:cubicBezTo>
                <a:lnTo>
                  <a:pt x="59840" y="111577"/>
                </a:lnTo>
                <a:cubicBezTo>
                  <a:pt x="66726" y="111577"/>
                  <a:pt x="72307" y="117158"/>
                  <a:pt x="72307" y="124044"/>
                </a:cubicBezTo>
                <a:close/>
                <a:moveTo>
                  <a:pt x="159574" y="74800"/>
                </a:moveTo>
                <a:cubicBezTo>
                  <a:pt x="180198" y="74800"/>
                  <a:pt x="196974" y="58024"/>
                  <a:pt x="196974" y="37400"/>
                </a:cubicBezTo>
                <a:cubicBezTo>
                  <a:pt x="196974" y="16777"/>
                  <a:pt x="180198" y="0"/>
                  <a:pt x="159574" y="0"/>
                </a:cubicBezTo>
                <a:cubicBezTo>
                  <a:pt x="138950" y="0"/>
                  <a:pt x="122174" y="16777"/>
                  <a:pt x="122174" y="37400"/>
                </a:cubicBezTo>
                <a:cubicBezTo>
                  <a:pt x="122174" y="58024"/>
                  <a:pt x="138950" y="74800"/>
                  <a:pt x="159574" y="74800"/>
                </a:cubicBezTo>
                <a:close/>
                <a:moveTo>
                  <a:pt x="159574" y="24933"/>
                </a:moveTo>
                <a:cubicBezTo>
                  <a:pt x="166448" y="24933"/>
                  <a:pt x="172041" y="30526"/>
                  <a:pt x="172041" y="37400"/>
                </a:cubicBezTo>
                <a:cubicBezTo>
                  <a:pt x="172041" y="44274"/>
                  <a:pt x="166448" y="49867"/>
                  <a:pt x="159574" y="49867"/>
                </a:cubicBezTo>
                <a:cubicBezTo>
                  <a:pt x="152700" y="49867"/>
                  <a:pt x="147107" y="44274"/>
                  <a:pt x="147107" y="37400"/>
                </a:cubicBezTo>
                <a:cubicBezTo>
                  <a:pt x="147107" y="30526"/>
                  <a:pt x="152700" y="24933"/>
                  <a:pt x="159574" y="24933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Icon 9">
            <a:extLst>
              <a:ext uri="{FF2B5EF4-FFF2-40B4-BE49-F238E27FC236}">
                <a16:creationId xmlns:a16="http://schemas.microsoft.com/office/drawing/2014/main" id="{C7128522-E4EC-4CF2-8483-4E9ADFF01ED7}"/>
              </a:ext>
            </a:extLst>
          </p:cNvPr>
          <p:cNvSpPr/>
          <p:nvPr/>
        </p:nvSpPr>
        <p:spPr>
          <a:xfrm>
            <a:off x="7216479" y="3477534"/>
            <a:ext cx="372806" cy="336398"/>
          </a:xfrm>
          <a:custGeom>
            <a:avLst/>
            <a:gdLst>
              <a:gd name="connsiteX0" fmla="*/ 138380 w 319148"/>
              <a:gd name="connsiteY0" fmla="*/ 107213 h 287981"/>
              <a:gd name="connsiteX1" fmla="*/ 85396 w 319148"/>
              <a:gd name="connsiteY1" fmla="*/ 160197 h 287981"/>
              <a:gd name="connsiteX2" fmla="*/ 138380 w 319148"/>
              <a:gd name="connsiteY2" fmla="*/ 213181 h 287981"/>
              <a:gd name="connsiteX3" fmla="*/ 191364 w 319148"/>
              <a:gd name="connsiteY3" fmla="*/ 160197 h 287981"/>
              <a:gd name="connsiteX4" fmla="*/ 138380 w 319148"/>
              <a:gd name="connsiteY4" fmla="*/ 107213 h 287981"/>
              <a:gd name="connsiteX5" fmla="*/ 243724 w 319148"/>
              <a:gd name="connsiteY5" fmla="*/ 94747 h 287981"/>
              <a:gd name="connsiteX6" fmla="*/ 256814 w 319148"/>
              <a:gd name="connsiteY6" fmla="*/ 94747 h 287981"/>
              <a:gd name="connsiteX7" fmla="*/ 269280 w 319148"/>
              <a:gd name="connsiteY7" fmla="*/ 107214 h 287981"/>
              <a:gd name="connsiteX8" fmla="*/ 256814 w 319148"/>
              <a:gd name="connsiteY8" fmla="*/ 119680 h 287981"/>
              <a:gd name="connsiteX9" fmla="*/ 243724 w 319148"/>
              <a:gd name="connsiteY9" fmla="*/ 119680 h 287981"/>
              <a:gd name="connsiteX10" fmla="*/ 231257 w 319148"/>
              <a:gd name="connsiteY10" fmla="*/ 107214 h 287981"/>
              <a:gd name="connsiteX11" fmla="*/ 243724 w 319148"/>
              <a:gd name="connsiteY11" fmla="*/ 94747 h 287981"/>
              <a:gd name="connsiteX12" fmla="*/ 138380 w 319148"/>
              <a:gd name="connsiteY12" fmla="*/ 82280 h 287981"/>
              <a:gd name="connsiteX13" fmla="*/ 216297 w 319148"/>
              <a:gd name="connsiteY13" fmla="*/ 160197 h 287981"/>
              <a:gd name="connsiteX14" fmla="*/ 138380 w 319148"/>
              <a:gd name="connsiteY14" fmla="*/ 238114 h 287981"/>
              <a:gd name="connsiteX15" fmla="*/ 60463 w 319148"/>
              <a:gd name="connsiteY15" fmla="*/ 160197 h 287981"/>
              <a:gd name="connsiteX16" fmla="*/ 138380 w 319148"/>
              <a:gd name="connsiteY16" fmla="*/ 82280 h 287981"/>
              <a:gd name="connsiteX17" fmla="*/ 101033 w 319148"/>
              <a:gd name="connsiteY17" fmla="*/ 0 h 287981"/>
              <a:gd name="connsiteX18" fmla="*/ 180677 w 319148"/>
              <a:gd name="connsiteY18" fmla="*/ 0 h 287981"/>
              <a:gd name="connsiteX19" fmla="*/ 216083 w 319148"/>
              <a:gd name="connsiteY19" fmla="*/ 25349 h 287981"/>
              <a:gd name="connsiteX20" fmla="*/ 219854 w 319148"/>
              <a:gd name="connsiteY20" fmla="*/ 36431 h 287981"/>
              <a:gd name="connsiteX21" fmla="*/ 231656 w 319148"/>
              <a:gd name="connsiteY21" fmla="*/ 44880 h 287981"/>
              <a:gd name="connsiteX22" fmla="*/ 269281 w 319148"/>
              <a:gd name="connsiteY22" fmla="*/ 44880 h 287981"/>
              <a:gd name="connsiteX23" fmla="*/ 319148 w 319148"/>
              <a:gd name="connsiteY23" fmla="*/ 94747 h 287981"/>
              <a:gd name="connsiteX24" fmla="*/ 319148 w 319148"/>
              <a:gd name="connsiteY24" fmla="*/ 175781 h 287981"/>
              <a:gd name="connsiteX25" fmla="*/ 306681 w 319148"/>
              <a:gd name="connsiteY25" fmla="*/ 188247 h 287981"/>
              <a:gd name="connsiteX26" fmla="*/ 294215 w 319148"/>
              <a:gd name="connsiteY26" fmla="*/ 175781 h 287981"/>
              <a:gd name="connsiteX27" fmla="*/ 294215 w 319148"/>
              <a:gd name="connsiteY27" fmla="*/ 94747 h 287981"/>
              <a:gd name="connsiteX28" fmla="*/ 269281 w 319148"/>
              <a:gd name="connsiteY28" fmla="*/ 69814 h 287981"/>
              <a:gd name="connsiteX29" fmla="*/ 231656 w 319148"/>
              <a:gd name="connsiteY29" fmla="*/ 69814 h 287981"/>
              <a:gd name="connsiteX30" fmla="*/ 196250 w 319148"/>
              <a:gd name="connsiteY30" fmla="*/ 44465 h 287981"/>
              <a:gd name="connsiteX31" fmla="*/ 192478 w 319148"/>
              <a:gd name="connsiteY31" fmla="*/ 33382 h 287981"/>
              <a:gd name="connsiteX32" fmla="*/ 180676 w 319148"/>
              <a:gd name="connsiteY32" fmla="*/ 24933 h 287981"/>
              <a:gd name="connsiteX33" fmla="*/ 101033 w 319148"/>
              <a:gd name="connsiteY33" fmla="*/ 24933 h 287981"/>
              <a:gd name="connsiteX34" fmla="*/ 89307 w 319148"/>
              <a:gd name="connsiteY34" fmla="*/ 33166 h 287981"/>
              <a:gd name="connsiteX35" fmla="*/ 84991 w 319148"/>
              <a:gd name="connsiteY35" fmla="*/ 45117 h 287981"/>
              <a:gd name="connsiteX36" fmla="*/ 49941 w 319148"/>
              <a:gd name="connsiteY36" fmla="*/ 69814 h 287981"/>
              <a:gd name="connsiteX37" fmla="*/ 49867 w 319148"/>
              <a:gd name="connsiteY37" fmla="*/ 69814 h 287981"/>
              <a:gd name="connsiteX38" fmla="*/ 24933 w 319148"/>
              <a:gd name="connsiteY38" fmla="*/ 94747 h 287981"/>
              <a:gd name="connsiteX39" fmla="*/ 24933 w 319148"/>
              <a:gd name="connsiteY39" fmla="*/ 238114 h 287981"/>
              <a:gd name="connsiteX40" fmla="*/ 49867 w 319148"/>
              <a:gd name="connsiteY40" fmla="*/ 263048 h 287981"/>
              <a:gd name="connsiteX41" fmla="*/ 269281 w 319148"/>
              <a:gd name="connsiteY41" fmla="*/ 263048 h 287981"/>
              <a:gd name="connsiteX42" fmla="*/ 294215 w 319148"/>
              <a:gd name="connsiteY42" fmla="*/ 238114 h 287981"/>
              <a:gd name="connsiteX43" fmla="*/ 306681 w 319148"/>
              <a:gd name="connsiteY43" fmla="*/ 225648 h 287981"/>
              <a:gd name="connsiteX44" fmla="*/ 319148 w 319148"/>
              <a:gd name="connsiteY44" fmla="*/ 238114 h 287981"/>
              <a:gd name="connsiteX45" fmla="*/ 269281 w 319148"/>
              <a:gd name="connsiteY45" fmla="*/ 287981 h 287981"/>
              <a:gd name="connsiteX46" fmla="*/ 49867 w 319148"/>
              <a:gd name="connsiteY46" fmla="*/ 287981 h 287981"/>
              <a:gd name="connsiteX47" fmla="*/ 0 w 319148"/>
              <a:gd name="connsiteY47" fmla="*/ 238114 h 287981"/>
              <a:gd name="connsiteX48" fmla="*/ 0 w 319148"/>
              <a:gd name="connsiteY48" fmla="*/ 94747 h 287981"/>
              <a:gd name="connsiteX49" fmla="*/ 49762 w 319148"/>
              <a:gd name="connsiteY49" fmla="*/ 44880 h 287981"/>
              <a:gd name="connsiteX50" fmla="*/ 49815 w 319148"/>
              <a:gd name="connsiteY50" fmla="*/ 44880 h 287981"/>
              <a:gd name="connsiteX51" fmla="*/ 61540 w 319148"/>
              <a:gd name="connsiteY51" fmla="*/ 36648 h 287981"/>
              <a:gd name="connsiteX52" fmla="*/ 65857 w 319148"/>
              <a:gd name="connsiteY52" fmla="*/ 24697 h 287981"/>
              <a:gd name="connsiteX53" fmla="*/ 101033 w 319148"/>
              <a:gd name="connsiteY53" fmla="*/ 0 h 2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9148" h="287981">
                <a:moveTo>
                  <a:pt x="138380" y="107213"/>
                </a:moveTo>
                <a:cubicBezTo>
                  <a:pt x="109165" y="107213"/>
                  <a:pt x="85396" y="130982"/>
                  <a:pt x="85396" y="160197"/>
                </a:cubicBezTo>
                <a:cubicBezTo>
                  <a:pt x="85396" y="189412"/>
                  <a:pt x="109165" y="213181"/>
                  <a:pt x="138380" y="213181"/>
                </a:cubicBezTo>
                <a:cubicBezTo>
                  <a:pt x="167595" y="213181"/>
                  <a:pt x="191364" y="189412"/>
                  <a:pt x="191364" y="160197"/>
                </a:cubicBezTo>
                <a:cubicBezTo>
                  <a:pt x="191364" y="130982"/>
                  <a:pt x="167595" y="107213"/>
                  <a:pt x="138380" y="107213"/>
                </a:cubicBezTo>
                <a:close/>
                <a:moveTo>
                  <a:pt x="243724" y="94747"/>
                </a:moveTo>
                <a:lnTo>
                  <a:pt x="256814" y="94747"/>
                </a:lnTo>
                <a:cubicBezTo>
                  <a:pt x="263699" y="94747"/>
                  <a:pt x="269280" y="100328"/>
                  <a:pt x="269280" y="107214"/>
                </a:cubicBezTo>
                <a:cubicBezTo>
                  <a:pt x="269280" y="114099"/>
                  <a:pt x="263699" y="119680"/>
                  <a:pt x="256814" y="119680"/>
                </a:cubicBezTo>
                <a:lnTo>
                  <a:pt x="243724" y="119680"/>
                </a:lnTo>
                <a:cubicBezTo>
                  <a:pt x="236838" y="119680"/>
                  <a:pt x="231257" y="114099"/>
                  <a:pt x="231257" y="107214"/>
                </a:cubicBezTo>
                <a:cubicBezTo>
                  <a:pt x="231257" y="100328"/>
                  <a:pt x="236838" y="94747"/>
                  <a:pt x="243724" y="94747"/>
                </a:cubicBezTo>
                <a:close/>
                <a:moveTo>
                  <a:pt x="138380" y="82280"/>
                </a:moveTo>
                <a:cubicBezTo>
                  <a:pt x="181343" y="82280"/>
                  <a:pt x="216297" y="117234"/>
                  <a:pt x="216297" y="160197"/>
                </a:cubicBezTo>
                <a:cubicBezTo>
                  <a:pt x="216297" y="203160"/>
                  <a:pt x="181343" y="238114"/>
                  <a:pt x="138380" y="238114"/>
                </a:cubicBezTo>
                <a:cubicBezTo>
                  <a:pt x="95417" y="238114"/>
                  <a:pt x="60463" y="203160"/>
                  <a:pt x="60463" y="160197"/>
                </a:cubicBezTo>
                <a:cubicBezTo>
                  <a:pt x="60463" y="117234"/>
                  <a:pt x="95417" y="82280"/>
                  <a:pt x="138380" y="82280"/>
                </a:cubicBezTo>
                <a:close/>
                <a:moveTo>
                  <a:pt x="101033" y="0"/>
                </a:moveTo>
                <a:lnTo>
                  <a:pt x="180677" y="0"/>
                </a:lnTo>
                <a:cubicBezTo>
                  <a:pt x="196693" y="0"/>
                  <a:pt x="210922" y="10187"/>
                  <a:pt x="216083" y="25349"/>
                </a:cubicBezTo>
                <a:lnTo>
                  <a:pt x="219854" y="36431"/>
                </a:lnTo>
                <a:cubicBezTo>
                  <a:pt x="221574" y="41484"/>
                  <a:pt x="226317" y="44880"/>
                  <a:pt x="231656" y="44880"/>
                </a:cubicBezTo>
                <a:lnTo>
                  <a:pt x="269281" y="44880"/>
                </a:lnTo>
                <a:cubicBezTo>
                  <a:pt x="296778" y="44880"/>
                  <a:pt x="319148" y="67250"/>
                  <a:pt x="319148" y="94747"/>
                </a:cubicBezTo>
                <a:lnTo>
                  <a:pt x="319148" y="175781"/>
                </a:lnTo>
                <a:cubicBezTo>
                  <a:pt x="319148" y="182666"/>
                  <a:pt x="313567" y="188247"/>
                  <a:pt x="306681" y="188247"/>
                </a:cubicBezTo>
                <a:cubicBezTo>
                  <a:pt x="299796" y="188247"/>
                  <a:pt x="294215" y="182666"/>
                  <a:pt x="294215" y="175781"/>
                </a:cubicBezTo>
                <a:lnTo>
                  <a:pt x="294215" y="94747"/>
                </a:lnTo>
                <a:cubicBezTo>
                  <a:pt x="294215" y="80999"/>
                  <a:pt x="283029" y="69814"/>
                  <a:pt x="269281" y="69814"/>
                </a:cubicBezTo>
                <a:lnTo>
                  <a:pt x="231656" y="69814"/>
                </a:lnTo>
                <a:cubicBezTo>
                  <a:pt x="215641" y="69814"/>
                  <a:pt x="201412" y="59627"/>
                  <a:pt x="196250" y="44465"/>
                </a:cubicBezTo>
                <a:lnTo>
                  <a:pt x="192478" y="33382"/>
                </a:lnTo>
                <a:cubicBezTo>
                  <a:pt x="190758" y="28329"/>
                  <a:pt x="186015" y="24933"/>
                  <a:pt x="180676" y="24933"/>
                </a:cubicBezTo>
                <a:lnTo>
                  <a:pt x="101033" y="24933"/>
                </a:lnTo>
                <a:cubicBezTo>
                  <a:pt x="95797" y="24933"/>
                  <a:pt x="91085" y="28241"/>
                  <a:pt x="89307" y="33166"/>
                </a:cubicBezTo>
                <a:lnTo>
                  <a:pt x="84991" y="45117"/>
                </a:lnTo>
                <a:cubicBezTo>
                  <a:pt x="79671" y="59849"/>
                  <a:pt x="65597" y="69761"/>
                  <a:pt x="49941" y="69814"/>
                </a:cubicBezTo>
                <a:cubicBezTo>
                  <a:pt x="49916" y="69814"/>
                  <a:pt x="49892" y="69814"/>
                  <a:pt x="49867" y="69814"/>
                </a:cubicBezTo>
                <a:cubicBezTo>
                  <a:pt x="36119" y="69814"/>
                  <a:pt x="24933" y="80999"/>
                  <a:pt x="24933" y="94747"/>
                </a:cubicBezTo>
                <a:lnTo>
                  <a:pt x="24933" y="238114"/>
                </a:lnTo>
                <a:cubicBezTo>
                  <a:pt x="24933" y="251863"/>
                  <a:pt x="36119" y="263048"/>
                  <a:pt x="49867" y="263048"/>
                </a:cubicBezTo>
                <a:lnTo>
                  <a:pt x="269281" y="263048"/>
                </a:lnTo>
                <a:cubicBezTo>
                  <a:pt x="283029" y="263048"/>
                  <a:pt x="294215" y="251863"/>
                  <a:pt x="294215" y="238114"/>
                </a:cubicBezTo>
                <a:cubicBezTo>
                  <a:pt x="294215" y="231229"/>
                  <a:pt x="299796" y="225648"/>
                  <a:pt x="306681" y="225648"/>
                </a:cubicBezTo>
                <a:cubicBezTo>
                  <a:pt x="313567" y="225648"/>
                  <a:pt x="319148" y="231229"/>
                  <a:pt x="319148" y="238114"/>
                </a:cubicBezTo>
                <a:cubicBezTo>
                  <a:pt x="319148" y="265611"/>
                  <a:pt x="296778" y="287981"/>
                  <a:pt x="269281" y="287981"/>
                </a:cubicBezTo>
                <a:lnTo>
                  <a:pt x="49867" y="287981"/>
                </a:lnTo>
                <a:cubicBezTo>
                  <a:pt x="22370" y="287981"/>
                  <a:pt x="0" y="265611"/>
                  <a:pt x="0" y="238114"/>
                </a:cubicBezTo>
                <a:lnTo>
                  <a:pt x="0" y="94747"/>
                </a:lnTo>
                <a:cubicBezTo>
                  <a:pt x="0" y="67285"/>
                  <a:pt x="22314" y="44938"/>
                  <a:pt x="49762" y="44880"/>
                </a:cubicBezTo>
                <a:cubicBezTo>
                  <a:pt x="49780" y="44881"/>
                  <a:pt x="49797" y="44880"/>
                  <a:pt x="49815" y="44880"/>
                </a:cubicBezTo>
                <a:cubicBezTo>
                  <a:pt x="55050" y="44880"/>
                  <a:pt x="59762" y="41572"/>
                  <a:pt x="61540" y="36648"/>
                </a:cubicBezTo>
                <a:lnTo>
                  <a:pt x="65857" y="24697"/>
                </a:lnTo>
                <a:cubicBezTo>
                  <a:pt x="71190" y="9925"/>
                  <a:pt x="85327" y="0"/>
                  <a:pt x="101033" y="0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Icon 33">
            <a:extLst>
              <a:ext uri="{FF2B5EF4-FFF2-40B4-BE49-F238E27FC236}">
                <a16:creationId xmlns:a16="http://schemas.microsoft.com/office/drawing/2014/main" id="{FDB09251-974A-456D-A48F-C33BF36CEA13}"/>
              </a:ext>
            </a:extLst>
          </p:cNvPr>
          <p:cNvSpPr/>
          <p:nvPr/>
        </p:nvSpPr>
        <p:spPr>
          <a:xfrm>
            <a:off x="1989495" y="3472242"/>
            <a:ext cx="371714" cy="346982"/>
          </a:xfrm>
          <a:custGeom>
            <a:avLst/>
            <a:gdLst>
              <a:gd name="connsiteX0" fmla="*/ 313263 w 318213"/>
              <a:gd name="connsiteY0" fmla="*/ 2506 h 297042"/>
              <a:gd name="connsiteX1" fmla="*/ 302353 w 318213"/>
              <a:gd name="connsiteY1" fmla="*/ 484 h 297042"/>
              <a:gd name="connsiteX2" fmla="*/ 246368 w 318213"/>
              <a:gd name="connsiteY2" fmla="*/ 1978 h 297042"/>
              <a:gd name="connsiteX3" fmla="*/ 196397 w 318213"/>
              <a:gd name="connsiteY3" fmla="*/ 0 h 297042"/>
              <a:gd name="connsiteX4" fmla="*/ 159107 w 318213"/>
              <a:gd name="connsiteY4" fmla="*/ 16918 h 297042"/>
              <a:gd name="connsiteX5" fmla="*/ 121816 w 318213"/>
              <a:gd name="connsiteY5" fmla="*/ 0 h 297042"/>
              <a:gd name="connsiteX6" fmla="*/ 71845 w 318213"/>
              <a:gd name="connsiteY6" fmla="*/ 1978 h 297042"/>
              <a:gd name="connsiteX7" fmla="*/ 15861 w 318213"/>
              <a:gd name="connsiteY7" fmla="*/ 484 h 297042"/>
              <a:gd name="connsiteX8" fmla="*/ 4953 w 318213"/>
              <a:gd name="connsiteY8" fmla="*/ 2506 h 297042"/>
              <a:gd name="connsiteX9" fmla="*/ 0 w 318213"/>
              <a:gd name="connsiteY9" fmla="*/ 12455 h 297042"/>
              <a:gd name="connsiteX10" fmla="*/ 0 w 318213"/>
              <a:gd name="connsiteY10" fmla="*/ 219073 h 297042"/>
              <a:gd name="connsiteX11" fmla="*/ 14518 w 318213"/>
              <a:gd name="connsiteY11" fmla="*/ 254381 h 297042"/>
              <a:gd name="connsiteX12" fmla="*/ 49721 w 318213"/>
              <a:gd name="connsiteY12" fmla="*/ 269018 h 297042"/>
              <a:gd name="connsiteX13" fmla="*/ 139840 w 318213"/>
              <a:gd name="connsiteY13" fmla="*/ 269018 h 297042"/>
              <a:gd name="connsiteX14" fmla="*/ 152270 w 318213"/>
              <a:gd name="connsiteY14" fmla="*/ 256563 h 297042"/>
              <a:gd name="connsiteX15" fmla="*/ 139840 w 318213"/>
              <a:gd name="connsiteY15" fmla="*/ 244109 h 297042"/>
              <a:gd name="connsiteX16" fmla="*/ 49721 w 318213"/>
              <a:gd name="connsiteY16" fmla="*/ 244109 h 297042"/>
              <a:gd name="connsiteX17" fmla="*/ 32120 w 318213"/>
              <a:gd name="connsiteY17" fmla="*/ 236792 h 297042"/>
              <a:gd name="connsiteX18" fmla="*/ 24861 w 318213"/>
              <a:gd name="connsiteY18" fmla="*/ 219105 h 297042"/>
              <a:gd name="connsiteX19" fmla="*/ 24861 w 318213"/>
              <a:gd name="connsiteY19" fmla="*/ 212498 h 297042"/>
              <a:gd name="connsiteX20" fmla="*/ 49721 w 318213"/>
              <a:gd name="connsiteY20" fmla="*/ 219200 h 297042"/>
              <a:gd name="connsiteX21" fmla="*/ 142326 w 318213"/>
              <a:gd name="connsiteY21" fmla="*/ 219200 h 297042"/>
              <a:gd name="connsiteX22" fmla="*/ 147830 w 318213"/>
              <a:gd name="connsiteY22" fmla="*/ 222527 h 297042"/>
              <a:gd name="connsiteX23" fmla="*/ 158825 w 318213"/>
              <a:gd name="connsiteY23" fmla="*/ 229156 h 297042"/>
              <a:gd name="connsiteX24" fmla="*/ 164630 w 318213"/>
              <a:gd name="connsiteY24" fmla="*/ 227706 h 297042"/>
              <a:gd name="connsiteX25" fmla="*/ 171151 w 318213"/>
              <a:gd name="connsiteY25" fmla="*/ 218178 h 297042"/>
              <a:gd name="connsiteX26" fmla="*/ 171537 w 318213"/>
              <a:gd name="connsiteY26" fmla="*/ 215152 h 297042"/>
              <a:gd name="connsiteX27" fmla="*/ 171537 w 318213"/>
              <a:gd name="connsiteY27" fmla="*/ 49818 h 297042"/>
              <a:gd name="connsiteX28" fmla="*/ 196397 w 318213"/>
              <a:gd name="connsiteY28" fmla="*/ 24909 h 297042"/>
              <a:gd name="connsiteX29" fmla="*/ 244790 w 318213"/>
              <a:gd name="connsiteY29" fmla="*/ 26836 h 297042"/>
              <a:gd name="connsiteX30" fmla="*/ 293353 w 318213"/>
              <a:gd name="connsiteY30" fmla="*/ 27466 h 297042"/>
              <a:gd name="connsiteX31" fmla="*/ 293353 w 318213"/>
              <a:gd name="connsiteY31" fmla="*/ 117073 h 297042"/>
              <a:gd name="connsiteX32" fmla="*/ 305783 w 318213"/>
              <a:gd name="connsiteY32" fmla="*/ 129527 h 297042"/>
              <a:gd name="connsiteX33" fmla="*/ 318213 w 318213"/>
              <a:gd name="connsiteY33" fmla="*/ 117073 h 297042"/>
              <a:gd name="connsiteX34" fmla="*/ 318213 w 318213"/>
              <a:gd name="connsiteY34" fmla="*/ 12455 h 297042"/>
              <a:gd name="connsiteX35" fmla="*/ 313263 w 318213"/>
              <a:gd name="connsiteY35" fmla="*/ 2506 h 297042"/>
              <a:gd name="connsiteX36" fmla="*/ 49721 w 318213"/>
              <a:gd name="connsiteY36" fmla="*/ 194291 h 297042"/>
              <a:gd name="connsiteX37" fmla="*/ 24861 w 318213"/>
              <a:gd name="connsiteY37" fmla="*/ 169382 h 297042"/>
              <a:gd name="connsiteX38" fmla="*/ 24861 w 318213"/>
              <a:gd name="connsiteY38" fmla="*/ 27466 h 297042"/>
              <a:gd name="connsiteX39" fmla="*/ 73421 w 318213"/>
              <a:gd name="connsiteY39" fmla="*/ 26836 h 297042"/>
              <a:gd name="connsiteX40" fmla="*/ 121816 w 318213"/>
              <a:gd name="connsiteY40" fmla="*/ 24909 h 297042"/>
              <a:gd name="connsiteX41" fmla="*/ 146676 w 318213"/>
              <a:gd name="connsiteY41" fmla="*/ 49818 h 297042"/>
              <a:gd name="connsiteX42" fmla="*/ 146676 w 318213"/>
              <a:gd name="connsiteY42" fmla="*/ 194597 h 297042"/>
              <a:gd name="connsiteX43" fmla="*/ 142326 w 318213"/>
              <a:gd name="connsiteY43" fmla="*/ 194291 h 297042"/>
              <a:gd name="connsiteX44" fmla="*/ 125545 w 318213"/>
              <a:gd name="connsiteY44" fmla="*/ 70368 h 297042"/>
              <a:gd name="connsiteX45" fmla="*/ 113115 w 318213"/>
              <a:gd name="connsiteY45" fmla="*/ 82823 h 297042"/>
              <a:gd name="connsiteX46" fmla="*/ 59044 w 318213"/>
              <a:gd name="connsiteY46" fmla="*/ 82823 h 297042"/>
              <a:gd name="connsiteX47" fmla="*/ 46613 w 318213"/>
              <a:gd name="connsiteY47" fmla="*/ 70368 h 297042"/>
              <a:gd name="connsiteX48" fmla="*/ 59044 w 318213"/>
              <a:gd name="connsiteY48" fmla="*/ 57914 h 297042"/>
              <a:gd name="connsiteX49" fmla="*/ 113115 w 318213"/>
              <a:gd name="connsiteY49" fmla="*/ 57914 h 297042"/>
              <a:gd name="connsiteX50" fmla="*/ 125545 w 318213"/>
              <a:gd name="connsiteY50" fmla="*/ 70368 h 297042"/>
              <a:gd name="connsiteX51" fmla="*/ 106900 w 318213"/>
              <a:gd name="connsiteY51" fmla="*/ 120186 h 297042"/>
              <a:gd name="connsiteX52" fmla="*/ 94470 w 318213"/>
              <a:gd name="connsiteY52" fmla="*/ 132641 h 297042"/>
              <a:gd name="connsiteX53" fmla="*/ 59044 w 318213"/>
              <a:gd name="connsiteY53" fmla="*/ 132641 h 297042"/>
              <a:gd name="connsiteX54" fmla="*/ 46613 w 318213"/>
              <a:gd name="connsiteY54" fmla="*/ 120186 h 297042"/>
              <a:gd name="connsiteX55" fmla="*/ 59044 w 318213"/>
              <a:gd name="connsiteY55" fmla="*/ 107732 h 297042"/>
              <a:gd name="connsiteX56" fmla="*/ 94470 w 318213"/>
              <a:gd name="connsiteY56" fmla="*/ 107732 h 297042"/>
              <a:gd name="connsiteX57" fmla="*/ 106900 w 318213"/>
              <a:gd name="connsiteY57" fmla="*/ 120186 h 297042"/>
              <a:gd name="connsiteX58" fmla="*/ 254564 w 318213"/>
              <a:gd name="connsiteY58" fmla="*/ 158520 h 297042"/>
              <a:gd name="connsiteX59" fmla="*/ 186322 w 318213"/>
              <a:gd name="connsiteY59" fmla="*/ 226745 h 297042"/>
              <a:gd name="connsiteX60" fmla="*/ 183207 w 318213"/>
              <a:gd name="connsiteY60" fmla="*/ 231944 h 297042"/>
              <a:gd name="connsiteX61" fmla="*/ 168344 w 318213"/>
              <a:gd name="connsiteY61" fmla="*/ 280966 h 297042"/>
              <a:gd name="connsiteX62" fmla="*/ 171340 w 318213"/>
              <a:gd name="connsiteY62" fmla="*/ 293285 h 297042"/>
              <a:gd name="connsiteX63" fmla="*/ 180240 w 318213"/>
              <a:gd name="connsiteY63" fmla="*/ 297043 h 297042"/>
              <a:gd name="connsiteX64" fmla="*/ 183557 w 318213"/>
              <a:gd name="connsiteY64" fmla="*/ 296588 h 297042"/>
              <a:gd name="connsiteX65" fmla="*/ 233729 w 318213"/>
              <a:gd name="connsiteY65" fmla="*/ 282664 h 297042"/>
              <a:gd name="connsiteX66" fmla="*/ 239192 w 318213"/>
              <a:gd name="connsiteY66" fmla="*/ 279475 h 297042"/>
              <a:gd name="connsiteX67" fmla="*/ 307293 w 318213"/>
              <a:gd name="connsiteY67" fmla="*/ 211372 h 297042"/>
              <a:gd name="connsiteX68" fmla="*/ 307293 w 318213"/>
              <a:gd name="connsiteY68" fmla="*/ 158530 h 297042"/>
              <a:gd name="connsiteX69" fmla="*/ 254564 w 318213"/>
              <a:gd name="connsiteY69" fmla="*/ 158520 h 297042"/>
              <a:gd name="connsiteX70" fmla="*/ 223940 w 318213"/>
              <a:gd name="connsiteY70" fmla="*/ 259531 h 297042"/>
              <a:gd name="connsiteX71" fmla="*/ 198701 w 318213"/>
              <a:gd name="connsiteY71" fmla="*/ 266537 h 297042"/>
              <a:gd name="connsiteX72" fmla="*/ 206087 w 318213"/>
              <a:gd name="connsiteY72" fmla="*/ 242172 h 297042"/>
              <a:gd name="connsiteX73" fmla="*/ 252134 w 318213"/>
              <a:gd name="connsiteY73" fmla="*/ 196137 h 297042"/>
              <a:gd name="connsiteX74" fmla="*/ 269716 w 318213"/>
              <a:gd name="connsiteY74" fmla="*/ 213753 h 297042"/>
              <a:gd name="connsiteX75" fmla="*/ 289721 w 318213"/>
              <a:gd name="connsiteY75" fmla="*/ 193748 h 297042"/>
              <a:gd name="connsiteX76" fmla="*/ 287312 w 318213"/>
              <a:gd name="connsiteY76" fmla="*/ 196156 h 297042"/>
              <a:gd name="connsiteX77" fmla="*/ 269733 w 318213"/>
              <a:gd name="connsiteY77" fmla="*/ 178543 h 297042"/>
              <a:gd name="connsiteX78" fmla="*/ 272134 w 318213"/>
              <a:gd name="connsiteY78" fmla="*/ 176144 h 297042"/>
              <a:gd name="connsiteX79" fmla="*/ 289711 w 318213"/>
              <a:gd name="connsiteY79" fmla="*/ 176144 h 297042"/>
              <a:gd name="connsiteX80" fmla="*/ 289721 w 318213"/>
              <a:gd name="connsiteY80" fmla="*/ 193748 h 2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8213" h="297042">
                <a:moveTo>
                  <a:pt x="313263" y="2506"/>
                </a:moveTo>
                <a:cubicBezTo>
                  <a:pt x="310143" y="153"/>
                  <a:pt x="306103" y="-596"/>
                  <a:pt x="302353" y="484"/>
                </a:cubicBezTo>
                <a:cubicBezTo>
                  <a:pt x="287953" y="4627"/>
                  <a:pt x="269602" y="3457"/>
                  <a:pt x="246368" y="1978"/>
                </a:cubicBezTo>
                <a:cubicBezTo>
                  <a:pt x="231821" y="1051"/>
                  <a:pt x="215334" y="0"/>
                  <a:pt x="196397" y="0"/>
                </a:cubicBezTo>
                <a:cubicBezTo>
                  <a:pt x="181559" y="0"/>
                  <a:pt x="168225" y="6556"/>
                  <a:pt x="159107" y="16918"/>
                </a:cubicBezTo>
                <a:cubicBezTo>
                  <a:pt x="149988" y="6556"/>
                  <a:pt x="136657" y="0"/>
                  <a:pt x="121816" y="0"/>
                </a:cubicBezTo>
                <a:cubicBezTo>
                  <a:pt x="102882" y="0"/>
                  <a:pt x="86392" y="1051"/>
                  <a:pt x="71845" y="1978"/>
                </a:cubicBezTo>
                <a:cubicBezTo>
                  <a:pt x="48611" y="3459"/>
                  <a:pt x="30260" y="4629"/>
                  <a:pt x="15861" y="484"/>
                </a:cubicBezTo>
                <a:cubicBezTo>
                  <a:pt x="12110" y="-596"/>
                  <a:pt x="8070" y="153"/>
                  <a:pt x="4953" y="2506"/>
                </a:cubicBezTo>
                <a:cubicBezTo>
                  <a:pt x="1833" y="4860"/>
                  <a:pt x="0" y="8543"/>
                  <a:pt x="0" y="12455"/>
                </a:cubicBezTo>
                <a:lnTo>
                  <a:pt x="0" y="219073"/>
                </a:lnTo>
                <a:cubicBezTo>
                  <a:pt x="-34" y="232403"/>
                  <a:pt x="5123" y="244943"/>
                  <a:pt x="14518" y="254381"/>
                </a:cubicBezTo>
                <a:cubicBezTo>
                  <a:pt x="23914" y="263820"/>
                  <a:pt x="36417" y="269018"/>
                  <a:pt x="49721" y="269018"/>
                </a:cubicBezTo>
                <a:lnTo>
                  <a:pt x="139840" y="269018"/>
                </a:lnTo>
                <a:cubicBezTo>
                  <a:pt x="146706" y="269018"/>
                  <a:pt x="152270" y="263442"/>
                  <a:pt x="152270" y="256563"/>
                </a:cubicBezTo>
                <a:cubicBezTo>
                  <a:pt x="152270" y="249684"/>
                  <a:pt x="146706" y="244109"/>
                  <a:pt x="139840" y="244109"/>
                </a:cubicBezTo>
                <a:lnTo>
                  <a:pt x="49721" y="244109"/>
                </a:lnTo>
                <a:cubicBezTo>
                  <a:pt x="43069" y="244109"/>
                  <a:pt x="36817" y="241511"/>
                  <a:pt x="32120" y="236792"/>
                </a:cubicBezTo>
                <a:cubicBezTo>
                  <a:pt x="27422" y="232073"/>
                  <a:pt x="24844" y="225802"/>
                  <a:pt x="24861" y="219105"/>
                </a:cubicBezTo>
                <a:lnTo>
                  <a:pt x="24861" y="212498"/>
                </a:lnTo>
                <a:cubicBezTo>
                  <a:pt x="32180" y="216750"/>
                  <a:pt x="40668" y="219200"/>
                  <a:pt x="49721" y="219200"/>
                </a:cubicBezTo>
                <a:lnTo>
                  <a:pt x="142326" y="219200"/>
                </a:lnTo>
                <a:cubicBezTo>
                  <a:pt x="145089" y="219200"/>
                  <a:pt x="146980" y="220920"/>
                  <a:pt x="147830" y="222527"/>
                </a:cubicBezTo>
                <a:cubicBezTo>
                  <a:pt x="150061" y="226748"/>
                  <a:pt x="154368" y="229156"/>
                  <a:pt x="158825" y="229156"/>
                </a:cubicBezTo>
                <a:cubicBezTo>
                  <a:pt x="160787" y="229156"/>
                  <a:pt x="162777" y="228691"/>
                  <a:pt x="164630" y="227706"/>
                </a:cubicBezTo>
                <a:cubicBezTo>
                  <a:pt x="168373" y="225721"/>
                  <a:pt x="170682" y="222092"/>
                  <a:pt x="171151" y="218178"/>
                </a:cubicBezTo>
                <a:cubicBezTo>
                  <a:pt x="171394" y="217208"/>
                  <a:pt x="171537" y="216198"/>
                  <a:pt x="171537" y="215152"/>
                </a:cubicBezTo>
                <a:lnTo>
                  <a:pt x="171537" y="49818"/>
                </a:lnTo>
                <a:cubicBezTo>
                  <a:pt x="171537" y="36084"/>
                  <a:pt x="182688" y="24909"/>
                  <a:pt x="196397" y="24909"/>
                </a:cubicBezTo>
                <a:cubicBezTo>
                  <a:pt x="214542" y="24909"/>
                  <a:pt x="230612" y="25933"/>
                  <a:pt x="244790" y="26836"/>
                </a:cubicBezTo>
                <a:cubicBezTo>
                  <a:pt x="263331" y="28018"/>
                  <a:pt x="279056" y="29020"/>
                  <a:pt x="293353" y="27466"/>
                </a:cubicBezTo>
                <a:lnTo>
                  <a:pt x="293353" y="117073"/>
                </a:lnTo>
                <a:cubicBezTo>
                  <a:pt x="293353" y="123952"/>
                  <a:pt x="298917" y="129527"/>
                  <a:pt x="305783" y="129527"/>
                </a:cubicBezTo>
                <a:cubicBezTo>
                  <a:pt x="312649" y="129527"/>
                  <a:pt x="318213" y="123952"/>
                  <a:pt x="318213" y="117073"/>
                </a:cubicBezTo>
                <a:lnTo>
                  <a:pt x="318213" y="12455"/>
                </a:lnTo>
                <a:cubicBezTo>
                  <a:pt x="318213" y="8543"/>
                  <a:pt x="316380" y="4860"/>
                  <a:pt x="313263" y="2506"/>
                </a:cubicBezTo>
                <a:close/>
                <a:moveTo>
                  <a:pt x="49721" y="194291"/>
                </a:moveTo>
                <a:cubicBezTo>
                  <a:pt x="36014" y="194291"/>
                  <a:pt x="24861" y="183116"/>
                  <a:pt x="24861" y="169382"/>
                </a:cubicBezTo>
                <a:lnTo>
                  <a:pt x="24861" y="27466"/>
                </a:lnTo>
                <a:cubicBezTo>
                  <a:pt x="39158" y="29020"/>
                  <a:pt x="54880" y="28018"/>
                  <a:pt x="73421" y="26836"/>
                </a:cubicBezTo>
                <a:cubicBezTo>
                  <a:pt x="87601" y="25933"/>
                  <a:pt x="103671" y="24909"/>
                  <a:pt x="121816" y="24909"/>
                </a:cubicBezTo>
                <a:cubicBezTo>
                  <a:pt x="135523" y="24909"/>
                  <a:pt x="146676" y="36084"/>
                  <a:pt x="146676" y="49818"/>
                </a:cubicBezTo>
                <a:lnTo>
                  <a:pt x="146676" y="194597"/>
                </a:lnTo>
                <a:cubicBezTo>
                  <a:pt x="145249" y="194395"/>
                  <a:pt x="143797" y="194291"/>
                  <a:pt x="142326" y="194291"/>
                </a:cubicBezTo>
                <a:close/>
                <a:moveTo>
                  <a:pt x="125545" y="70368"/>
                </a:moveTo>
                <a:cubicBezTo>
                  <a:pt x="125545" y="77247"/>
                  <a:pt x="119981" y="82823"/>
                  <a:pt x="113115" y="82823"/>
                </a:cubicBezTo>
                <a:lnTo>
                  <a:pt x="59044" y="82823"/>
                </a:lnTo>
                <a:cubicBezTo>
                  <a:pt x="52178" y="82823"/>
                  <a:pt x="46613" y="77247"/>
                  <a:pt x="46613" y="70368"/>
                </a:cubicBezTo>
                <a:cubicBezTo>
                  <a:pt x="46613" y="63489"/>
                  <a:pt x="52178" y="57914"/>
                  <a:pt x="59044" y="57914"/>
                </a:cubicBezTo>
                <a:lnTo>
                  <a:pt x="113115" y="57914"/>
                </a:lnTo>
                <a:cubicBezTo>
                  <a:pt x="119981" y="57914"/>
                  <a:pt x="125545" y="63489"/>
                  <a:pt x="125545" y="70368"/>
                </a:cubicBezTo>
                <a:close/>
                <a:moveTo>
                  <a:pt x="106900" y="120186"/>
                </a:moveTo>
                <a:cubicBezTo>
                  <a:pt x="106900" y="127065"/>
                  <a:pt x="101335" y="132641"/>
                  <a:pt x="94470" y="132641"/>
                </a:cubicBezTo>
                <a:lnTo>
                  <a:pt x="59044" y="132641"/>
                </a:lnTo>
                <a:cubicBezTo>
                  <a:pt x="52178" y="132641"/>
                  <a:pt x="46613" y="127065"/>
                  <a:pt x="46613" y="120186"/>
                </a:cubicBezTo>
                <a:cubicBezTo>
                  <a:pt x="46613" y="113307"/>
                  <a:pt x="52178" y="107732"/>
                  <a:pt x="59044" y="107732"/>
                </a:cubicBezTo>
                <a:lnTo>
                  <a:pt x="94470" y="107732"/>
                </a:lnTo>
                <a:cubicBezTo>
                  <a:pt x="101335" y="107732"/>
                  <a:pt x="106900" y="113307"/>
                  <a:pt x="106900" y="120186"/>
                </a:cubicBezTo>
                <a:close/>
                <a:moveTo>
                  <a:pt x="254564" y="158520"/>
                </a:moveTo>
                <a:lnTo>
                  <a:pt x="186322" y="226745"/>
                </a:lnTo>
                <a:cubicBezTo>
                  <a:pt x="184873" y="228195"/>
                  <a:pt x="183802" y="229981"/>
                  <a:pt x="183207" y="231944"/>
                </a:cubicBezTo>
                <a:lnTo>
                  <a:pt x="168344" y="280966"/>
                </a:lnTo>
                <a:cubicBezTo>
                  <a:pt x="167028" y="285313"/>
                  <a:pt x="168177" y="290035"/>
                  <a:pt x="171340" y="293285"/>
                </a:cubicBezTo>
                <a:cubicBezTo>
                  <a:pt x="173712" y="295720"/>
                  <a:pt x="176934" y="297043"/>
                  <a:pt x="180240" y="297043"/>
                </a:cubicBezTo>
                <a:cubicBezTo>
                  <a:pt x="181345" y="297043"/>
                  <a:pt x="182462" y="296895"/>
                  <a:pt x="183557" y="296588"/>
                </a:cubicBezTo>
                <a:lnTo>
                  <a:pt x="233729" y="282664"/>
                </a:lnTo>
                <a:cubicBezTo>
                  <a:pt x="235793" y="282090"/>
                  <a:pt x="237674" y="280993"/>
                  <a:pt x="239192" y="279475"/>
                </a:cubicBezTo>
                <a:lnTo>
                  <a:pt x="307293" y="211372"/>
                </a:lnTo>
                <a:cubicBezTo>
                  <a:pt x="321831" y="196804"/>
                  <a:pt x="321831" y="173099"/>
                  <a:pt x="307293" y="158530"/>
                </a:cubicBezTo>
                <a:cubicBezTo>
                  <a:pt x="292753" y="143962"/>
                  <a:pt x="269094" y="143962"/>
                  <a:pt x="254564" y="158520"/>
                </a:cubicBezTo>
                <a:close/>
                <a:moveTo>
                  <a:pt x="223940" y="259531"/>
                </a:moveTo>
                <a:lnTo>
                  <a:pt x="198701" y="266537"/>
                </a:lnTo>
                <a:lnTo>
                  <a:pt x="206087" y="242172"/>
                </a:lnTo>
                <a:lnTo>
                  <a:pt x="252134" y="196137"/>
                </a:lnTo>
                <a:lnTo>
                  <a:pt x="269716" y="213753"/>
                </a:lnTo>
                <a:close/>
                <a:moveTo>
                  <a:pt x="289721" y="193748"/>
                </a:moveTo>
                <a:lnTo>
                  <a:pt x="287312" y="196156"/>
                </a:lnTo>
                <a:lnTo>
                  <a:pt x="269733" y="178543"/>
                </a:lnTo>
                <a:lnTo>
                  <a:pt x="272134" y="176144"/>
                </a:lnTo>
                <a:cubicBezTo>
                  <a:pt x="276980" y="171286"/>
                  <a:pt x="284865" y="171286"/>
                  <a:pt x="289711" y="176144"/>
                </a:cubicBezTo>
                <a:cubicBezTo>
                  <a:pt x="294559" y="180999"/>
                  <a:pt x="294559" y="188900"/>
                  <a:pt x="289721" y="193748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Icon 28">
            <a:extLst>
              <a:ext uri="{FF2B5EF4-FFF2-40B4-BE49-F238E27FC236}">
                <a16:creationId xmlns:a16="http://schemas.microsoft.com/office/drawing/2014/main" id="{994C15F4-B190-4A71-A2DC-895C3EC19EC2}"/>
              </a:ext>
            </a:extLst>
          </p:cNvPr>
          <p:cNvSpPr/>
          <p:nvPr/>
        </p:nvSpPr>
        <p:spPr>
          <a:xfrm>
            <a:off x="9830608" y="3459331"/>
            <a:ext cx="372078" cy="372804"/>
          </a:xfrm>
          <a:custGeom>
            <a:avLst/>
            <a:gdLst>
              <a:gd name="connsiteX0" fmla="*/ 306084 w 318525"/>
              <a:gd name="connsiteY0" fmla="*/ 263157 h 319148"/>
              <a:gd name="connsiteX1" fmla="*/ 318526 w 318525"/>
              <a:gd name="connsiteY1" fmla="*/ 250714 h 319148"/>
              <a:gd name="connsiteX2" fmla="*/ 318526 w 318525"/>
              <a:gd name="connsiteY2" fmla="*/ 120069 h 319148"/>
              <a:gd name="connsiteX3" fmla="*/ 287420 w 318525"/>
              <a:gd name="connsiteY3" fmla="*/ 88963 h 319148"/>
              <a:gd name="connsiteX4" fmla="*/ 260046 w 318525"/>
              <a:gd name="connsiteY4" fmla="*/ 88963 h 319148"/>
              <a:gd name="connsiteX5" fmla="*/ 228940 w 318525"/>
              <a:gd name="connsiteY5" fmla="*/ 120069 h 319148"/>
              <a:gd name="connsiteX6" fmla="*/ 228940 w 318525"/>
              <a:gd name="connsiteY6" fmla="*/ 294263 h 319148"/>
              <a:gd name="connsiteX7" fmla="*/ 139355 w 318525"/>
              <a:gd name="connsiteY7" fmla="*/ 294263 h 319148"/>
              <a:gd name="connsiteX8" fmla="*/ 139355 w 318525"/>
              <a:gd name="connsiteY8" fmla="*/ 219609 h 319148"/>
              <a:gd name="connsiteX9" fmla="*/ 179170 w 318525"/>
              <a:gd name="connsiteY9" fmla="*/ 219609 h 319148"/>
              <a:gd name="connsiteX10" fmla="*/ 179170 w 318525"/>
              <a:gd name="connsiteY10" fmla="*/ 250715 h 319148"/>
              <a:gd name="connsiteX11" fmla="*/ 191613 w 318525"/>
              <a:gd name="connsiteY11" fmla="*/ 263157 h 319148"/>
              <a:gd name="connsiteX12" fmla="*/ 204055 w 318525"/>
              <a:gd name="connsiteY12" fmla="*/ 250715 h 319148"/>
              <a:gd name="connsiteX13" fmla="*/ 204055 w 318525"/>
              <a:gd name="connsiteY13" fmla="*/ 31106 h 319148"/>
              <a:gd name="connsiteX14" fmla="*/ 172950 w 318525"/>
              <a:gd name="connsiteY14" fmla="*/ 0 h 319148"/>
              <a:gd name="connsiteX15" fmla="*/ 145576 w 318525"/>
              <a:gd name="connsiteY15" fmla="*/ 0 h 319148"/>
              <a:gd name="connsiteX16" fmla="*/ 114470 w 318525"/>
              <a:gd name="connsiteY16" fmla="*/ 31106 h 319148"/>
              <a:gd name="connsiteX17" fmla="*/ 114470 w 318525"/>
              <a:gd name="connsiteY17" fmla="*/ 294263 h 319148"/>
              <a:gd name="connsiteX18" fmla="*/ 24885 w 318525"/>
              <a:gd name="connsiteY18" fmla="*/ 294263 h 319148"/>
              <a:gd name="connsiteX19" fmla="*/ 24885 w 318525"/>
              <a:gd name="connsiteY19" fmla="*/ 219609 h 319148"/>
              <a:gd name="connsiteX20" fmla="*/ 64700 w 318525"/>
              <a:gd name="connsiteY20" fmla="*/ 219609 h 319148"/>
              <a:gd name="connsiteX21" fmla="*/ 64700 w 318525"/>
              <a:gd name="connsiteY21" fmla="*/ 250715 h 319148"/>
              <a:gd name="connsiteX22" fmla="*/ 77143 w 318525"/>
              <a:gd name="connsiteY22" fmla="*/ 263157 h 319148"/>
              <a:gd name="connsiteX23" fmla="*/ 89585 w 318525"/>
              <a:gd name="connsiteY23" fmla="*/ 250715 h 319148"/>
              <a:gd name="connsiteX24" fmla="*/ 89585 w 318525"/>
              <a:gd name="connsiteY24" fmla="*/ 163618 h 319148"/>
              <a:gd name="connsiteX25" fmla="*/ 58479 w 318525"/>
              <a:gd name="connsiteY25" fmla="*/ 132511 h 319148"/>
              <a:gd name="connsiteX26" fmla="*/ 31106 w 318525"/>
              <a:gd name="connsiteY26" fmla="*/ 132511 h 319148"/>
              <a:gd name="connsiteX27" fmla="*/ 0 w 318525"/>
              <a:gd name="connsiteY27" fmla="*/ 163618 h 319148"/>
              <a:gd name="connsiteX28" fmla="*/ 0 w 318525"/>
              <a:gd name="connsiteY28" fmla="*/ 306706 h 319148"/>
              <a:gd name="connsiteX29" fmla="*/ 12442 w 318525"/>
              <a:gd name="connsiteY29" fmla="*/ 319148 h 319148"/>
              <a:gd name="connsiteX30" fmla="*/ 306084 w 318525"/>
              <a:gd name="connsiteY30" fmla="*/ 319148 h 319148"/>
              <a:gd name="connsiteX31" fmla="*/ 318526 w 318525"/>
              <a:gd name="connsiteY31" fmla="*/ 306706 h 319148"/>
              <a:gd name="connsiteX32" fmla="*/ 306084 w 318525"/>
              <a:gd name="connsiteY32" fmla="*/ 294263 h 319148"/>
              <a:gd name="connsiteX33" fmla="*/ 253826 w 318525"/>
              <a:gd name="connsiteY33" fmla="*/ 294263 h 319148"/>
              <a:gd name="connsiteX34" fmla="*/ 253826 w 318525"/>
              <a:gd name="connsiteY34" fmla="*/ 219609 h 319148"/>
              <a:gd name="connsiteX35" fmla="*/ 293641 w 318525"/>
              <a:gd name="connsiteY35" fmla="*/ 219609 h 319148"/>
              <a:gd name="connsiteX36" fmla="*/ 293641 w 318525"/>
              <a:gd name="connsiteY36" fmla="*/ 250715 h 319148"/>
              <a:gd name="connsiteX37" fmla="*/ 306084 w 318525"/>
              <a:gd name="connsiteY37" fmla="*/ 263157 h 319148"/>
              <a:gd name="connsiteX38" fmla="*/ 139355 w 318525"/>
              <a:gd name="connsiteY38" fmla="*/ 31106 h 319148"/>
              <a:gd name="connsiteX39" fmla="*/ 145576 w 318525"/>
              <a:gd name="connsiteY39" fmla="*/ 24885 h 319148"/>
              <a:gd name="connsiteX40" fmla="*/ 172950 w 318525"/>
              <a:gd name="connsiteY40" fmla="*/ 24885 h 319148"/>
              <a:gd name="connsiteX41" fmla="*/ 179171 w 318525"/>
              <a:gd name="connsiteY41" fmla="*/ 31106 h 319148"/>
              <a:gd name="connsiteX42" fmla="*/ 179171 w 318525"/>
              <a:gd name="connsiteY42" fmla="*/ 194724 h 319148"/>
              <a:gd name="connsiteX43" fmla="*/ 139355 w 318525"/>
              <a:gd name="connsiteY43" fmla="*/ 194724 h 319148"/>
              <a:gd name="connsiteX44" fmla="*/ 139355 w 318525"/>
              <a:gd name="connsiteY44" fmla="*/ 31106 h 319148"/>
              <a:gd name="connsiteX45" fmla="*/ 24885 w 318525"/>
              <a:gd name="connsiteY45" fmla="*/ 163618 h 319148"/>
              <a:gd name="connsiteX46" fmla="*/ 31106 w 318525"/>
              <a:gd name="connsiteY46" fmla="*/ 157397 h 319148"/>
              <a:gd name="connsiteX47" fmla="*/ 58479 w 318525"/>
              <a:gd name="connsiteY47" fmla="*/ 157397 h 319148"/>
              <a:gd name="connsiteX48" fmla="*/ 64700 w 318525"/>
              <a:gd name="connsiteY48" fmla="*/ 163618 h 319148"/>
              <a:gd name="connsiteX49" fmla="*/ 64700 w 318525"/>
              <a:gd name="connsiteY49" fmla="*/ 194724 h 319148"/>
              <a:gd name="connsiteX50" fmla="*/ 24885 w 318525"/>
              <a:gd name="connsiteY50" fmla="*/ 194724 h 319148"/>
              <a:gd name="connsiteX51" fmla="*/ 24885 w 318525"/>
              <a:gd name="connsiteY51" fmla="*/ 163618 h 319148"/>
              <a:gd name="connsiteX52" fmla="*/ 253826 w 318525"/>
              <a:gd name="connsiteY52" fmla="*/ 194724 h 319148"/>
              <a:gd name="connsiteX53" fmla="*/ 253826 w 318525"/>
              <a:gd name="connsiteY53" fmla="*/ 120069 h 319148"/>
              <a:gd name="connsiteX54" fmla="*/ 260046 w 318525"/>
              <a:gd name="connsiteY54" fmla="*/ 113848 h 319148"/>
              <a:gd name="connsiteX55" fmla="*/ 287420 w 318525"/>
              <a:gd name="connsiteY55" fmla="*/ 113848 h 319148"/>
              <a:gd name="connsiteX56" fmla="*/ 293641 w 318525"/>
              <a:gd name="connsiteY56" fmla="*/ 120069 h 319148"/>
              <a:gd name="connsiteX57" fmla="*/ 293641 w 318525"/>
              <a:gd name="connsiteY57" fmla="*/ 194724 h 319148"/>
              <a:gd name="connsiteX58" fmla="*/ 253826 w 318525"/>
              <a:gd name="connsiteY58" fmla="*/ 19472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525" h="319148">
                <a:moveTo>
                  <a:pt x="306084" y="263157"/>
                </a:moveTo>
                <a:cubicBezTo>
                  <a:pt x="312955" y="263157"/>
                  <a:pt x="318526" y="257586"/>
                  <a:pt x="318526" y="250714"/>
                </a:cubicBezTo>
                <a:lnTo>
                  <a:pt x="318526" y="120069"/>
                </a:lnTo>
                <a:cubicBezTo>
                  <a:pt x="318526" y="102918"/>
                  <a:pt x="304572" y="88963"/>
                  <a:pt x="287420" y="88963"/>
                </a:cubicBezTo>
                <a:lnTo>
                  <a:pt x="260046" y="88963"/>
                </a:lnTo>
                <a:cubicBezTo>
                  <a:pt x="242895" y="88963"/>
                  <a:pt x="228940" y="102917"/>
                  <a:pt x="228940" y="120069"/>
                </a:cubicBezTo>
                <a:lnTo>
                  <a:pt x="228940" y="294263"/>
                </a:lnTo>
                <a:lnTo>
                  <a:pt x="139355" y="294263"/>
                </a:lnTo>
                <a:lnTo>
                  <a:pt x="139355" y="219609"/>
                </a:lnTo>
                <a:lnTo>
                  <a:pt x="179170" y="219609"/>
                </a:lnTo>
                <a:lnTo>
                  <a:pt x="179170" y="250715"/>
                </a:lnTo>
                <a:cubicBezTo>
                  <a:pt x="179170" y="257587"/>
                  <a:pt x="184741" y="263157"/>
                  <a:pt x="191613" y="263157"/>
                </a:cubicBezTo>
                <a:cubicBezTo>
                  <a:pt x="198485" y="263157"/>
                  <a:pt x="204055" y="257587"/>
                  <a:pt x="204055" y="250715"/>
                </a:cubicBezTo>
                <a:lnTo>
                  <a:pt x="204055" y="31106"/>
                </a:lnTo>
                <a:cubicBezTo>
                  <a:pt x="204056" y="13954"/>
                  <a:pt x="190101" y="0"/>
                  <a:pt x="172950" y="0"/>
                </a:cubicBezTo>
                <a:lnTo>
                  <a:pt x="145576" y="0"/>
                </a:lnTo>
                <a:cubicBezTo>
                  <a:pt x="128425" y="0"/>
                  <a:pt x="114470" y="13954"/>
                  <a:pt x="114470" y="31106"/>
                </a:cubicBezTo>
                <a:lnTo>
                  <a:pt x="114470" y="294263"/>
                </a:lnTo>
                <a:lnTo>
                  <a:pt x="24885" y="294263"/>
                </a:lnTo>
                <a:lnTo>
                  <a:pt x="24885" y="219609"/>
                </a:lnTo>
                <a:lnTo>
                  <a:pt x="64700" y="219609"/>
                </a:lnTo>
                <a:lnTo>
                  <a:pt x="64700" y="250715"/>
                </a:lnTo>
                <a:cubicBezTo>
                  <a:pt x="64700" y="257587"/>
                  <a:pt x="70271" y="263157"/>
                  <a:pt x="77143" y="263157"/>
                </a:cubicBezTo>
                <a:cubicBezTo>
                  <a:pt x="84014" y="263157"/>
                  <a:pt x="89585" y="257587"/>
                  <a:pt x="89585" y="250715"/>
                </a:cubicBezTo>
                <a:lnTo>
                  <a:pt x="89585" y="163618"/>
                </a:lnTo>
                <a:cubicBezTo>
                  <a:pt x="89585" y="146466"/>
                  <a:pt x="75631" y="132511"/>
                  <a:pt x="58479" y="132511"/>
                </a:cubicBezTo>
                <a:lnTo>
                  <a:pt x="31106" y="132511"/>
                </a:lnTo>
                <a:cubicBezTo>
                  <a:pt x="13955" y="132511"/>
                  <a:pt x="0" y="146465"/>
                  <a:pt x="0" y="163618"/>
                </a:cubicBezTo>
                <a:lnTo>
                  <a:pt x="0" y="306706"/>
                </a:lnTo>
                <a:cubicBezTo>
                  <a:pt x="0" y="313577"/>
                  <a:pt x="5571" y="319148"/>
                  <a:pt x="12442" y="319148"/>
                </a:cubicBezTo>
                <a:lnTo>
                  <a:pt x="306084" y="319148"/>
                </a:lnTo>
                <a:cubicBezTo>
                  <a:pt x="312955" y="319148"/>
                  <a:pt x="318526" y="313577"/>
                  <a:pt x="318526" y="306706"/>
                </a:cubicBezTo>
                <a:cubicBezTo>
                  <a:pt x="318526" y="299834"/>
                  <a:pt x="312955" y="294263"/>
                  <a:pt x="306084" y="294263"/>
                </a:cubicBezTo>
                <a:lnTo>
                  <a:pt x="253826" y="294263"/>
                </a:lnTo>
                <a:lnTo>
                  <a:pt x="253826" y="219609"/>
                </a:lnTo>
                <a:lnTo>
                  <a:pt x="293641" y="219609"/>
                </a:lnTo>
                <a:lnTo>
                  <a:pt x="293641" y="250715"/>
                </a:lnTo>
                <a:cubicBezTo>
                  <a:pt x="293641" y="257587"/>
                  <a:pt x="299212" y="263157"/>
                  <a:pt x="306084" y="263157"/>
                </a:cubicBezTo>
                <a:close/>
                <a:moveTo>
                  <a:pt x="139355" y="31106"/>
                </a:moveTo>
                <a:cubicBezTo>
                  <a:pt x="139355" y="27676"/>
                  <a:pt x="142146" y="24885"/>
                  <a:pt x="145576" y="24885"/>
                </a:cubicBezTo>
                <a:lnTo>
                  <a:pt x="172950" y="24885"/>
                </a:lnTo>
                <a:cubicBezTo>
                  <a:pt x="176380" y="24885"/>
                  <a:pt x="179171" y="27675"/>
                  <a:pt x="179171" y="31106"/>
                </a:cubicBezTo>
                <a:lnTo>
                  <a:pt x="179171" y="194724"/>
                </a:lnTo>
                <a:lnTo>
                  <a:pt x="139355" y="194724"/>
                </a:lnTo>
                <a:lnTo>
                  <a:pt x="139355" y="31106"/>
                </a:lnTo>
                <a:close/>
                <a:moveTo>
                  <a:pt x="24885" y="163618"/>
                </a:moveTo>
                <a:cubicBezTo>
                  <a:pt x="24885" y="160187"/>
                  <a:pt x="27675" y="157397"/>
                  <a:pt x="31106" y="157397"/>
                </a:cubicBezTo>
                <a:lnTo>
                  <a:pt x="58479" y="157397"/>
                </a:lnTo>
                <a:cubicBezTo>
                  <a:pt x="61909" y="157397"/>
                  <a:pt x="64700" y="160187"/>
                  <a:pt x="64700" y="163618"/>
                </a:cubicBezTo>
                <a:lnTo>
                  <a:pt x="64700" y="194724"/>
                </a:lnTo>
                <a:lnTo>
                  <a:pt x="24885" y="194724"/>
                </a:lnTo>
                <a:lnTo>
                  <a:pt x="24885" y="163618"/>
                </a:lnTo>
                <a:close/>
                <a:moveTo>
                  <a:pt x="253826" y="194724"/>
                </a:moveTo>
                <a:lnTo>
                  <a:pt x="253826" y="120069"/>
                </a:lnTo>
                <a:cubicBezTo>
                  <a:pt x="253826" y="116639"/>
                  <a:pt x="256616" y="113848"/>
                  <a:pt x="260046" y="113848"/>
                </a:cubicBezTo>
                <a:lnTo>
                  <a:pt x="287420" y="113848"/>
                </a:lnTo>
                <a:cubicBezTo>
                  <a:pt x="290850" y="113848"/>
                  <a:pt x="293641" y="116639"/>
                  <a:pt x="293641" y="120069"/>
                </a:cubicBezTo>
                <a:lnTo>
                  <a:pt x="293641" y="194724"/>
                </a:lnTo>
                <a:lnTo>
                  <a:pt x="253826" y="194724"/>
                </a:ln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47706" y="1321819"/>
            <a:ext cx="7896600" cy="1325567"/>
            <a:chOff x="2147706" y="712857"/>
            <a:chExt cx="7896600" cy="1325567"/>
          </a:xfrm>
        </p:grpSpPr>
        <p:sp>
          <p:nvSpPr>
            <p:cNvPr id="37" name="TextBox 36"/>
            <p:cNvSpPr txBox="1"/>
            <p:nvPr/>
          </p:nvSpPr>
          <p:spPr>
            <a:xfrm>
              <a:off x="2927510" y="712857"/>
              <a:ext cx="63369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TODAY’S </a:t>
              </a:r>
              <a:r>
                <a:rPr lang="en-US" sz="4000" b="1" smtClean="0">
                  <a:solidFill>
                    <a:schemeClr val="accent1"/>
                  </a:solidFill>
                  <a:latin typeface="+mj-lt"/>
                </a:rPr>
                <a:t>AGENDA</a:t>
              </a:r>
              <a:r>
                <a:rPr lang="en-US" sz="40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 LIST</a:t>
              </a:r>
              <a:endParaRPr lang="en-US" sz="4000" b="1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>
              <a:off x="2147706" y="1484426"/>
              <a:ext cx="78966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tincidunt dapibus at integer eleifend nulla dictum pellentesque lacus vitae tristique nullam malesuada nulla seds massa feugiat iste scelerisque ligula lorem ipsum dolor sit amet</a:t>
              </a:r>
              <a:endParaRPr lang="en-ID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3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541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240378" y="2803359"/>
            <a:ext cx="1251286" cy="1251284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926707" y="3331138"/>
            <a:ext cx="403230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lacus vitae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Button">
            <a:extLst>
              <a:ext uri="{FF2B5EF4-FFF2-40B4-BE49-F238E27FC236}">
                <a16:creationId xmlns:a16="http://schemas.microsoft.com/office/drawing/2014/main" id="{DFDC468C-6728-405C-B102-D65C31CF3627}"/>
              </a:ext>
            </a:extLst>
          </p:cNvPr>
          <p:cNvGrpSpPr/>
          <p:nvPr/>
        </p:nvGrpSpPr>
        <p:grpSpPr>
          <a:xfrm>
            <a:off x="926707" y="4710077"/>
            <a:ext cx="1809351" cy="293639"/>
            <a:chOff x="4974938" y="3329013"/>
            <a:chExt cx="1809587" cy="293677"/>
          </a:xfrm>
        </p:grpSpPr>
        <p:sp>
          <p:nvSpPr>
            <p:cNvPr id="16" name="Base Shape">
              <a:extLst>
                <a:ext uri="{FF2B5EF4-FFF2-40B4-BE49-F238E27FC236}">
                  <a16:creationId xmlns:a16="http://schemas.microsoft.com/office/drawing/2014/main" id="{77995F68-BF11-407F-AABD-67FEC0A8C004}"/>
                </a:ext>
              </a:extLst>
            </p:cNvPr>
            <p:cNvSpPr/>
            <p:nvPr/>
          </p:nvSpPr>
          <p:spPr>
            <a:xfrm>
              <a:off x="4974938" y="3364904"/>
              <a:ext cx="1809587" cy="257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7" name="Learn More">
              <a:extLst>
                <a:ext uri="{FF2B5EF4-FFF2-40B4-BE49-F238E27FC236}">
                  <a16:creationId xmlns:a16="http://schemas.microsoft.com/office/drawing/2014/main" id="{AEE854BA-9B6D-47DB-BA8C-DFF0D2E8FE5D}"/>
                </a:ext>
              </a:extLst>
            </p:cNvPr>
            <p:cNvSpPr txBox="1"/>
            <p:nvPr/>
          </p:nvSpPr>
          <p:spPr>
            <a:xfrm>
              <a:off x="5193698" y="3329013"/>
              <a:ext cx="849656" cy="247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bg1"/>
                  </a:solidFill>
                  <a:latin typeface="+mj-lt"/>
                </a:rPr>
                <a:t>Learn more</a:t>
              </a:r>
              <a:endParaRPr lang="en-ID" sz="120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8" name="Separator">
              <a:extLst>
                <a:ext uri="{FF2B5EF4-FFF2-40B4-BE49-F238E27FC236}">
                  <a16:creationId xmlns:a16="http://schemas.microsoft.com/office/drawing/2014/main" id="{A889703B-8116-4816-95EF-2EA71393C6E4}"/>
                </a:ext>
              </a:extLst>
            </p:cNvPr>
            <p:cNvCxnSpPr/>
            <p:nvPr/>
          </p:nvCxnSpPr>
          <p:spPr>
            <a:xfrm>
              <a:off x="6207916" y="3412834"/>
              <a:ext cx="0" cy="161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lay Icon">
              <a:extLst>
                <a:ext uri="{FF2B5EF4-FFF2-40B4-BE49-F238E27FC236}">
                  <a16:creationId xmlns:a16="http://schemas.microsoft.com/office/drawing/2014/main" id="{FDD32BB4-0886-4686-B6E6-5F19395DA546}"/>
                </a:ext>
              </a:extLst>
            </p:cNvPr>
            <p:cNvSpPr/>
            <p:nvPr/>
          </p:nvSpPr>
          <p:spPr>
            <a:xfrm>
              <a:off x="6413683" y="3423169"/>
              <a:ext cx="141260" cy="141257"/>
            </a:xfrm>
            <a:custGeom>
              <a:avLst/>
              <a:gdLst>
                <a:gd name="connsiteX0" fmla="*/ 49967 w 141260"/>
                <a:gd name="connsiteY0" fmla="*/ 41360 h 141257"/>
                <a:gd name="connsiteX1" fmla="*/ 45630 w 141260"/>
                <a:gd name="connsiteY1" fmla="*/ 48908 h 141257"/>
                <a:gd name="connsiteX2" fmla="*/ 45630 w 141260"/>
                <a:gd name="connsiteY2" fmla="*/ 89618 h 141257"/>
                <a:gd name="connsiteX3" fmla="*/ 58608 w 141260"/>
                <a:gd name="connsiteY3" fmla="*/ 97132 h 141257"/>
                <a:gd name="connsiteX4" fmla="*/ 93855 w 141260"/>
                <a:gd name="connsiteY4" fmla="*/ 76777 h 141257"/>
                <a:gd name="connsiteX5" fmla="*/ 93855 w 141260"/>
                <a:gd name="connsiteY5" fmla="*/ 61750 h 141257"/>
                <a:gd name="connsiteX6" fmla="*/ 58608 w 141260"/>
                <a:gd name="connsiteY6" fmla="*/ 41395 h 141257"/>
                <a:gd name="connsiteX7" fmla="*/ 49967 w 141260"/>
                <a:gd name="connsiteY7" fmla="*/ 41360 h 141257"/>
                <a:gd name="connsiteX8" fmla="*/ 23543 w 141260"/>
                <a:gd name="connsiteY8" fmla="*/ 0 h 141257"/>
                <a:gd name="connsiteX9" fmla="*/ 117717 w 141260"/>
                <a:gd name="connsiteY9" fmla="*/ 0 h 141257"/>
                <a:gd name="connsiteX10" fmla="*/ 141260 w 141260"/>
                <a:gd name="connsiteY10" fmla="*/ 23543 h 141257"/>
                <a:gd name="connsiteX11" fmla="*/ 141260 w 141260"/>
                <a:gd name="connsiteY11" fmla="*/ 117714 h 141257"/>
                <a:gd name="connsiteX12" fmla="*/ 117717 w 141260"/>
                <a:gd name="connsiteY12" fmla="*/ 141257 h 141257"/>
                <a:gd name="connsiteX13" fmla="*/ 23543 w 141260"/>
                <a:gd name="connsiteY13" fmla="*/ 141257 h 141257"/>
                <a:gd name="connsiteX14" fmla="*/ 0 w 141260"/>
                <a:gd name="connsiteY14" fmla="*/ 117714 h 141257"/>
                <a:gd name="connsiteX15" fmla="*/ 0 w 141260"/>
                <a:gd name="connsiteY15" fmla="*/ 23543 h 141257"/>
                <a:gd name="connsiteX16" fmla="*/ 23543 w 141260"/>
                <a:gd name="connsiteY16" fmla="*/ 0 h 1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60" h="141257">
                  <a:moveTo>
                    <a:pt x="49967" y="41360"/>
                  </a:moveTo>
                  <a:cubicBezTo>
                    <a:pt x="47440" y="42829"/>
                    <a:pt x="45630" y="45561"/>
                    <a:pt x="45630" y="48908"/>
                  </a:cubicBezTo>
                  <a:lnTo>
                    <a:pt x="45630" y="89618"/>
                  </a:lnTo>
                  <a:cubicBezTo>
                    <a:pt x="45630" y="96313"/>
                    <a:pt x="52870" y="100411"/>
                    <a:pt x="58608" y="97132"/>
                  </a:cubicBezTo>
                  <a:lnTo>
                    <a:pt x="93855" y="76777"/>
                  </a:lnTo>
                  <a:cubicBezTo>
                    <a:pt x="99593" y="73498"/>
                    <a:pt x="99593" y="65165"/>
                    <a:pt x="93855" y="61750"/>
                  </a:cubicBezTo>
                  <a:lnTo>
                    <a:pt x="58608" y="41395"/>
                  </a:lnTo>
                  <a:cubicBezTo>
                    <a:pt x="55739" y="39687"/>
                    <a:pt x="52495" y="39892"/>
                    <a:pt x="49967" y="41360"/>
                  </a:cubicBezTo>
                  <a:close/>
                  <a:moveTo>
                    <a:pt x="23543" y="0"/>
                  </a:moveTo>
                  <a:lnTo>
                    <a:pt x="117717" y="0"/>
                  </a:lnTo>
                  <a:cubicBezTo>
                    <a:pt x="130719" y="0"/>
                    <a:pt x="141260" y="10541"/>
                    <a:pt x="141260" y="23543"/>
                  </a:cubicBezTo>
                  <a:lnTo>
                    <a:pt x="141260" y="117714"/>
                  </a:lnTo>
                  <a:cubicBezTo>
                    <a:pt x="141260" y="130716"/>
                    <a:pt x="130719" y="141257"/>
                    <a:pt x="117717" y="141257"/>
                  </a:cubicBezTo>
                  <a:lnTo>
                    <a:pt x="23543" y="141257"/>
                  </a:lnTo>
                  <a:cubicBezTo>
                    <a:pt x="10541" y="141257"/>
                    <a:pt x="0" y="130716"/>
                    <a:pt x="0" y="117714"/>
                  </a:cubicBezTo>
                  <a:lnTo>
                    <a:pt x="0" y="23543"/>
                  </a:lnTo>
                  <a:cubicBezTo>
                    <a:pt x="0" y="10541"/>
                    <a:pt x="10541" y="0"/>
                    <a:pt x="2354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ID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3541" y="1854284"/>
            <a:ext cx="3013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COMPANY</a:t>
            </a:r>
          </a:p>
          <a:p>
            <a:r>
              <a:rPr lang="en-US" sz="4000" b="1" smtClean="0">
                <a:solidFill>
                  <a:schemeClr val="accent1"/>
                </a:solidFill>
                <a:latin typeface="+mj-lt"/>
              </a:rPr>
              <a:t>PROFILE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Icon 33">
            <a:extLst>
              <a:ext uri="{FF2B5EF4-FFF2-40B4-BE49-F238E27FC236}">
                <a16:creationId xmlns:a16="http://schemas.microsoft.com/office/drawing/2014/main" id="{FDB09251-974A-456D-A48F-C33BF36CEA13}"/>
              </a:ext>
            </a:extLst>
          </p:cNvPr>
          <p:cNvSpPr/>
          <p:nvPr/>
        </p:nvSpPr>
        <p:spPr>
          <a:xfrm>
            <a:off x="6622582" y="3201759"/>
            <a:ext cx="486878" cy="454484"/>
          </a:xfrm>
          <a:custGeom>
            <a:avLst/>
            <a:gdLst>
              <a:gd name="connsiteX0" fmla="*/ 313263 w 318213"/>
              <a:gd name="connsiteY0" fmla="*/ 2506 h 297042"/>
              <a:gd name="connsiteX1" fmla="*/ 302353 w 318213"/>
              <a:gd name="connsiteY1" fmla="*/ 484 h 297042"/>
              <a:gd name="connsiteX2" fmla="*/ 246368 w 318213"/>
              <a:gd name="connsiteY2" fmla="*/ 1978 h 297042"/>
              <a:gd name="connsiteX3" fmla="*/ 196397 w 318213"/>
              <a:gd name="connsiteY3" fmla="*/ 0 h 297042"/>
              <a:gd name="connsiteX4" fmla="*/ 159107 w 318213"/>
              <a:gd name="connsiteY4" fmla="*/ 16918 h 297042"/>
              <a:gd name="connsiteX5" fmla="*/ 121816 w 318213"/>
              <a:gd name="connsiteY5" fmla="*/ 0 h 297042"/>
              <a:gd name="connsiteX6" fmla="*/ 71845 w 318213"/>
              <a:gd name="connsiteY6" fmla="*/ 1978 h 297042"/>
              <a:gd name="connsiteX7" fmla="*/ 15861 w 318213"/>
              <a:gd name="connsiteY7" fmla="*/ 484 h 297042"/>
              <a:gd name="connsiteX8" fmla="*/ 4953 w 318213"/>
              <a:gd name="connsiteY8" fmla="*/ 2506 h 297042"/>
              <a:gd name="connsiteX9" fmla="*/ 0 w 318213"/>
              <a:gd name="connsiteY9" fmla="*/ 12455 h 297042"/>
              <a:gd name="connsiteX10" fmla="*/ 0 w 318213"/>
              <a:gd name="connsiteY10" fmla="*/ 219073 h 297042"/>
              <a:gd name="connsiteX11" fmla="*/ 14518 w 318213"/>
              <a:gd name="connsiteY11" fmla="*/ 254381 h 297042"/>
              <a:gd name="connsiteX12" fmla="*/ 49721 w 318213"/>
              <a:gd name="connsiteY12" fmla="*/ 269018 h 297042"/>
              <a:gd name="connsiteX13" fmla="*/ 139840 w 318213"/>
              <a:gd name="connsiteY13" fmla="*/ 269018 h 297042"/>
              <a:gd name="connsiteX14" fmla="*/ 152270 w 318213"/>
              <a:gd name="connsiteY14" fmla="*/ 256563 h 297042"/>
              <a:gd name="connsiteX15" fmla="*/ 139840 w 318213"/>
              <a:gd name="connsiteY15" fmla="*/ 244109 h 297042"/>
              <a:gd name="connsiteX16" fmla="*/ 49721 w 318213"/>
              <a:gd name="connsiteY16" fmla="*/ 244109 h 297042"/>
              <a:gd name="connsiteX17" fmla="*/ 32120 w 318213"/>
              <a:gd name="connsiteY17" fmla="*/ 236792 h 297042"/>
              <a:gd name="connsiteX18" fmla="*/ 24861 w 318213"/>
              <a:gd name="connsiteY18" fmla="*/ 219105 h 297042"/>
              <a:gd name="connsiteX19" fmla="*/ 24861 w 318213"/>
              <a:gd name="connsiteY19" fmla="*/ 212498 h 297042"/>
              <a:gd name="connsiteX20" fmla="*/ 49721 w 318213"/>
              <a:gd name="connsiteY20" fmla="*/ 219200 h 297042"/>
              <a:gd name="connsiteX21" fmla="*/ 142326 w 318213"/>
              <a:gd name="connsiteY21" fmla="*/ 219200 h 297042"/>
              <a:gd name="connsiteX22" fmla="*/ 147830 w 318213"/>
              <a:gd name="connsiteY22" fmla="*/ 222527 h 297042"/>
              <a:gd name="connsiteX23" fmla="*/ 158825 w 318213"/>
              <a:gd name="connsiteY23" fmla="*/ 229156 h 297042"/>
              <a:gd name="connsiteX24" fmla="*/ 164630 w 318213"/>
              <a:gd name="connsiteY24" fmla="*/ 227706 h 297042"/>
              <a:gd name="connsiteX25" fmla="*/ 171151 w 318213"/>
              <a:gd name="connsiteY25" fmla="*/ 218178 h 297042"/>
              <a:gd name="connsiteX26" fmla="*/ 171537 w 318213"/>
              <a:gd name="connsiteY26" fmla="*/ 215152 h 297042"/>
              <a:gd name="connsiteX27" fmla="*/ 171537 w 318213"/>
              <a:gd name="connsiteY27" fmla="*/ 49818 h 297042"/>
              <a:gd name="connsiteX28" fmla="*/ 196397 w 318213"/>
              <a:gd name="connsiteY28" fmla="*/ 24909 h 297042"/>
              <a:gd name="connsiteX29" fmla="*/ 244790 w 318213"/>
              <a:gd name="connsiteY29" fmla="*/ 26836 h 297042"/>
              <a:gd name="connsiteX30" fmla="*/ 293353 w 318213"/>
              <a:gd name="connsiteY30" fmla="*/ 27466 h 297042"/>
              <a:gd name="connsiteX31" fmla="*/ 293353 w 318213"/>
              <a:gd name="connsiteY31" fmla="*/ 117073 h 297042"/>
              <a:gd name="connsiteX32" fmla="*/ 305783 w 318213"/>
              <a:gd name="connsiteY32" fmla="*/ 129527 h 297042"/>
              <a:gd name="connsiteX33" fmla="*/ 318213 w 318213"/>
              <a:gd name="connsiteY33" fmla="*/ 117073 h 297042"/>
              <a:gd name="connsiteX34" fmla="*/ 318213 w 318213"/>
              <a:gd name="connsiteY34" fmla="*/ 12455 h 297042"/>
              <a:gd name="connsiteX35" fmla="*/ 313263 w 318213"/>
              <a:gd name="connsiteY35" fmla="*/ 2506 h 297042"/>
              <a:gd name="connsiteX36" fmla="*/ 49721 w 318213"/>
              <a:gd name="connsiteY36" fmla="*/ 194291 h 297042"/>
              <a:gd name="connsiteX37" fmla="*/ 24861 w 318213"/>
              <a:gd name="connsiteY37" fmla="*/ 169382 h 297042"/>
              <a:gd name="connsiteX38" fmla="*/ 24861 w 318213"/>
              <a:gd name="connsiteY38" fmla="*/ 27466 h 297042"/>
              <a:gd name="connsiteX39" fmla="*/ 73421 w 318213"/>
              <a:gd name="connsiteY39" fmla="*/ 26836 h 297042"/>
              <a:gd name="connsiteX40" fmla="*/ 121816 w 318213"/>
              <a:gd name="connsiteY40" fmla="*/ 24909 h 297042"/>
              <a:gd name="connsiteX41" fmla="*/ 146676 w 318213"/>
              <a:gd name="connsiteY41" fmla="*/ 49818 h 297042"/>
              <a:gd name="connsiteX42" fmla="*/ 146676 w 318213"/>
              <a:gd name="connsiteY42" fmla="*/ 194597 h 297042"/>
              <a:gd name="connsiteX43" fmla="*/ 142326 w 318213"/>
              <a:gd name="connsiteY43" fmla="*/ 194291 h 297042"/>
              <a:gd name="connsiteX44" fmla="*/ 125545 w 318213"/>
              <a:gd name="connsiteY44" fmla="*/ 70368 h 297042"/>
              <a:gd name="connsiteX45" fmla="*/ 113115 w 318213"/>
              <a:gd name="connsiteY45" fmla="*/ 82823 h 297042"/>
              <a:gd name="connsiteX46" fmla="*/ 59044 w 318213"/>
              <a:gd name="connsiteY46" fmla="*/ 82823 h 297042"/>
              <a:gd name="connsiteX47" fmla="*/ 46613 w 318213"/>
              <a:gd name="connsiteY47" fmla="*/ 70368 h 297042"/>
              <a:gd name="connsiteX48" fmla="*/ 59044 w 318213"/>
              <a:gd name="connsiteY48" fmla="*/ 57914 h 297042"/>
              <a:gd name="connsiteX49" fmla="*/ 113115 w 318213"/>
              <a:gd name="connsiteY49" fmla="*/ 57914 h 297042"/>
              <a:gd name="connsiteX50" fmla="*/ 125545 w 318213"/>
              <a:gd name="connsiteY50" fmla="*/ 70368 h 297042"/>
              <a:gd name="connsiteX51" fmla="*/ 106900 w 318213"/>
              <a:gd name="connsiteY51" fmla="*/ 120186 h 297042"/>
              <a:gd name="connsiteX52" fmla="*/ 94470 w 318213"/>
              <a:gd name="connsiteY52" fmla="*/ 132641 h 297042"/>
              <a:gd name="connsiteX53" fmla="*/ 59044 w 318213"/>
              <a:gd name="connsiteY53" fmla="*/ 132641 h 297042"/>
              <a:gd name="connsiteX54" fmla="*/ 46613 w 318213"/>
              <a:gd name="connsiteY54" fmla="*/ 120186 h 297042"/>
              <a:gd name="connsiteX55" fmla="*/ 59044 w 318213"/>
              <a:gd name="connsiteY55" fmla="*/ 107732 h 297042"/>
              <a:gd name="connsiteX56" fmla="*/ 94470 w 318213"/>
              <a:gd name="connsiteY56" fmla="*/ 107732 h 297042"/>
              <a:gd name="connsiteX57" fmla="*/ 106900 w 318213"/>
              <a:gd name="connsiteY57" fmla="*/ 120186 h 297042"/>
              <a:gd name="connsiteX58" fmla="*/ 254564 w 318213"/>
              <a:gd name="connsiteY58" fmla="*/ 158520 h 297042"/>
              <a:gd name="connsiteX59" fmla="*/ 186322 w 318213"/>
              <a:gd name="connsiteY59" fmla="*/ 226745 h 297042"/>
              <a:gd name="connsiteX60" fmla="*/ 183207 w 318213"/>
              <a:gd name="connsiteY60" fmla="*/ 231944 h 297042"/>
              <a:gd name="connsiteX61" fmla="*/ 168344 w 318213"/>
              <a:gd name="connsiteY61" fmla="*/ 280966 h 297042"/>
              <a:gd name="connsiteX62" fmla="*/ 171340 w 318213"/>
              <a:gd name="connsiteY62" fmla="*/ 293285 h 297042"/>
              <a:gd name="connsiteX63" fmla="*/ 180240 w 318213"/>
              <a:gd name="connsiteY63" fmla="*/ 297043 h 297042"/>
              <a:gd name="connsiteX64" fmla="*/ 183557 w 318213"/>
              <a:gd name="connsiteY64" fmla="*/ 296588 h 297042"/>
              <a:gd name="connsiteX65" fmla="*/ 233729 w 318213"/>
              <a:gd name="connsiteY65" fmla="*/ 282664 h 297042"/>
              <a:gd name="connsiteX66" fmla="*/ 239192 w 318213"/>
              <a:gd name="connsiteY66" fmla="*/ 279475 h 297042"/>
              <a:gd name="connsiteX67" fmla="*/ 307293 w 318213"/>
              <a:gd name="connsiteY67" fmla="*/ 211372 h 297042"/>
              <a:gd name="connsiteX68" fmla="*/ 307293 w 318213"/>
              <a:gd name="connsiteY68" fmla="*/ 158530 h 297042"/>
              <a:gd name="connsiteX69" fmla="*/ 254564 w 318213"/>
              <a:gd name="connsiteY69" fmla="*/ 158520 h 297042"/>
              <a:gd name="connsiteX70" fmla="*/ 223940 w 318213"/>
              <a:gd name="connsiteY70" fmla="*/ 259531 h 297042"/>
              <a:gd name="connsiteX71" fmla="*/ 198701 w 318213"/>
              <a:gd name="connsiteY71" fmla="*/ 266537 h 297042"/>
              <a:gd name="connsiteX72" fmla="*/ 206087 w 318213"/>
              <a:gd name="connsiteY72" fmla="*/ 242172 h 297042"/>
              <a:gd name="connsiteX73" fmla="*/ 252134 w 318213"/>
              <a:gd name="connsiteY73" fmla="*/ 196137 h 297042"/>
              <a:gd name="connsiteX74" fmla="*/ 269716 w 318213"/>
              <a:gd name="connsiteY74" fmla="*/ 213753 h 297042"/>
              <a:gd name="connsiteX75" fmla="*/ 289721 w 318213"/>
              <a:gd name="connsiteY75" fmla="*/ 193748 h 297042"/>
              <a:gd name="connsiteX76" fmla="*/ 287312 w 318213"/>
              <a:gd name="connsiteY76" fmla="*/ 196156 h 297042"/>
              <a:gd name="connsiteX77" fmla="*/ 269733 w 318213"/>
              <a:gd name="connsiteY77" fmla="*/ 178543 h 297042"/>
              <a:gd name="connsiteX78" fmla="*/ 272134 w 318213"/>
              <a:gd name="connsiteY78" fmla="*/ 176144 h 297042"/>
              <a:gd name="connsiteX79" fmla="*/ 289711 w 318213"/>
              <a:gd name="connsiteY79" fmla="*/ 176144 h 297042"/>
              <a:gd name="connsiteX80" fmla="*/ 289721 w 318213"/>
              <a:gd name="connsiteY80" fmla="*/ 193748 h 2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8213" h="297042">
                <a:moveTo>
                  <a:pt x="313263" y="2506"/>
                </a:moveTo>
                <a:cubicBezTo>
                  <a:pt x="310143" y="153"/>
                  <a:pt x="306103" y="-596"/>
                  <a:pt x="302353" y="484"/>
                </a:cubicBezTo>
                <a:cubicBezTo>
                  <a:pt x="287953" y="4627"/>
                  <a:pt x="269602" y="3457"/>
                  <a:pt x="246368" y="1978"/>
                </a:cubicBezTo>
                <a:cubicBezTo>
                  <a:pt x="231821" y="1051"/>
                  <a:pt x="215334" y="0"/>
                  <a:pt x="196397" y="0"/>
                </a:cubicBezTo>
                <a:cubicBezTo>
                  <a:pt x="181559" y="0"/>
                  <a:pt x="168225" y="6556"/>
                  <a:pt x="159107" y="16918"/>
                </a:cubicBezTo>
                <a:cubicBezTo>
                  <a:pt x="149988" y="6556"/>
                  <a:pt x="136657" y="0"/>
                  <a:pt x="121816" y="0"/>
                </a:cubicBezTo>
                <a:cubicBezTo>
                  <a:pt x="102882" y="0"/>
                  <a:pt x="86392" y="1051"/>
                  <a:pt x="71845" y="1978"/>
                </a:cubicBezTo>
                <a:cubicBezTo>
                  <a:pt x="48611" y="3459"/>
                  <a:pt x="30260" y="4629"/>
                  <a:pt x="15861" y="484"/>
                </a:cubicBezTo>
                <a:cubicBezTo>
                  <a:pt x="12110" y="-596"/>
                  <a:pt x="8070" y="153"/>
                  <a:pt x="4953" y="2506"/>
                </a:cubicBezTo>
                <a:cubicBezTo>
                  <a:pt x="1833" y="4860"/>
                  <a:pt x="0" y="8543"/>
                  <a:pt x="0" y="12455"/>
                </a:cubicBezTo>
                <a:lnTo>
                  <a:pt x="0" y="219073"/>
                </a:lnTo>
                <a:cubicBezTo>
                  <a:pt x="-34" y="232403"/>
                  <a:pt x="5123" y="244943"/>
                  <a:pt x="14518" y="254381"/>
                </a:cubicBezTo>
                <a:cubicBezTo>
                  <a:pt x="23914" y="263820"/>
                  <a:pt x="36417" y="269018"/>
                  <a:pt x="49721" y="269018"/>
                </a:cubicBezTo>
                <a:lnTo>
                  <a:pt x="139840" y="269018"/>
                </a:lnTo>
                <a:cubicBezTo>
                  <a:pt x="146706" y="269018"/>
                  <a:pt x="152270" y="263442"/>
                  <a:pt x="152270" y="256563"/>
                </a:cubicBezTo>
                <a:cubicBezTo>
                  <a:pt x="152270" y="249684"/>
                  <a:pt x="146706" y="244109"/>
                  <a:pt x="139840" y="244109"/>
                </a:cubicBezTo>
                <a:lnTo>
                  <a:pt x="49721" y="244109"/>
                </a:lnTo>
                <a:cubicBezTo>
                  <a:pt x="43069" y="244109"/>
                  <a:pt x="36817" y="241511"/>
                  <a:pt x="32120" y="236792"/>
                </a:cubicBezTo>
                <a:cubicBezTo>
                  <a:pt x="27422" y="232073"/>
                  <a:pt x="24844" y="225802"/>
                  <a:pt x="24861" y="219105"/>
                </a:cubicBezTo>
                <a:lnTo>
                  <a:pt x="24861" y="212498"/>
                </a:lnTo>
                <a:cubicBezTo>
                  <a:pt x="32180" y="216750"/>
                  <a:pt x="40668" y="219200"/>
                  <a:pt x="49721" y="219200"/>
                </a:cubicBezTo>
                <a:lnTo>
                  <a:pt x="142326" y="219200"/>
                </a:lnTo>
                <a:cubicBezTo>
                  <a:pt x="145089" y="219200"/>
                  <a:pt x="146980" y="220920"/>
                  <a:pt x="147830" y="222527"/>
                </a:cubicBezTo>
                <a:cubicBezTo>
                  <a:pt x="150061" y="226748"/>
                  <a:pt x="154368" y="229156"/>
                  <a:pt x="158825" y="229156"/>
                </a:cubicBezTo>
                <a:cubicBezTo>
                  <a:pt x="160787" y="229156"/>
                  <a:pt x="162777" y="228691"/>
                  <a:pt x="164630" y="227706"/>
                </a:cubicBezTo>
                <a:cubicBezTo>
                  <a:pt x="168373" y="225721"/>
                  <a:pt x="170682" y="222092"/>
                  <a:pt x="171151" y="218178"/>
                </a:cubicBezTo>
                <a:cubicBezTo>
                  <a:pt x="171394" y="217208"/>
                  <a:pt x="171537" y="216198"/>
                  <a:pt x="171537" y="215152"/>
                </a:cubicBezTo>
                <a:lnTo>
                  <a:pt x="171537" y="49818"/>
                </a:lnTo>
                <a:cubicBezTo>
                  <a:pt x="171537" y="36084"/>
                  <a:pt x="182688" y="24909"/>
                  <a:pt x="196397" y="24909"/>
                </a:cubicBezTo>
                <a:cubicBezTo>
                  <a:pt x="214542" y="24909"/>
                  <a:pt x="230612" y="25933"/>
                  <a:pt x="244790" y="26836"/>
                </a:cubicBezTo>
                <a:cubicBezTo>
                  <a:pt x="263331" y="28018"/>
                  <a:pt x="279056" y="29020"/>
                  <a:pt x="293353" y="27466"/>
                </a:cubicBezTo>
                <a:lnTo>
                  <a:pt x="293353" y="117073"/>
                </a:lnTo>
                <a:cubicBezTo>
                  <a:pt x="293353" y="123952"/>
                  <a:pt x="298917" y="129527"/>
                  <a:pt x="305783" y="129527"/>
                </a:cubicBezTo>
                <a:cubicBezTo>
                  <a:pt x="312649" y="129527"/>
                  <a:pt x="318213" y="123952"/>
                  <a:pt x="318213" y="117073"/>
                </a:cubicBezTo>
                <a:lnTo>
                  <a:pt x="318213" y="12455"/>
                </a:lnTo>
                <a:cubicBezTo>
                  <a:pt x="318213" y="8543"/>
                  <a:pt x="316380" y="4860"/>
                  <a:pt x="313263" y="2506"/>
                </a:cubicBezTo>
                <a:close/>
                <a:moveTo>
                  <a:pt x="49721" y="194291"/>
                </a:moveTo>
                <a:cubicBezTo>
                  <a:pt x="36014" y="194291"/>
                  <a:pt x="24861" y="183116"/>
                  <a:pt x="24861" y="169382"/>
                </a:cubicBezTo>
                <a:lnTo>
                  <a:pt x="24861" y="27466"/>
                </a:lnTo>
                <a:cubicBezTo>
                  <a:pt x="39158" y="29020"/>
                  <a:pt x="54880" y="28018"/>
                  <a:pt x="73421" y="26836"/>
                </a:cubicBezTo>
                <a:cubicBezTo>
                  <a:pt x="87601" y="25933"/>
                  <a:pt x="103671" y="24909"/>
                  <a:pt x="121816" y="24909"/>
                </a:cubicBezTo>
                <a:cubicBezTo>
                  <a:pt x="135523" y="24909"/>
                  <a:pt x="146676" y="36084"/>
                  <a:pt x="146676" y="49818"/>
                </a:cubicBezTo>
                <a:lnTo>
                  <a:pt x="146676" y="194597"/>
                </a:lnTo>
                <a:cubicBezTo>
                  <a:pt x="145249" y="194395"/>
                  <a:pt x="143797" y="194291"/>
                  <a:pt x="142326" y="194291"/>
                </a:cubicBezTo>
                <a:close/>
                <a:moveTo>
                  <a:pt x="125545" y="70368"/>
                </a:moveTo>
                <a:cubicBezTo>
                  <a:pt x="125545" y="77247"/>
                  <a:pt x="119981" y="82823"/>
                  <a:pt x="113115" y="82823"/>
                </a:cubicBezTo>
                <a:lnTo>
                  <a:pt x="59044" y="82823"/>
                </a:lnTo>
                <a:cubicBezTo>
                  <a:pt x="52178" y="82823"/>
                  <a:pt x="46613" y="77247"/>
                  <a:pt x="46613" y="70368"/>
                </a:cubicBezTo>
                <a:cubicBezTo>
                  <a:pt x="46613" y="63489"/>
                  <a:pt x="52178" y="57914"/>
                  <a:pt x="59044" y="57914"/>
                </a:cubicBezTo>
                <a:lnTo>
                  <a:pt x="113115" y="57914"/>
                </a:lnTo>
                <a:cubicBezTo>
                  <a:pt x="119981" y="57914"/>
                  <a:pt x="125545" y="63489"/>
                  <a:pt x="125545" y="70368"/>
                </a:cubicBezTo>
                <a:close/>
                <a:moveTo>
                  <a:pt x="106900" y="120186"/>
                </a:moveTo>
                <a:cubicBezTo>
                  <a:pt x="106900" y="127065"/>
                  <a:pt x="101335" y="132641"/>
                  <a:pt x="94470" y="132641"/>
                </a:cubicBezTo>
                <a:lnTo>
                  <a:pt x="59044" y="132641"/>
                </a:lnTo>
                <a:cubicBezTo>
                  <a:pt x="52178" y="132641"/>
                  <a:pt x="46613" y="127065"/>
                  <a:pt x="46613" y="120186"/>
                </a:cubicBezTo>
                <a:cubicBezTo>
                  <a:pt x="46613" y="113307"/>
                  <a:pt x="52178" y="107732"/>
                  <a:pt x="59044" y="107732"/>
                </a:cubicBezTo>
                <a:lnTo>
                  <a:pt x="94470" y="107732"/>
                </a:lnTo>
                <a:cubicBezTo>
                  <a:pt x="101335" y="107732"/>
                  <a:pt x="106900" y="113307"/>
                  <a:pt x="106900" y="120186"/>
                </a:cubicBezTo>
                <a:close/>
                <a:moveTo>
                  <a:pt x="254564" y="158520"/>
                </a:moveTo>
                <a:lnTo>
                  <a:pt x="186322" y="226745"/>
                </a:lnTo>
                <a:cubicBezTo>
                  <a:pt x="184873" y="228195"/>
                  <a:pt x="183802" y="229981"/>
                  <a:pt x="183207" y="231944"/>
                </a:cubicBezTo>
                <a:lnTo>
                  <a:pt x="168344" y="280966"/>
                </a:lnTo>
                <a:cubicBezTo>
                  <a:pt x="167028" y="285313"/>
                  <a:pt x="168177" y="290035"/>
                  <a:pt x="171340" y="293285"/>
                </a:cubicBezTo>
                <a:cubicBezTo>
                  <a:pt x="173712" y="295720"/>
                  <a:pt x="176934" y="297043"/>
                  <a:pt x="180240" y="297043"/>
                </a:cubicBezTo>
                <a:cubicBezTo>
                  <a:pt x="181345" y="297043"/>
                  <a:pt x="182462" y="296895"/>
                  <a:pt x="183557" y="296588"/>
                </a:cubicBezTo>
                <a:lnTo>
                  <a:pt x="233729" y="282664"/>
                </a:lnTo>
                <a:cubicBezTo>
                  <a:pt x="235793" y="282090"/>
                  <a:pt x="237674" y="280993"/>
                  <a:pt x="239192" y="279475"/>
                </a:cubicBezTo>
                <a:lnTo>
                  <a:pt x="307293" y="211372"/>
                </a:lnTo>
                <a:cubicBezTo>
                  <a:pt x="321831" y="196804"/>
                  <a:pt x="321831" y="173099"/>
                  <a:pt x="307293" y="158530"/>
                </a:cubicBezTo>
                <a:cubicBezTo>
                  <a:pt x="292753" y="143962"/>
                  <a:pt x="269094" y="143962"/>
                  <a:pt x="254564" y="158520"/>
                </a:cubicBezTo>
                <a:close/>
                <a:moveTo>
                  <a:pt x="223940" y="259531"/>
                </a:moveTo>
                <a:lnTo>
                  <a:pt x="198701" y="266537"/>
                </a:lnTo>
                <a:lnTo>
                  <a:pt x="206087" y="242172"/>
                </a:lnTo>
                <a:lnTo>
                  <a:pt x="252134" y="196137"/>
                </a:lnTo>
                <a:lnTo>
                  <a:pt x="269716" y="213753"/>
                </a:lnTo>
                <a:close/>
                <a:moveTo>
                  <a:pt x="289721" y="193748"/>
                </a:moveTo>
                <a:lnTo>
                  <a:pt x="287312" y="196156"/>
                </a:lnTo>
                <a:lnTo>
                  <a:pt x="269733" y="178543"/>
                </a:lnTo>
                <a:lnTo>
                  <a:pt x="272134" y="176144"/>
                </a:lnTo>
                <a:cubicBezTo>
                  <a:pt x="276980" y="171286"/>
                  <a:pt x="284865" y="171286"/>
                  <a:pt x="289711" y="176144"/>
                </a:cubicBezTo>
                <a:cubicBezTo>
                  <a:pt x="294559" y="180999"/>
                  <a:pt x="294559" y="188900"/>
                  <a:pt x="289721" y="193748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105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-1249" y="0"/>
            <a:ext cx="12194499" cy="3429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4837" y="331041"/>
            <a:ext cx="712945" cy="92408"/>
            <a:chOff x="604837" y="331041"/>
            <a:chExt cx="712945" cy="92408"/>
          </a:xfrm>
        </p:grpSpPr>
        <p:sp>
          <p:nvSpPr>
            <p:cNvPr id="4" name="TextBox 3"/>
            <p:cNvSpPr txBox="1"/>
            <p:nvPr/>
          </p:nvSpPr>
          <p:spPr>
            <a:xfrm>
              <a:off x="604837" y="331041"/>
              <a:ext cx="67722" cy="924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702552" y="331041"/>
              <a:ext cx="100989" cy="924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5196" y="331041"/>
              <a:ext cx="100989" cy="924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977704" y="366552"/>
              <a:ext cx="21386" cy="924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4828" y="331041"/>
              <a:ext cx="84751" cy="924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1216793" y="331041"/>
              <a:ext cx="100989" cy="924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1045115" y="400130"/>
              <a:ext cx="21386" cy="25252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85349" y="4174024"/>
            <a:ext cx="5221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LAVINA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COMPANY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6C644-73CA-4F34-82C6-8B5A62D02CC2}"/>
              </a:ext>
            </a:extLst>
          </p:cNvPr>
          <p:cNvSpPr txBox="1"/>
          <p:nvPr/>
        </p:nvSpPr>
        <p:spPr>
          <a:xfrm>
            <a:off x="917959" y="5220115"/>
            <a:ext cx="103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maecenas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congue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fusce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pulvinar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purus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lectus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libero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urna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nunc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fusce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3938" y="4849635"/>
            <a:ext cx="2464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Our 3</a:t>
            </a:r>
            <a:r>
              <a:rPr lang="en-US" sz="1100" b="1" baseline="300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rd</a:t>
            </a:r>
            <a:r>
              <a:rPr lang="en-US" sz="1100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Most Popular Company</a:t>
            </a:r>
            <a:endParaRPr lang="en-US" sz="1100" b="1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5562600" y="2895601"/>
            <a:ext cx="1066800" cy="1066798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con 18">
            <a:extLst>
              <a:ext uri="{FF2B5EF4-FFF2-40B4-BE49-F238E27FC236}">
                <a16:creationId xmlns:a16="http://schemas.microsoft.com/office/drawing/2014/main" id="{8EDEB0DE-534D-4828-995B-8BBD6C51A30C}"/>
              </a:ext>
            </a:extLst>
          </p:cNvPr>
          <p:cNvSpPr/>
          <p:nvPr/>
        </p:nvSpPr>
        <p:spPr>
          <a:xfrm>
            <a:off x="5900737" y="3233739"/>
            <a:ext cx="390526" cy="390524"/>
          </a:xfrm>
          <a:custGeom>
            <a:avLst/>
            <a:gdLst>
              <a:gd name="connsiteX0" fmla="*/ 143991 w 319148"/>
              <a:gd name="connsiteY0" fmla="*/ 244347 h 319147"/>
              <a:gd name="connsiteX1" fmla="*/ 182014 w 319148"/>
              <a:gd name="connsiteY1" fmla="*/ 244347 h 319147"/>
              <a:gd name="connsiteX2" fmla="*/ 194481 w 319148"/>
              <a:gd name="connsiteY2" fmla="*/ 256814 h 319147"/>
              <a:gd name="connsiteX3" fmla="*/ 182014 w 319148"/>
              <a:gd name="connsiteY3" fmla="*/ 269280 h 319147"/>
              <a:gd name="connsiteX4" fmla="*/ 143991 w 319148"/>
              <a:gd name="connsiteY4" fmla="*/ 269280 h 319147"/>
              <a:gd name="connsiteX5" fmla="*/ 131524 w 319148"/>
              <a:gd name="connsiteY5" fmla="*/ 256814 h 319147"/>
              <a:gd name="connsiteX6" fmla="*/ 143991 w 319148"/>
              <a:gd name="connsiteY6" fmla="*/ 244347 h 319147"/>
              <a:gd name="connsiteX7" fmla="*/ 62958 w 319148"/>
              <a:gd name="connsiteY7" fmla="*/ 244347 h 319147"/>
              <a:gd name="connsiteX8" fmla="*/ 100981 w 319148"/>
              <a:gd name="connsiteY8" fmla="*/ 244347 h 319147"/>
              <a:gd name="connsiteX9" fmla="*/ 113448 w 319148"/>
              <a:gd name="connsiteY9" fmla="*/ 256814 h 319147"/>
              <a:gd name="connsiteX10" fmla="*/ 100981 w 319148"/>
              <a:gd name="connsiteY10" fmla="*/ 269280 h 319147"/>
              <a:gd name="connsiteX11" fmla="*/ 62958 w 319148"/>
              <a:gd name="connsiteY11" fmla="*/ 269280 h 319147"/>
              <a:gd name="connsiteX12" fmla="*/ 50491 w 319148"/>
              <a:gd name="connsiteY12" fmla="*/ 256814 h 319147"/>
              <a:gd name="connsiteX13" fmla="*/ 62958 w 319148"/>
              <a:gd name="connsiteY13" fmla="*/ 244347 h 319147"/>
              <a:gd name="connsiteX14" fmla="*/ 143991 w 319148"/>
              <a:gd name="connsiteY14" fmla="*/ 196350 h 319147"/>
              <a:gd name="connsiteX15" fmla="*/ 182014 w 319148"/>
              <a:gd name="connsiteY15" fmla="*/ 196350 h 319147"/>
              <a:gd name="connsiteX16" fmla="*/ 194481 w 319148"/>
              <a:gd name="connsiteY16" fmla="*/ 208817 h 319147"/>
              <a:gd name="connsiteX17" fmla="*/ 182014 w 319148"/>
              <a:gd name="connsiteY17" fmla="*/ 221283 h 319147"/>
              <a:gd name="connsiteX18" fmla="*/ 143991 w 319148"/>
              <a:gd name="connsiteY18" fmla="*/ 221283 h 319147"/>
              <a:gd name="connsiteX19" fmla="*/ 131524 w 319148"/>
              <a:gd name="connsiteY19" fmla="*/ 208817 h 319147"/>
              <a:gd name="connsiteX20" fmla="*/ 143991 w 319148"/>
              <a:gd name="connsiteY20" fmla="*/ 196350 h 319147"/>
              <a:gd name="connsiteX21" fmla="*/ 62958 w 319148"/>
              <a:gd name="connsiteY21" fmla="*/ 196350 h 319147"/>
              <a:gd name="connsiteX22" fmla="*/ 100981 w 319148"/>
              <a:gd name="connsiteY22" fmla="*/ 196350 h 319147"/>
              <a:gd name="connsiteX23" fmla="*/ 113448 w 319148"/>
              <a:gd name="connsiteY23" fmla="*/ 208817 h 319147"/>
              <a:gd name="connsiteX24" fmla="*/ 100981 w 319148"/>
              <a:gd name="connsiteY24" fmla="*/ 221283 h 319147"/>
              <a:gd name="connsiteX25" fmla="*/ 62958 w 319148"/>
              <a:gd name="connsiteY25" fmla="*/ 221283 h 319147"/>
              <a:gd name="connsiteX26" fmla="*/ 50491 w 319148"/>
              <a:gd name="connsiteY26" fmla="*/ 208817 h 319147"/>
              <a:gd name="connsiteX27" fmla="*/ 62958 w 319148"/>
              <a:gd name="connsiteY27" fmla="*/ 196350 h 319147"/>
              <a:gd name="connsiteX28" fmla="*/ 143991 w 319148"/>
              <a:gd name="connsiteY28" fmla="*/ 147730 h 319147"/>
              <a:gd name="connsiteX29" fmla="*/ 182014 w 319148"/>
              <a:gd name="connsiteY29" fmla="*/ 147730 h 319147"/>
              <a:gd name="connsiteX30" fmla="*/ 194481 w 319148"/>
              <a:gd name="connsiteY30" fmla="*/ 160197 h 319147"/>
              <a:gd name="connsiteX31" fmla="*/ 182014 w 319148"/>
              <a:gd name="connsiteY31" fmla="*/ 172663 h 319147"/>
              <a:gd name="connsiteX32" fmla="*/ 143991 w 319148"/>
              <a:gd name="connsiteY32" fmla="*/ 172663 h 319147"/>
              <a:gd name="connsiteX33" fmla="*/ 131524 w 319148"/>
              <a:gd name="connsiteY33" fmla="*/ 160197 h 319147"/>
              <a:gd name="connsiteX34" fmla="*/ 143991 w 319148"/>
              <a:gd name="connsiteY34" fmla="*/ 147730 h 319147"/>
              <a:gd name="connsiteX35" fmla="*/ 62958 w 319148"/>
              <a:gd name="connsiteY35" fmla="*/ 147730 h 319147"/>
              <a:gd name="connsiteX36" fmla="*/ 100981 w 319148"/>
              <a:gd name="connsiteY36" fmla="*/ 147730 h 319147"/>
              <a:gd name="connsiteX37" fmla="*/ 113448 w 319148"/>
              <a:gd name="connsiteY37" fmla="*/ 160197 h 319147"/>
              <a:gd name="connsiteX38" fmla="*/ 100981 w 319148"/>
              <a:gd name="connsiteY38" fmla="*/ 172663 h 319147"/>
              <a:gd name="connsiteX39" fmla="*/ 62958 w 319148"/>
              <a:gd name="connsiteY39" fmla="*/ 172663 h 319147"/>
              <a:gd name="connsiteX40" fmla="*/ 50491 w 319148"/>
              <a:gd name="connsiteY40" fmla="*/ 160197 h 319147"/>
              <a:gd name="connsiteX41" fmla="*/ 62958 w 319148"/>
              <a:gd name="connsiteY41" fmla="*/ 147730 h 319147"/>
              <a:gd name="connsiteX42" fmla="*/ 75424 w 319148"/>
              <a:gd name="connsiteY42" fmla="*/ 74800 h 319147"/>
              <a:gd name="connsiteX43" fmla="*/ 75424 w 319148"/>
              <a:gd name="connsiteY43" fmla="*/ 99111 h 319147"/>
              <a:gd name="connsiteX44" fmla="*/ 169548 w 319148"/>
              <a:gd name="connsiteY44" fmla="*/ 99111 h 319147"/>
              <a:gd name="connsiteX45" fmla="*/ 169548 w 319148"/>
              <a:gd name="connsiteY45" fmla="*/ 74800 h 319147"/>
              <a:gd name="connsiteX46" fmla="*/ 62958 w 319148"/>
              <a:gd name="connsiteY46" fmla="*/ 49867 h 319147"/>
              <a:gd name="connsiteX47" fmla="*/ 182014 w 319148"/>
              <a:gd name="connsiteY47" fmla="*/ 49867 h 319147"/>
              <a:gd name="connsiteX48" fmla="*/ 194481 w 319148"/>
              <a:gd name="connsiteY48" fmla="*/ 62334 h 319147"/>
              <a:gd name="connsiteX49" fmla="*/ 194481 w 319148"/>
              <a:gd name="connsiteY49" fmla="*/ 111577 h 319147"/>
              <a:gd name="connsiteX50" fmla="*/ 182014 w 319148"/>
              <a:gd name="connsiteY50" fmla="*/ 124044 h 319147"/>
              <a:gd name="connsiteX51" fmla="*/ 62958 w 319148"/>
              <a:gd name="connsiteY51" fmla="*/ 124044 h 319147"/>
              <a:gd name="connsiteX52" fmla="*/ 50491 w 319148"/>
              <a:gd name="connsiteY52" fmla="*/ 111577 h 319147"/>
              <a:gd name="connsiteX53" fmla="*/ 50491 w 319148"/>
              <a:gd name="connsiteY53" fmla="*/ 62334 h 319147"/>
              <a:gd name="connsiteX54" fmla="*/ 62958 w 319148"/>
              <a:gd name="connsiteY54" fmla="*/ 49867 h 319147"/>
              <a:gd name="connsiteX55" fmla="*/ 24935 w 319148"/>
              <a:gd name="connsiteY55" fmla="*/ 24933 h 319147"/>
              <a:gd name="connsiteX56" fmla="*/ 24933 w 319148"/>
              <a:gd name="connsiteY56" fmla="*/ 269277 h 319147"/>
              <a:gd name="connsiteX57" fmla="*/ 49867 w 319148"/>
              <a:gd name="connsiteY57" fmla="*/ 294211 h 319147"/>
              <a:gd name="connsiteX58" fmla="*/ 226109 w 319148"/>
              <a:gd name="connsiteY58" fmla="*/ 294213 h 319147"/>
              <a:gd name="connsiteX59" fmla="*/ 219415 w 319148"/>
              <a:gd name="connsiteY59" fmla="*/ 269277 h 319147"/>
              <a:gd name="connsiteX60" fmla="*/ 219415 w 319148"/>
              <a:gd name="connsiteY60" fmla="*/ 24933 h 319147"/>
              <a:gd name="connsiteX61" fmla="*/ 12469 w 319148"/>
              <a:gd name="connsiteY61" fmla="*/ 0 h 319147"/>
              <a:gd name="connsiteX62" fmla="*/ 231882 w 319148"/>
              <a:gd name="connsiteY62" fmla="*/ 0 h 319147"/>
              <a:gd name="connsiteX63" fmla="*/ 244348 w 319148"/>
              <a:gd name="connsiteY63" fmla="*/ 12467 h 319147"/>
              <a:gd name="connsiteX64" fmla="*/ 244348 w 319148"/>
              <a:gd name="connsiteY64" fmla="*/ 163313 h 319147"/>
              <a:gd name="connsiteX65" fmla="*/ 306681 w 319148"/>
              <a:gd name="connsiteY65" fmla="*/ 163313 h 319147"/>
              <a:gd name="connsiteX66" fmla="*/ 319148 w 319148"/>
              <a:gd name="connsiteY66" fmla="*/ 175779 h 319147"/>
              <a:gd name="connsiteX67" fmla="*/ 319148 w 319148"/>
              <a:gd name="connsiteY67" fmla="*/ 206946 h 319147"/>
              <a:gd name="connsiteX68" fmla="*/ 306681 w 319148"/>
              <a:gd name="connsiteY68" fmla="*/ 219413 h 319147"/>
              <a:gd name="connsiteX69" fmla="*/ 294215 w 319148"/>
              <a:gd name="connsiteY69" fmla="*/ 206947 h 319147"/>
              <a:gd name="connsiteX70" fmla="*/ 294215 w 319148"/>
              <a:gd name="connsiteY70" fmla="*/ 188247 h 319147"/>
              <a:gd name="connsiteX71" fmla="*/ 244348 w 319148"/>
              <a:gd name="connsiteY71" fmla="*/ 188247 h 319147"/>
              <a:gd name="connsiteX72" fmla="*/ 244348 w 319148"/>
              <a:gd name="connsiteY72" fmla="*/ 269277 h 319147"/>
              <a:gd name="connsiteX73" fmla="*/ 269279 w 319148"/>
              <a:gd name="connsiteY73" fmla="*/ 294211 h 319147"/>
              <a:gd name="connsiteX74" fmla="*/ 269281 w 319148"/>
              <a:gd name="connsiteY74" fmla="*/ 294211 h 319147"/>
              <a:gd name="connsiteX75" fmla="*/ 286911 w 319148"/>
              <a:gd name="connsiteY75" fmla="*/ 286909 h 319147"/>
              <a:gd name="connsiteX76" fmla="*/ 294215 w 319148"/>
              <a:gd name="connsiteY76" fmla="*/ 269277 h 319147"/>
              <a:gd name="connsiteX77" fmla="*/ 306681 w 319148"/>
              <a:gd name="connsiteY77" fmla="*/ 256811 h 319147"/>
              <a:gd name="connsiteX78" fmla="*/ 319148 w 319148"/>
              <a:gd name="connsiteY78" fmla="*/ 269277 h 319147"/>
              <a:gd name="connsiteX79" fmla="*/ 304541 w 319148"/>
              <a:gd name="connsiteY79" fmla="*/ 304540 h 319147"/>
              <a:gd name="connsiteX80" fmla="*/ 269565 w 319148"/>
              <a:gd name="connsiteY80" fmla="*/ 319144 h 319147"/>
              <a:gd name="connsiteX81" fmla="*/ 269280 w 319148"/>
              <a:gd name="connsiteY81" fmla="*/ 319147 h 319147"/>
              <a:gd name="connsiteX82" fmla="*/ 49867 w 319148"/>
              <a:gd name="connsiteY82" fmla="*/ 319145 h 319147"/>
              <a:gd name="connsiteX83" fmla="*/ 0 w 319148"/>
              <a:gd name="connsiteY83" fmla="*/ 269277 h 319147"/>
              <a:gd name="connsiteX84" fmla="*/ 2 w 319148"/>
              <a:gd name="connsiteY84" fmla="*/ 12467 h 319147"/>
              <a:gd name="connsiteX85" fmla="*/ 12469 w 319148"/>
              <a:gd name="connsiteY85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19148" h="319147">
                <a:moveTo>
                  <a:pt x="143991" y="244347"/>
                </a:moveTo>
                <a:lnTo>
                  <a:pt x="182014" y="244347"/>
                </a:lnTo>
                <a:cubicBezTo>
                  <a:pt x="188900" y="244347"/>
                  <a:pt x="194481" y="249928"/>
                  <a:pt x="194481" y="256814"/>
                </a:cubicBezTo>
                <a:cubicBezTo>
                  <a:pt x="194481" y="263699"/>
                  <a:pt x="188900" y="269280"/>
                  <a:pt x="182014" y="269280"/>
                </a:cubicBezTo>
                <a:lnTo>
                  <a:pt x="143991" y="269280"/>
                </a:lnTo>
                <a:cubicBezTo>
                  <a:pt x="137105" y="269280"/>
                  <a:pt x="131524" y="263699"/>
                  <a:pt x="131524" y="256814"/>
                </a:cubicBezTo>
                <a:cubicBezTo>
                  <a:pt x="131524" y="249928"/>
                  <a:pt x="137105" y="244347"/>
                  <a:pt x="143991" y="244347"/>
                </a:cubicBezTo>
                <a:close/>
                <a:moveTo>
                  <a:pt x="62958" y="244347"/>
                </a:moveTo>
                <a:lnTo>
                  <a:pt x="100981" y="244347"/>
                </a:lnTo>
                <a:cubicBezTo>
                  <a:pt x="107867" y="244347"/>
                  <a:pt x="113448" y="249928"/>
                  <a:pt x="113448" y="256814"/>
                </a:cubicBezTo>
                <a:cubicBezTo>
                  <a:pt x="113448" y="263699"/>
                  <a:pt x="107867" y="269280"/>
                  <a:pt x="100981" y="269280"/>
                </a:cubicBezTo>
                <a:lnTo>
                  <a:pt x="62958" y="269280"/>
                </a:lnTo>
                <a:cubicBezTo>
                  <a:pt x="56072" y="269280"/>
                  <a:pt x="50491" y="263699"/>
                  <a:pt x="50491" y="256814"/>
                </a:cubicBezTo>
                <a:cubicBezTo>
                  <a:pt x="50491" y="249928"/>
                  <a:pt x="56072" y="244347"/>
                  <a:pt x="62958" y="244347"/>
                </a:cubicBezTo>
                <a:close/>
                <a:moveTo>
                  <a:pt x="143991" y="196350"/>
                </a:moveTo>
                <a:lnTo>
                  <a:pt x="182014" y="196350"/>
                </a:lnTo>
                <a:cubicBezTo>
                  <a:pt x="188900" y="196350"/>
                  <a:pt x="194481" y="201931"/>
                  <a:pt x="194481" y="208817"/>
                </a:cubicBezTo>
                <a:cubicBezTo>
                  <a:pt x="194481" y="215702"/>
                  <a:pt x="188900" y="221283"/>
                  <a:pt x="182014" y="221283"/>
                </a:cubicBezTo>
                <a:lnTo>
                  <a:pt x="143991" y="221283"/>
                </a:lnTo>
                <a:cubicBezTo>
                  <a:pt x="137105" y="221283"/>
                  <a:pt x="131524" y="215702"/>
                  <a:pt x="131524" y="208817"/>
                </a:cubicBezTo>
                <a:cubicBezTo>
                  <a:pt x="131524" y="201931"/>
                  <a:pt x="137105" y="196350"/>
                  <a:pt x="143991" y="196350"/>
                </a:cubicBezTo>
                <a:close/>
                <a:moveTo>
                  <a:pt x="62958" y="196350"/>
                </a:moveTo>
                <a:lnTo>
                  <a:pt x="100981" y="196350"/>
                </a:lnTo>
                <a:cubicBezTo>
                  <a:pt x="107867" y="196350"/>
                  <a:pt x="113448" y="201931"/>
                  <a:pt x="113448" y="208817"/>
                </a:cubicBezTo>
                <a:cubicBezTo>
                  <a:pt x="113448" y="215702"/>
                  <a:pt x="107867" y="221283"/>
                  <a:pt x="100981" y="221283"/>
                </a:cubicBezTo>
                <a:lnTo>
                  <a:pt x="62958" y="221283"/>
                </a:lnTo>
                <a:cubicBezTo>
                  <a:pt x="56072" y="221283"/>
                  <a:pt x="50491" y="215702"/>
                  <a:pt x="50491" y="208817"/>
                </a:cubicBezTo>
                <a:cubicBezTo>
                  <a:pt x="50491" y="201931"/>
                  <a:pt x="56072" y="196350"/>
                  <a:pt x="62958" y="196350"/>
                </a:cubicBezTo>
                <a:close/>
                <a:moveTo>
                  <a:pt x="143991" y="147730"/>
                </a:moveTo>
                <a:lnTo>
                  <a:pt x="182014" y="147730"/>
                </a:lnTo>
                <a:cubicBezTo>
                  <a:pt x="188900" y="147730"/>
                  <a:pt x="194481" y="153311"/>
                  <a:pt x="194481" y="160197"/>
                </a:cubicBezTo>
                <a:cubicBezTo>
                  <a:pt x="194481" y="167082"/>
                  <a:pt x="188900" y="172663"/>
                  <a:pt x="182014" y="172663"/>
                </a:cubicBezTo>
                <a:lnTo>
                  <a:pt x="143991" y="172663"/>
                </a:lnTo>
                <a:cubicBezTo>
                  <a:pt x="137105" y="172663"/>
                  <a:pt x="131524" y="167082"/>
                  <a:pt x="131524" y="160197"/>
                </a:cubicBezTo>
                <a:cubicBezTo>
                  <a:pt x="131524" y="153311"/>
                  <a:pt x="137105" y="147730"/>
                  <a:pt x="143991" y="147730"/>
                </a:cubicBezTo>
                <a:close/>
                <a:moveTo>
                  <a:pt x="62958" y="147730"/>
                </a:moveTo>
                <a:lnTo>
                  <a:pt x="100981" y="147730"/>
                </a:lnTo>
                <a:cubicBezTo>
                  <a:pt x="107867" y="147730"/>
                  <a:pt x="113448" y="153311"/>
                  <a:pt x="113448" y="160197"/>
                </a:cubicBezTo>
                <a:cubicBezTo>
                  <a:pt x="113448" y="167082"/>
                  <a:pt x="107867" y="172663"/>
                  <a:pt x="100981" y="172663"/>
                </a:cubicBezTo>
                <a:lnTo>
                  <a:pt x="62958" y="172663"/>
                </a:lnTo>
                <a:cubicBezTo>
                  <a:pt x="56072" y="172663"/>
                  <a:pt x="50491" y="167082"/>
                  <a:pt x="50491" y="160197"/>
                </a:cubicBezTo>
                <a:cubicBezTo>
                  <a:pt x="50491" y="153311"/>
                  <a:pt x="56072" y="147730"/>
                  <a:pt x="62958" y="147730"/>
                </a:cubicBezTo>
                <a:close/>
                <a:moveTo>
                  <a:pt x="75424" y="74800"/>
                </a:moveTo>
                <a:lnTo>
                  <a:pt x="75424" y="99111"/>
                </a:lnTo>
                <a:lnTo>
                  <a:pt x="169548" y="99111"/>
                </a:lnTo>
                <a:lnTo>
                  <a:pt x="169548" y="74800"/>
                </a:lnTo>
                <a:close/>
                <a:moveTo>
                  <a:pt x="62958" y="49867"/>
                </a:moveTo>
                <a:lnTo>
                  <a:pt x="182014" y="49867"/>
                </a:lnTo>
                <a:cubicBezTo>
                  <a:pt x="188900" y="49867"/>
                  <a:pt x="194481" y="55448"/>
                  <a:pt x="194481" y="62334"/>
                </a:cubicBezTo>
                <a:lnTo>
                  <a:pt x="194481" y="111577"/>
                </a:lnTo>
                <a:cubicBezTo>
                  <a:pt x="194481" y="118463"/>
                  <a:pt x="188900" y="124044"/>
                  <a:pt x="182014" y="124044"/>
                </a:cubicBezTo>
                <a:lnTo>
                  <a:pt x="62958" y="124044"/>
                </a:lnTo>
                <a:cubicBezTo>
                  <a:pt x="56072" y="124044"/>
                  <a:pt x="50491" y="118463"/>
                  <a:pt x="50491" y="111577"/>
                </a:cubicBezTo>
                <a:lnTo>
                  <a:pt x="50491" y="62334"/>
                </a:lnTo>
                <a:cubicBezTo>
                  <a:pt x="50491" y="55448"/>
                  <a:pt x="56072" y="49867"/>
                  <a:pt x="62958" y="49867"/>
                </a:cubicBezTo>
                <a:close/>
                <a:moveTo>
                  <a:pt x="24935" y="24933"/>
                </a:moveTo>
                <a:lnTo>
                  <a:pt x="24933" y="269277"/>
                </a:lnTo>
                <a:cubicBezTo>
                  <a:pt x="24933" y="283026"/>
                  <a:pt x="36119" y="294211"/>
                  <a:pt x="49867" y="294211"/>
                </a:cubicBezTo>
                <a:lnTo>
                  <a:pt x="226109" y="294213"/>
                </a:lnTo>
                <a:cubicBezTo>
                  <a:pt x="221853" y="286874"/>
                  <a:pt x="219415" y="278354"/>
                  <a:pt x="219415" y="269277"/>
                </a:cubicBezTo>
                <a:lnTo>
                  <a:pt x="219415" y="24933"/>
                </a:lnTo>
                <a:close/>
                <a:moveTo>
                  <a:pt x="12469" y="0"/>
                </a:moveTo>
                <a:lnTo>
                  <a:pt x="231882" y="0"/>
                </a:lnTo>
                <a:cubicBezTo>
                  <a:pt x="238767" y="0"/>
                  <a:pt x="244348" y="5581"/>
                  <a:pt x="244348" y="12467"/>
                </a:cubicBezTo>
                <a:lnTo>
                  <a:pt x="244348" y="163313"/>
                </a:lnTo>
                <a:lnTo>
                  <a:pt x="306681" y="163313"/>
                </a:lnTo>
                <a:cubicBezTo>
                  <a:pt x="313567" y="163313"/>
                  <a:pt x="319148" y="168894"/>
                  <a:pt x="319148" y="175779"/>
                </a:cubicBezTo>
                <a:lnTo>
                  <a:pt x="319148" y="206946"/>
                </a:lnTo>
                <a:cubicBezTo>
                  <a:pt x="319148" y="213832"/>
                  <a:pt x="313567" y="219413"/>
                  <a:pt x="306681" y="219413"/>
                </a:cubicBezTo>
                <a:cubicBezTo>
                  <a:pt x="299797" y="219413"/>
                  <a:pt x="294215" y="213832"/>
                  <a:pt x="294215" y="206947"/>
                </a:cubicBezTo>
                <a:lnTo>
                  <a:pt x="294215" y="188247"/>
                </a:lnTo>
                <a:lnTo>
                  <a:pt x="244348" y="188247"/>
                </a:lnTo>
                <a:lnTo>
                  <a:pt x="244348" y="269277"/>
                </a:lnTo>
                <a:cubicBezTo>
                  <a:pt x="244348" y="283024"/>
                  <a:pt x="255532" y="294210"/>
                  <a:pt x="269279" y="294211"/>
                </a:cubicBezTo>
                <a:cubicBezTo>
                  <a:pt x="269279" y="294211"/>
                  <a:pt x="269281" y="294211"/>
                  <a:pt x="269281" y="294211"/>
                </a:cubicBezTo>
                <a:cubicBezTo>
                  <a:pt x="275941" y="294211"/>
                  <a:pt x="282201" y="291618"/>
                  <a:pt x="286911" y="286909"/>
                </a:cubicBezTo>
                <a:cubicBezTo>
                  <a:pt x="291621" y="282199"/>
                  <a:pt x="294215" y="275938"/>
                  <a:pt x="294215" y="269277"/>
                </a:cubicBezTo>
                <a:cubicBezTo>
                  <a:pt x="294215" y="262392"/>
                  <a:pt x="299796" y="256811"/>
                  <a:pt x="306681" y="256811"/>
                </a:cubicBezTo>
                <a:cubicBezTo>
                  <a:pt x="313567" y="256811"/>
                  <a:pt x="319148" y="262392"/>
                  <a:pt x="319148" y="269277"/>
                </a:cubicBezTo>
                <a:cubicBezTo>
                  <a:pt x="319148" y="282598"/>
                  <a:pt x="313961" y="295122"/>
                  <a:pt x="304541" y="304540"/>
                </a:cubicBezTo>
                <a:cubicBezTo>
                  <a:pt x="295189" y="313891"/>
                  <a:pt x="282779" y="319071"/>
                  <a:pt x="269565" y="319144"/>
                </a:cubicBezTo>
                <a:cubicBezTo>
                  <a:pt x="269471" y="319146"/>
                  <a:pt x="269375" y="319147"/>
                  <a:pt x="269280" y="319147"/>
                </a:cubicBezTo>
                <a:lnTo>
                  <a:pt x="49867" y="319145"/>
                </a:lnTo>
                <a:cubicBezTo>
                  <a:pt x="22370" y="319144"/>
                  <a:pt x="0" y="296773"/>
                  <a:pt x="0" y="269277"/>
                </a:cubicBezTo>
                <a:lnTo>
                  <a:pt x="2" y="12467"/>
                </a:lnTo>
                <a:cubicBezTo>
                  <a:pt x="2" y="5581"/>
                  <a:pt x="5584" y="0"/>
                  <a:pt x="12469" y="0"/>
                </a:cubicBezTo>
                <a:close/>
              </a:path>
            </a:pathLst>
          </a:custGeom>
          <a:solidFill>
            <a:schemeClr val="tx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4606810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610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379415" y="2158630"/>
            <a:ext cx="4750936" cy="2950174"/>
            <a:chOff x="6500186" y="2158630"/>
            <a:chExt cx="4750936" cy="2950174"/>
          </a:xfrm>
        </p:grpSpPr>
        <p:grpSp>
          <p:nvGrpSpPr>
            <p:cNvPr id="14" name="Button">
              <a:extLst>
                <a:ext uri="{FF2B5EF4-FFF2-40B4-BE49-F238E27FC236}">
                  <a16:creationId xmlns:a16="http://schemas.microsoft.com/office/drawing/2014/main" id="{DFDC468C-6728-405C-B102-D65C31CF3627}"/>
                </a:ext>
              </a:extLst>
            </p:cNvPr>
            <p:cNvGrpSpPr/>
            <p:nvPr/>
          </p:nvGrpSpPr>
          <p:grpSpPr>
            <a:xfrm>
              <a:off x="6500186" y="4815165"/>
              <a:ext cx="1809351" cy="293639"/>
              <a:chOff x="4974938" y="3329013"/>
              <a:chExt cx="1809587" cy="293677"/>
            </a:xfrm>
          </p:grpSpPr>
          <p:sp>
            <p:nvSpPr>
              <p:cNvPr id="15" name="Base Shape">
                <a:extLst>
                  <a:ext uri="{FF2B5EF4-FFF2-40B4-BE49-F238E27FC236}">
                    <a16:creationId xmlns:a16="http://schemas.microsoft.com/office/drawing/2014/main" id="{77995F68-BF11-407F-AABD-67FEC0A8C004}"/>
                  </a:ext>
                </a:extLst>
              </p:cNvPr>
              <p:cNvSpPr/>
              <p:nvPr/>
            </p:nvSpPr>
            <p:spPr>
              <a:xfrm>
                <a:off x="4974938" y="3364904"/>
                <a:ext cx="1809587" cy="2577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Learn More">
                <a:extLst>
                  <a:ext uri="{FF2B5EF4-FFF2-40B4-BE49-F238E27FC236}">
                    <a16:creationId xmlns:a16="http://schemas.microsoft.com/office/drawing/2014/main" id="{AEE854BA-9B6D-47DB-BA8C-DFF0D2E8FE5D}"/>
                  </a:ext>
                </a:extLst>
              </p:cNvPr>
              <p:cNvSpPr txBox="1"/>
              <p:nvPr/>
            </p:nvSpPr>
            <p:spPr>
              <a:xfrm>
                <a:off x="5193698" y="3329013"/>
                <a:ext cx="849656" cy="247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200">
                    <a:solidFill>
                      <a:schemeClr val="bg1"/>
                    </a:solidFill>
                    <a:latin typeface="+mj-lt"/>
                  </a:rPr>
                  <a:t>Learn more</a:t>
                </a:r>
                <a:endParaRPr lang="en-ID" sz="120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7" name="Separator">
                <a:extLst>
                  <a:ext uri="{FF2B5EF4-FFF2-40B4-BE49-F238E27FC236}">
                    <a16:creationId xmlns:a16="http://schemas.microsoft.com/office/drawing/2014/main" id="{A889703B-8116-4816-95EF-2EA71393C6E4}"/>
                  </a:ext>
                </a:extLst>
              </p:cNvPr>
              <p:cNvCxnSpPr/>
              <p:nvPr/>
            </p:nvCxnSpPr>
            <p:spPr>
              <a:xfrm>
                <a:off x="6207916" y="3412834"/>
                <a:ext cx="0" cy="1619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lay Icon">
                <a:extLst>
                  <a:ext uri="{FF2B5EF4-FFF2-40B4-BE49-F238E27FC236}">
                    <a16:creationId xmlns:a16="http://schemas.microsoft.com/office/drawing/2014/main" id="{FDD32BB4-0886-4686-B6E6-5F19395DA546}"/>
                  </a:ext>
                </a:extLst>
              </p:cNvPr>
              <p:cNvSpPr/>
              <p:nvPr/>
            </p:nvSpPr>
            <p:spPr>
              <a:xfrm>
                <a:off x="6413683" y="3423169"/>
                <a:ext cx="141260" cy="141257"/>
              </a:xfrm>
              <a:custGeom>
                <a:avLst/>
                <a:gdLst>
                  <a:gd name="connsiteX0" fmla="*/ 49967 w 141260"/>
                  <a:gd name="connsiteY0" fmla="*/ 41360 h 141257"/>
                  <a:gd name="connsiteX1" fmla="*/ 45630 w 141260"/>
                  <a:gd name="connsiteY1" fmla="*/ 48908 h 141257"/>
                  <a:gd name="connsiteX2" fmla="*/ 45630 w 141260"/>
                  <a:gd name="connsiteY2" fmla="*/ 89618 h 141257"/>
                  <a:gd name="connsiteX3" fmla="*/ 58608 w 141260"/>
                  <a:gd name="connsiteY3" fmla="*/ 97132 h 141257"/>
                  <a:gd name="connsiteX4" fmla="*/ 93855 w 141260"/>
                  <a:gd name="connsiteY4" fmla="*/ 76777 h 141257"/>
                  <a:gd name="connsiteX5" fmla="*/ 93855 w 141260"/>
                  <a:gd name="connsiteY5" fmla="*/ 61750 h 141257"/>
                  <a:gd name="connsiteX6" fmla="*/ 58608 w 141260"/>
                  <a:gd name="connsiteY6" fmla="*/ 41395 h 141257"/>
                  <a:gd name="connsiteX7" fmla="*/ 49967 w 141260"/>
                  <a:gd name="connsiteY7" fmla="*/ 41360 h 141257"/>
                  <a:gd name="connsiteX8" fmla="*/ 23543 w 141260"/>
                  <a:gd name="connsiteY8" fmla="*/ 0 h 141257"/>
                  <a:gd name="connsiteX9" fmla="*/ 117717 w 141260"/>
                  <a:gd name="connsiteY9" fmla="*/ 0 h 141257"/>
                  <a:gd name="connsiteX10" fmla="*/ 141260 w 141260"/>
                  <a:gd name="connsiteY10" fmla="*/ 23543 h 141257"/>
                  <a:gd name="connsiteX11" fmla="*/ 141260 w 141260"/>
                  <a:gd name="connsiteY11" fmla="*/ 117714 h 141257"/>
                  <a:gd name="connsiteX12" fmla="*/ 117717 w 141260"/>
                  <a:gd name="connsiteY12" fmla="*/ 141257 h 141257"/>
                  <a:gd name="connsiteX13" fmla="*/ 23543 w 141260"/>
                  <a:gd name="connsiteY13" fmla="*/ 141257 h 141257"/>
                  <a:gd name="connsiteX14" fmla="*/ 0 w 141260"/>
                  <a:gd name="connsiteY14" fmla="*/ 117714 h 141257"/>
                  <a:gd name="connsiteX15" fmla="*/ 0 w 141260"/>
                  <a:gd name="connsiteY15" fmla="*/ 23543 h 141257"/>
                  <a:gd name="connsiteX16" fmla="*/ 23543 w 141260"/>
                  <a:gd name="connsiteY16" fmla="*/ 0 h 14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260" h="141257">
                    <a:moveTo>
                      <a:pt x="49967" y="41360"/>
                    </a:moveTo>
                    <a:cubicBezTo>
                      <a:pt x="47440" y="42829"/>
                      <a:pt x="45630" y="45561"/>
                      <a:pt x="45630" y="48908"/>
                    </a:cubicBezTo>
                    <a:lnTo>
                      <a:pt x="45630" y="89618"/>
                    </a:lnTo>
                    <a:cubicBezTo>
                      <a:pt x="45630" y="96313"/>
                      <a:pt x="52870" y="100411"/>
                      <a:pt x="58608" y="97132"/>
                    </a:cubicBezTo>
                    <a:lnTo>
                      <a:pt x="93855" y="76777"/>
                    </a:lnTo>
                    <a:cubicBezTo>
                      <a:pt x="99593" y="73498"/>
                      <a:pt x="99593" y="65165"/>
                      <a:pt x="93855" y="61750"/>
                    </a:cubicBezTo>
                    <a:lnTo>
                      <a:pt x="58608" y="41395"/>
                    </a:lnTo>
                    <a:cubicBezTo>
                      <a:pt x="55739" y="39687"/>
                      <a:pt x="52495" y="39892"/>
                      <a:pt x="49967" y="41360"/>
                    </a:cubicBezTo>
                    <a:close/>
                    <a:moveTo>
                      <a:pt x="23543" y="0"/>
                    </a:moveTo>
                    <a:lnTo>
                      <a:pt x="117717" y="0"/>
                    </a:lnTo>
                    <a:cubicBezTo>
                      <a:pt x="130719" y="0"/>
                      <a:pt x="141260" y="10541"/>
                      <a:pt x="141260" y="23543"/>
                    </a:cubicBezTo>
                    <a:lnTo>
                      <a:pt x="141260" y="117714"/>
                    </a:lnTo>
                    <a:cubicBezTo>
                      <a:pt x="141260" y="130716"/>
                      <a:pt x="130719" y="141257"/>
                      <a:pt x="117717" y="141257"/>
                    </a:cubicBezTo>
                    <a:lnTo>
                      <a:pt x="23543" y="141257"/>
                    </a:lnTo>
                    <a:cubicBezTo>
                      <a:pt x="10541" y="141257"/>
                      <a:pt x="0" y="130716"/>
                      <a:pt x="0" y="117714"/>
                    </a:cubicBezTo>
                    <a:lnTo>
                      <a:pt x="0" y="23543"/>
                    </a:lnTo>
                    <a:cubicBezTo>
                      <a:pt x="0" y="10541"/>
                      <a:pt x="10541" y="0"/>
                      <a:pt x="235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endParaRPr lang="en-ID"/>
              </a:p>
            </p:txBody>
          </p:sp>
        </p:grpSp>
        <p:sp>
          <p:nvSpPr>
            <p:cNvPr id="13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 flipH="1">
              <a:off x="6500186" y="2158630"/>
              <a:ext cx="4750936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b="1">
                  <a:solidFill>
                    <a:schemeClr val="accent1"/>
                  </a:solidFill>
                </a:rPr>
                <a:t>ipsum </a:t>
              </a:r>
              <a:r>
                <a:rPr lang="en-US" sz="1200" b="1" err="1">
                  <a:solidFill>
                    <a:schemeClr val="accent1"/>
                  </a:solidFill>
                </a:rPr>
                <a:t>volutpat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tincidunt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dapibus</a:t>
              </a:r>
              <a:r>
                <a:rPr lang="en-US" sz="1200" b="1">
                  <a:solidFill>
                    <a:schemeClr val="accent1"/>
                  </a:solidFill>
                </a:rPr>
                <a:t> at </a:t>
              </a:r>
              <a:r>
                <a:rPr lang="en-US" sz="1200" b="1" err="1" smtClean="0">
                  <a:solidFill>
                    <a:schemeClr val="accent1"/>
                  </a:solidFill>
                </a:rPr>
                <a:t>iinteger</a:t>
              </a:r>
              <a:r>
                <a:rPr lang="en-US" sz="1200" b="1" smtClean="0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eleifend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nulla</a:t>
              </a:r>
              <a:r>
                <a:rPr lang="en-US" sz="1200" b="1">
                  <a:solidFill>
                    <a:schemeClr val="accent1"/>
                  </a:solidFill>
                </a:rPr>
                <a:t> dictum </a:t>
              </a:r>
              <a:r>
                <a:rPr lang="en-US" sz="1200" b="1" err="1">
                  <a:solidFill>
                    <a:schemeClr val="accent1"/>
                  </a:solidFill>
                </a:rPr>
                <a:t>pellentesque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 smtClean="0">
                  <a:solidFill>
                    <a:schemeClr val="accent1"/>
                  </a:solidFill>
                </a:rPr>
                <a:t>lacuss</a:t>
              </a:r>
              <a:r>
                <a:rPr lang="en-US" sz="1200" b="1" smtClean="0">
                  <a:solidFill>
                    <a:schemeClr val="accent1"/>
                  </a:solidFill>
                </a:rPr>
                <a:t> </a:t>
              </a:r>
              <a:r>
                <a:rPr lang="en-US" sz="1200" b="1" err="1" smtClean="0">
                  <a:solidFill>
                    <a:schemeClr val="accent1"/>
                  </a:solidFill>
                </a:rPr>
                <a:t>vitaae</a:t>
              </a:r>
              <a:r>
                <a:rPr lang="en-US" sz="1200" b="1" smtClean="0">
                  <a:solidFill>
                    <a:schemeClr val="accent1"/>
                  </a:solidFill>
                </a:rPr>
                <a:t> </a:t>
              </a:r>
              <a:r>
                <a:rPr lang="en-US" sz="1200" b="1" err="1" smtClean="0">
                  <a:solidFill>
                    <a:schemeClr val="accent1"/>
                  </a:solidFill>
                </a:rPr>
                <a:t>tristique</a:t>
              </a:r>
              <a:r>
                <a:rPr lang="en-US" sz="1200" b="1" smtClean="0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nullam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malesuada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nulla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seds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 smtClean="0">
                  <a:solidFill>
                    <a:schemeClr val="accent1"/>
                  </a:solidFill>
                </a:rPr>
                <a:t>massaa</a:t>
              </a:r>
              <a:r>
                <a:rPr lang="en-US" sz="1200" b="1" smtClean="0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feugiat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err="1">
                  <a:solidFill>
                    <a:schemeClr val="accent1"/>
                  </a:solidFill>
                </a:rPr>
                <a:t>iste</a:t>
              </a:r>
              <a:r>
                <a:rPr lang="en-US" sz="1200" b="1">
                  <a:solidFill>
                    <a:schemeClr val="accent1"/>
                  </a:solidFill>
                </a:rPr>
                <a:t> </a:t>
              </a:r>
              <a:r>
                <a:rPr lang="en-US" sz="1200" b="1" smtClean="0">
                  <a:solidFill>
                    <a:schemeClr val="accent1"/>
                  </a:solidFill>
                </a:rPr>
                <a:t>scelerisque</a:t>
              </a:r>
              <a:endParaRPr lang="en-ID" sz="1200" b="1">
                <a:solidFill>
                  <a:schemeClr val="accent1"/>
                </a:solidFill>
              </a:endParaRPr>
            </a:p>
          </p:txBody>
        </p:sp>
        <p:sp>
          <p:nvSpPr>
            <p:cNvPr id="23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 flipH="1">
              <a:off x="6500186" y="3144169"/>
              <a:ext cx="47509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at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iinteger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lacuss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vitaae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tristique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7C68493F-C986-42BE-BBE7-D8412A4F2C1D}"/>
                </a:ext>
              </a:extLst>
            </p:cNvPr>
            <p:cNvSpPr txBox="1"/>
            <p:nvPr/>
          </p:nvSpPr>
          <p:spPr>
            <a:xfrm flipH="1">
              <a:off x="6500186" y="3829626"/>
              <a:ext cx="4750936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at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iinteger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lacuss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vitaae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seds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massaa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</a:t>
              </a:r>
              <a:endParaRPr lang="en-ID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931473" y="1429204"/>
            <a:ext cx="493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SHORT </a:t>
            </a:r>
            <a:r>
              <a:rPr lang="en-US" sz="2800" b="1" smtClean="0">
                <a:solidFill>
                  <a:schemeClr val="accent1"/>
                </a:solidFill>
                <a:latin typeface="+mj-lt"/>
              </a:rPr>
              <a:t>STORY</a:t>
            </a:r>
            <a:r>
              <a:rPr lang="en-US" sz="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COMPANY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1043182" y="2158630"/>
            <a:ext cx="49156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at </a:t>
            </a:r>
            <a:r>
              <a:rPr lang="en-US" sz="12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iinteger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lacuss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vitaae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malesuada</a:t>
            </a:r>
            <a:endParaRPr lang="en-ID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1043182" y="2810692"/>
            <a:ext cx="49156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iinteger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vitaae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massaa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scelerisque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ligula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 flipH="1">
            <a:off x="1034601" y="3740154"/>
            <a:ext cx="306976" cy="3069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24106" y="3739753"/>
            <a:ext cx="3432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Grand Launching Of Company</a:t>
            </a:r>
            <a:endParaRPr lang="en-US" sz="1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1043182" y="4145594"/>
            <a:ext cx="4915684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iinteger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lacuss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vitaae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034601" y="4831805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www.</a:t>
            </a:r>
            <a:r>
              <a:rPr lang="en-US" sz="12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vina.com</a:t>
            </a:r>
            <a:endParaRPr lang="en-US" sz="12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34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865162" y="2591961"/>
            <a:ext cx="3451902" cy="537410"/>
          </a:xfrm>
          <a:custGeom>
            <a:avLst/>
            <a:gdLst>
              <a:gd name="connsiteX0" fmla="*/ 3451902 w 3451902"/>
              <a:gd name="connsiteY0" fmla="*/ 0 h 537410"/>
              <a:gd name="connsiteX1" fmla="*/ 268705 w 3451902"/>
              <a:gd name="connsiteY1" fmla="*/ 0 h 537410"/>
              <a:gd name="connsiteX2" fmla="*/ 0 w 3451902"/>
              <a:gd name="connsiteY2" fmla="*/ 268705 h 537410"/>
              <a:gd name="connsiteX3" fmla="*/ 268705 w 3451902"/>
              <a:gd name="connsiteY3" fmla="*/ 537410 h 537410"/>
              <a:gd name="connsiteX4" fmla="*/ 3451902 w 3451902"/>
              <a:gd name="connsiteY4" fmla="*/ 537410 h 537410"/>
              <a:gd name="connsiteX5" fmla="*/ 3421172 w 3451902"/>
              <a:gd name="connsiteY5" fmla="*/ 438415 h 537410"/>
              <a:gd name="connsiteX6" fmla="*/ 3404064 w 3451902"/>
              <a:gd name="connsiteY6" fmla="*/ 268705 h 537410"/>
              <a:gd name="connsiteX7" fmla="*/ 3421172 w 3451902"/>
              <a:gd name="connsiteY7" fmla="*/ 98996 h 5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1902" h="537410">
                <a:moveTo>
                  <a:pt x="3451902" y="0"/>
                </a:moveTo>
                <a:lnTo>
                  <a:pt x="268705" y="0"/>
                </a:lnTo>
                <a:cubicBezTo>
                  <a:pt x="120303" y="0"/>
                  <a:pt x="0" y="120303"/>
                  <a:pt x="0" y="268705"/>
                </a:cubicBezTo>
                <a:cubicBezTo>
                  <a:pt x="0" y="417107"/>
                  <a:pt x="120303" y="537410"/>
                  <a:pt x="268705" y="537410"/>
                </a:cubicBezTo>
                <a:lnTo>
                  <a:pt x="3451902" y="537410"/>
                </a:lnTo>
                <a:lnTo>
                  <a:pt x="3421172" y="438415"/>
                </a:lnTo>
                <a:cubicBezTo>
                  <a:pt x="3409955" y="383597"/>
                  <a:pt x="3404064" y="326839"/>
                  <a:pt x="3404064" y="268705"/>
                </a:cubicBezTo>
                <a:cubicBezTo>
                  <a:pt x="3404064" y="210571"/>
                  <a:pt x="3409955" y="153813"/>
                  <a:pt x="3421172" y="98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6903869" y="5181600"/>
            <a:ext cx="3451902" cy="537410"/>
          </a:xfrm>
          <a:custGeom>
            <a:avLst/>
            <a:gdLst>
              <a:gd name="connsiteX0" fmla="*/ 3451902 w 3451902"/>
              <a:gd name="connsiteY0" fmla="*/ 0 h 537410"/>
              <a:gd name="connsiteX1" fmla="*/ 268705 w 3451902"/>
              <a:gd name="connsiteY1" fmla="*/ 0 h 537410"/>
              <a:gd name="connsiteX2" fmla="*/ 0 w 3451902"/>
              <a:gd name="connsiteY2" fmla="*/ 268705 h 537410"/>
              <a:gd name="connsiteX3" fmla="*/ 268705 w 3451902"/>
              <a:gd name="connsiteY3" fmla="*/ 537410 h 537410"/>
              <a:gd name="connsiteX4" fmla="*/ 3451902 w 3451902"/>
              <a:gd name="connsiteY4" fmla="*/ 537410 h 537410"/>
              <a:gd name="connsiteX5" fmla="*/ 3421172 w 3451902"/>
              <a:gd name="connsiteY5" fmla="*/ 438415 h 537410"/>
              <a:gd name="connsiteX6" fmla="*/ 3404064 w 3451902"/>
              <a:gd name="connsiteY6" fmla="*/ 268705 h 537410"/>
              <a:gd name="connsiteX7" fmla="*/ 3421172 w 3451902"/>
              <a:gd name="connsiteY7" fmla="*/ 98996 h 53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1902" h="537410">
                <a:moveTo>
                  <a:pt x="3451902" y="0"/>
                </a:moveTo>
                <a:lnTo>
                  <a:pt x="268705" y="0"/>
                </a:lnTo>
                <a:cubicBezTo>
                  <a:pt x="120303" y="0"/>
                  <a:pt x="0" y="120303"/>
                  <a:pt x="0" y="268705"/>
                </a:cubicBezTo>
                <a:cubicBezTo>
                  <a:pt x="0" y="417107"/>
                  <a:pt x="120303" y="537410"/>
                  <a:pt x="268705" y="537410"/>
                </a:cubicBezTo>
                <a:lnTo>
                  <a:pt x="3451902" y="537410"/>
                </a:lnTo>
                <a:lnTo>
                  <a:pt x="3421172" y="438415"/>
                </a:lnTo>
                <a:cubicBezTo>
                  <a:pt x="3409955" y="383597"/>
                  <a:pt x="3404064" y="326839"/>
                  <a:pt x="3404064" y="268705"/>
                </a:cubicBezTo>
                <a:cubicBezTo>
                  <a:pt x="3404064" y="210571"/>
                  <a:pt x="3409955" y="153813"/>
                  <a:pt x="3421172" y="98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04837" y="331041"/>
            <a:ext cx="712945" cy="92408"/>
            <a:chOff x="3393364" y="2838450"/>
            <a:chExt cx="5710072" cy="740108"/>
          </a:xfrm>
        </p:grpSpPr>
        <p:sp>
          <p:nvSpPr>
            <p:cNvPr id="4" name="TextBox 3"/>
            <p:cNvSpPr txBox="1"/>
            <p:nvPr/>
          </p:nvSpPr>
          <p:spPr>
            <a:xfrm>
              <a:off x="3393364" y="2838450"/>
              <a:ext cx="542393" cy="740108"/>
            </a:xfrm>
            <a:custGeom>
              <a:avLst/>
              <a:gdLst/>
              <a:ahLst/>
              <a:cxnLst/>
              <a:rect l="l" t="t" r="r" b="b"/>
              <a:pathLst>
                <a:path w="390906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432816"/>
                  </a:lnTo>
                  <a:lnTo>
                    <a:pt x="390906" y="432816"/>
                  </a:lnTo>
                  <a:lnTo>
                    <a:pt x="3909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0800000">
              <a:off x="4175975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58248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6379706" y="3122863"/>
              <a:ext cx="171282" cy="740108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7858" y="2838450"/>
              <a:ext cx="678786" cy="740108"/>
            </a:xfrm>
            <a:custGeom>
              <a:avLst/>
              <a:gdLst/>
              <a:ahLst/>
              <a:cxnLst/>
              <a:rect l="l" t="t" r="r" b="b"/>
              <a:pathLst>
                <a:path w="489205" h="533400">
                  <a:moveTo>
                    <a:pt x="0" y="0"/>
                  </a:moveTo>
                  <a:lnTo>
                    <a:pt x="102108" y="0"/>
                  </a:lnTo>
                  <a:lnTo>
                    <a:pt x="367285" y="323850"/>
                  </a:lnTo>
                  <a:lnTo>
                    <a:pt x="367285" y="0"/>
                  </a:lnTo>
                  <a:lnTo>
                    <a:pt x="489205" y="0"/>
                  </a:lnTo>
                  <a:lnTo>
                    <a:pt x="489205" y="533400"/>
                  </a:lnTo>
                  <a:lnTo>
                    <a:pt x="387858" y="533400"/>
                  </a:lnTo>
                  <a:lnTo>
                    <a:pt x="121921" y="209550"/>
                  </a:lnTo>
                  <a:lnTo>
                    <a:pt x="121921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8294604" y="2838450"/>
              <a:ext cx="808832" cy="740108"/>
            </a:xfrm>
            <a:custGeom>
              <a:avLst/>
              <a:gdLst/>
              <a:ahLst/>
              <a:cxnLst/>
              <a:rect l="l" t="t" r="r" b="b"/>
              <a:pathLst>
                <a:path w="582930" h="533400">
                  <a:moveTo>
                    <a:pt x="0" y="0"/>
                  </a:moveTo>
                  <a:lnTo>
                    <a:pt x="133350" y="0"/>
                  </a:lnTo>
                  <a:lnTo>
                    <a:pt x="295656" y="381000"/>
                  </a:lnTo>
                  <a:lnTo>
                    <a:pt x="460248" y="0"/>
                  </a:lnTo>
                  <a:lnTo>
                    <a:pt x="582930" y="0"/>
                  </a:lnTo>
                  <a:lnTo>
                    <a:pt x="352044" y="533400"/>
                  </a:lnTo>
                  <a:lnTo>
                    <a:pt x="230124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6919608" y="3391794"/>
              <a:ext cx="171282" cy="202246"/>
            </a:xfrm>
            <a:custGeom>
              <a:avLst/>
              <a:gdLst/>
              <a:ahLst/>
              <a:cxnLst/>
              <a:rect l="l" t="t" r="r" b="b"/>
              <a:pathLst>
                <a:path w="123444" h="533400">
                  <a:moveTo>
                    <a:pt x="0" y="0"/>
                  </a:moveTo>
                  <a:lnTo>
                    <a:pt x="123444" y="0"/>
                  </a:lnTo>
                  <a:lnTo>
                    <a:pt x="123444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499" y="288346"/>
            <a:ext cx="488307" cy="177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96000" y="3611659"/>
            <a:ext cx="0" cy="324634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9227" y="750982"/>
            <a:ext cx="6633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BUSINESS 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PHILOSOPHY</a:t>
            </a:r>
            <a:endParaRPr lang="en-US" sz="4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 flipH="1">
            <a:off x="1194505" y="5165012"/>
            <a:ext cx="36309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126803" y="2722167"/>
            <a:ext cx="1805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Don’t Make </a:t>
            </a:r>
            <a:r>
              <a:rPr lang="en-US" sz="1200" b="1" smtClean="0">
                <a:solidFill>
                  <a:schemeClr val="bg1"/>
                </a:solidFill>
                <a:latin typeface="+mj-lt"/>
              </a:rPr>
              <a:t>Excuses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2216" y="5311806"/>
            <a:ext cx="260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Don’t Avoid Making </a:t>
            </a:r>
            <a:r>
              <a:rPr lang="en-US" sz="1200" b="1" smtClean="0">
                <a:solidFill>
                  <a:schemeClr val="bg1"/>
                </a:solidFill>
                <a:latin typeface="+mj-lt"/>
              </a:rPr>
              <a:t>Decisions</a:t>
            </a:r>
            <a:endParaRPr lang="en-US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Left Text Body">
            <a:extLst>
              <a:ext uri="{FF2B5EF4-FFF2-40B4-BE49-F238E27FC236}">
                <a16:creationId xmlns:a16="http://schemas.microsoft.com/office/drawing/2014/main" id="{7C68493F-C986-42BE-BBE7-D8412A4F2C1D}"/>
              </a:ext>
            </a:extLst>
          </p:cNvPr>
          <p:cNvSpPr txBox="1"/>
          <p:nvPr/>
        </p:nvSpPr>
        <p:spPr>
          <a:xfrm>
            <a:off x="7366517" y="2598456"/>
            <a:ext cx="3630978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at integer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pFooter">
            <a:extLst>
              <a:ext uri="{FF2B5EF4-FFF2-40B4-BE49-F238E27FC236}">
                <a16:creationId xmlns:a16="http://schemas.microsoft.com/office/drawing/2014/main" id="{C4B7FC45-7C64-4894-B237-F64C7189A729}"/>
              </a:ext>
            </a:extLst>
          </p:cNvPr>
          <p:cNvSpPr txBox="1"/>
          <p:nvPr/>
        </p:nvSpPr>
        <p:spPr>
          <a:xfrm>
            <a:off x="8651365" y="6428874"/>
            <a:ext cx="29783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© 2020  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LA</a:t>
            </a:r>
            <a:r>
              <a:rPr lang="en-ID" sz="1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VINA</a:t>
            </a:r>
            <a:r>
              <a:rPr lang="en-ID" sz="1000" b="1" smtClean="0">
                <a:solidFill>
                  <a:schemeClr val="accent1"/>
                </a:solidFill>
                <a:latin typeface="+mj-lt"/>
              </a:rPr>
              <a:t>~TEMPLATE</a:t>
            </a:r>
            <a:r>
              <a:rPr lang="en-ID" sz="1000" b="1" smtClean="0">
                <a:solidFill>
                  <a:schemeClr val="accent1"/>
                </a:solidFill>
              </a:rPr>
              <a:t> </a:t>
            </a:r>
            <a:r>
              <a:rPr lang="en-ID" sz="1000" smtClean="0">
                <a:solidFill>
                  <a:schemeClr val="bg1">
                    <a:lumMod val="75000"/>
                  </a:schemeClr>
                </a:solidFill>
              </a:rPr>
              <a:t>all </a:t>
            </a:r>
            <a:r>
              <a:rPr lang="en-ID" sz="1000">
                <a:solidFill>
                  <a:schemeClr val="bg1">
                    <a:lumMod val="75000"/>
                  </a:schemeClr>
                </a:solidFill>
              </a:rPr>
              <a:t>rights reserved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0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8">
      <a:majorFont>
        <a:latin typeface="Montserrat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56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F347073-BDB4-4C4C-8BB7-3A8A144FF812}">
  <we:reference id="wa104379997" version="2.0.0.0" store="en-US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1533</Words>
  <Application>Microsoft Office PowerPoint</Application>
  <PresentationFormat>Widescreen</PresentationFormat>
  <Paragraphs>229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Poppins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P</dc:creator>
  <cp:lastModifiedBy>user</cp:lastModifiedBy>
  <cp:revision>150</cp:revision>
  <dcterms:created xsi:type="dcterms:W3CDTF">2019-03-22T16:13:54Z</dcterms:created>
  <dcterms:modified xsi:type="dcterms:W3CDTF">2020-07-19T09:24:03Z</dcterms:modified>
</cp:coreProperties>
</file>