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BB3702-2B80-F0AB-0431-9F94D9B03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4900" y="4000501"/>
            <a:ext cx="9982200" cy="2239688"/>
          </a:xfrm>
          <a:custGeom>
            <a:avLst/>
            <a:gdLst>
              <a:gd name="connsiteX0" fmla="*/ 236130 w 9982200"/>
              <a:gd name="connsiteY0" fmla="*/ 0 h 2239688"/>
              <a:gd name="connsiteX1" fmla="*/ 9746070 w 9982200"/>
              <a:gd name="connsiteY1" fmla="*/ 0 h 2239688"/>
              <a:gd name="connsiteX2" fmla="*/ 9982200 w 9982200"/>
              <a:gd name="connsiteY2" fmla="*/ 236130 h 2239688"/>
              <a:gd name="connsiteX3" fmla="*/ 9982200 w 9982200"/>
              <a:gd name="connsiteY3" fmla="*/ 2003558 h 2239688"/>
              <a:gd name="connsiteX4" fmla="*/ 9746070 w 9982200"/>
              <a:gd name="connsiteY4" fmla="*/ 2239688 h 2239688"/>
              <a:gd name="connsiteX5" fmla="*/ 236130 w 9982200"/>
              <a:gd name="connsiteY5" fmla="*/ 2239688 h 2239688"/>
              <a:gd name="connsiteX6" fmla="*/ 0 w 9982200"/>
              <a:gd name="connsiteY6" fmla="*/ 2003558 h 2239688"/>
              <a:gd name="connsiteX7" fmla="*/ 0 w 9982200"/>
              <a:gd name="connsiteY7" fmla="*/ 236130 h 2239688"/>
              <a:gd name="connsiteX8" fmla="*/ 236130 w 9982200"/>
              <a:gd name="connsiteY8" fmla="*/ 0 h 22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82200" h="2239688">
                <a:moveTo>
                  <a:pt x="236130" y="0"/>
                </a:moveTo>
                <a:lnTo>
                  <a:pt x="9746070" y="0"/>
                </a:lnTo>
                <a:cubicBezTo>
                  <a:pt x="9876481" y="0"/>
                  <a:pt x="9982200" y="105719"/>
                  <a:pt x="9982200" y="236130"/>
                </a:cubicBezTo>
                <a:lnTo>
                  <a:pt x="9982200" y="2003558"/>
                </a:lnTo>
                <a:cubicBezTo>
                  <a:pt x="9982200" y="2133969"/>
                  <a:pt x="9876481" y="2239688"/>
                  <a:pt x="9746070" y="2239688"/>
                </a:cubicBezTo>
                <a:lnTo>
                  <a:pt x="236130" y="2239688"/>
                </a:lnTo>
                <a:cubicBezTo>
                  <a:pt x="105719" y="2239688"/>
                  <a:pt x="0" y="2133969"/>
                  <a:pt x="0" y="2003558"/>
                </a:cubicBezTo>
                <a:lnTo>
                  <a:pt x="0" y="236130"/>
                </a:lnTo>
                <a:cubicBezTo>
                  <a:pt x="0" y="105719"/>
                  <a:pt x="105719" y="0"/>
                  <a:pt x="23613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51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BFB1D11-421E-FFAB-A7EA-00484F05EBFD}"/>
              </a:ext>
            </a:extLst>
          </p:cNvPr>
          <p:cNvSpPr/>
          <p:nvPr userDrawn="1"/>
        </p:nvSpPr>
        <p:spPr>
          <a:xfrm>
            <a:off x="0" y="4217670"/>
            <a:ext cx="3253740" cy="264033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EA88E8E-3B12-9BD2-F913-649F78A54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5820" y="894810"/>
            <a:ext cx="4960620" cy="5963190"/>
          </a:xfrm>
          <a:custGeom>
            <a:avLst/>
            <a:gdLst>
              <a:gd name="connsiteX0" fmla="*/ 0 w 4960620"/>
              <a:gd name="connsiteY0" fmla="*/ 0 h 5963190"/>
              <a:gd name="connsiteX1" fmla="*/ 4960620 w 4960620"/>
              <a:gd name="connsiteY1" fmla="*/ 0 h 5963190"/>
              <a:gd name="connsiteX2" fmla="*/ 4960620 w 4960620"/>
              <a:gd name="connsiteY2" fmla="*/ 5963190 h 5963190"/>
              <a:gd name="connsiteX3" fmla="*/ 0 w 4960620"/>
              <a:gd name="connsiteY3" fmla="*/ 5963190 h 596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0620" h="5963190">
                <a:moveTo>
                  <a:pt x="0" y="0"/>
                </a:moveTo>
                <a:lnTo>
                  <a:pt x="4960620" y="0"/>
                </a:lnTo>
                <a:lnTo>
                  <a:pt x="4960620" y="5963190"/>
                </a:lnTo>
                <a:lnTo>
                  <a:pt x="0" y="59631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50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E7DA83-3420-D807-AD3E-2D39F144B5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15075" y="1300868"/>
            <a:ext cx="4749751" cy="5061832"/>
          </a:xfrm>
          <a:custGeom>
            <a:avLst/>
            <a:gdLst>
              <a:gd name="connsiteX0" fmla="*/ 0 w 4749751"/>
              <a:gd name="connsiteY0" fmla="*/ 0 h 5061832"/>
              <a:gd name="connsiteX1" fmla="*/ 4749751 w 4749751"/>
              <a:gd name="connsiteY1" fmla="*/ 0 h 5061832"/>
              <a:gd name="connsiteX2" fmla="*/ 4749751 w 4749751"/>
              <a:gd name="connsiteY2" fmla="*/ 5061832 h 5061832"/>
              <a:gd name="connsiteX3" fmla="*/ 0 w 4749751"/>
              <a:gd name="connsiteY3" fmla="*/ 5061832 h 5061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751" h="5061832">
                <a:moveTo>
                  <a:pt x="0" y="0"/>
                </a:moveTo>
                <a:lnTo>
                  <a:pt x="4749751" y="0"/>
                </a:lnTo>
                <a:lnTo>
                  <a:pt x="4749751" y="5061832"/>
                </a:lnTo>
                <a:lnTo>
                  <a:pt x="0" y="5061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12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692DDFA6-A96D-1880-2C9D-9B1DAA8C59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26958" y="1575814"/>
            <a:ext cx="2004466" cy="1959512"/>
          </a:xfrm>
          <a:custGeom>
            <a:avLst/>
            <a:gdLst>
              <a:gd name="connsiteX0" fmla="*/ 94821 w 2004466"/>
              <a:gd name="connsiteY0" fmla="*/ 0 h 1959512"/>
              <a:gd name="connsiteX1" fmla="*/ 1909645 w 2004466"/>
              <a:gd name="connsiteY1" fmla="*/ 0 h 1959512"/>
              <a:gd name="connsiteX2" fmla="*/ 2004466 w 2004466"/>
              <a:gd name="connsiteY2" fmla="*/ 94821 h 1959512"/>
              <a:gd name="connsiteX3" fmla="*/ 2004466 w 2004466"/>
              <a:gd name="connsiteY3" fmla="*/ 1864691 h 1959512"/>
              <a:gd name="connsiteX4" fmla="*/ 1909645 w 2004466"/>
              <a:gd name="connsiteY4" fmla="*/ 1959512 h 1959512"/>
              <a:gd name="connsiteX5" fmla="*/ 94821 w 2004466"/>
              <a:gd name="connsiteY5" fmla="*/ 1959512 h 1959512"/>
              <a:gd name="connsiteX6" fmla="*/ 0 w 2004466"/>
              <a:gd name="connsiteY6" fmla="*/ 1864691 h 1959512"/>
              <a:gd name="connsiteX7" fmla="*/ 0 w 2004466"/>
              <a:gd name="connsiteY7" fmla="*/ 94821 h 1959512"/>
              <a:gd name="connsiteX8" fmla="*/ 94821 w 2004466"/>
              <a:gd name="connsiteY8" fmla="*/ 0 h 195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4466" h="1959512">
                <a:moveTo>
                  <a:pt x="94821" y="0"/>
                </a:moveTo>
                <a:lnTo>
                  <a:pt x="1909645" y="0"/>
                </a:lnTo>
                <a:cubicBezTo>
                  <a:pt x="1962013" y="0"/>
                  <a:pt x="2004466" y="42453"/>
                  <a:pt x="2004466" y="94821"/>
                </a:cubicBezTo>
                <a:lnTo>
                  <a:pt x="2004466" y="1864691"/>
                </a:lnTo>
                <a:cubicBezTo>
                  <a:pt x="2004466" y="1917059"/>
                  <a:pt x="1962013" y="1959512"/>
                  <a:pt x="1909645" y="1959512"/>
                </a:cubicBezTo>
                <a:lnTo>
                  <a:pt x="94821" y="1959512"/>
                </a:lnTo>
                <a:cubicBezTo>
                  <a:pt x="42453" y="1959512"/>
                  <a:pt x="0" y="1917059"/>
                  <a:pt x="0" y="1864691"/>
                </a:cubicBezTo>
                <a:lnTo>
                  <a:pt x="0" y="94821"/>
                </a:lnTo>
                <a:cubicBezTo>
                  <a:pt x="0" y="42453"/>
                  <a:pt x="42453" y="0"/>
                  <a:pt x="948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4C48C02-ECE0-7C24-1FE7-04F0771ED9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26958" y="4014214"/>
            <a:ext cx="2004466" cy="1959512"/>
          </a:xfrm>
          <a:custGeom>
            <a:avLst/>
            <a:gdLst>
              <a:gd name="connsiteX0" fmla="*/ 94821 w 2004466"/>
              <a:gd name="connsiteY0" fmla="*/ 0 h 1959512"/>
              <a:gd name="connsiteX1" fmla="*/ 1909645 w 2004466"/>
              <a:gd name="connsiteY1" fmla="*/ 0 h 1959512"/>
              <a:gd name="connsiteX2" fmla="*/ 2004466 w 2004466"/>
              <a:gd name="connsiteY2" fmla="*/ 94821 h 1959512"/>
              <a:gd name="connsiteX3" fmla="*/ 2004466 w 2004466"/>
              <a:gd name="connsiteY3" fmla="*/ 1864691 h 1959512"/>
              <a:gd name="connsiteX4" fmla="*/ 1909645 w 2004466"/>
              <a:gd name="connsiteY4" fmla="*/ 1959512 h 1959512"/>
              <a:gd name="connsiteX5" fmla="*/ 94821 w 2004466"/>
              <a:gd name="connsiteY5" fmla="*/ 1959512 h 1959512"/>
              <a:gd name="connsiteX6" fmla="*/ 0 w 2004466"/>
              <a:gd name="connsiteY6" fmla="*/ 1864691 h 1959512"/>
              <a:gd name="connsiteX7" fmla="*/ 0 w 2004466"/>
              <a:gd name="connsiteY7" fmla="*/ 94821 h 1959512"/>
              <a:gd name="connsiteX8" fmla="*/ 94821 w 2004466"/>
              <a:gd name="connsiteY8" fmla="*/ 0 h 195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4466" h="1959512">
                <a:moveTo>
                  <a:pt x="94821" y="0"/>
                </a:moveTo>
                <a:lnTo>
                  <a:pt x="1909645" y="0"/>
                </a:lnTo>
                <a:cubicBezTo>
                  <a:pt x="1962013" y="0"/>
                  <a:pt x="2004466" y="42453"/>
                  <a:pt x="2004466" y="94821"/>
                </a:cubicBezTo>
                <a:lnTo>
                  <a:pt x="2004466" y="1864691"/>
                </a:lnTo>
                <a:cubicBezTo>
                  <a:pt x="2004466" y="1917059"/>
                  <a:pt x="1962013" y="1959512"/>
                  <a:pt x="1909645" y="1959512"/>
                </a:cubicBezTo>
                <a:lnTo>
                  <a:pt x="94821" y="1959512"/>
                </a:lnTo>
                <a:cubicBezTo>
                  <a:pt x="42453" y="1959512"/>
                  <a:pt x="0" y="1917059"/>
                  <a:pt x="0" y="1864691"/>
                </a:cubicBezTo>
                <a:lnTo>
                  <a:pt x="0" y="94821"/>
                </a:lnTo>
                <a:cubicBezTo>
                  <a:pt x="0" y="42453"/>
                  <a:pt x="42453" y="0"/>
                  <a:pt x="948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0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CD1BA74-BC67-462D-CF93-9E80544DD4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9900" y="1913406"/>
            <a:ext cx="5372100" cy="2024480"/>
          </a:xfrm>
          <a:custGeom>
            <a:avLst/>
            <a:gdLst>
              <a:gd name="connsiteX0" fmla="*/ 337420 w 5372100"/>
              <a:gd name="connsiteY0" fmla="*/ 0 h 2024480"/>
              <a:gd name="connsiteX1" fmla="*/ 5372100 w 5372100"/>
              <a:gd name="connsiteY1" fmla="*/ 0 h 2024480"/>
              <a:gd name="connsiteX2" fmla="*/ 5372100 w 5372100"/>
              <a:gd name="connsiteY2" fmla="*/ 2024480 h 2024480"/>
              <a:gd name="connsiteX3" fmla="*/ 337420 w 5372100"/>
              <a:gd name="connsiteY3" fmla="*/ 2024480 h 2024480"/>
              <a:gd name="connsiteX4" fmla="*/ 0 w 5372100"/>
              <a:gd name="connsiteY4" fmla="*/ 1687060 h 2024480"/>
              <a:gd name="connsiteX5" fmla="*/ 0 w 5372100"/>
              <a:gd name="connsiteY5" fmla="*/ 337420 h 2024480"/>
              <a:gd name="connsiteX6" fmla="*/ 337420 w 5372100"/>
              <a:gd name="connsiteY6" fmla="*/ 0 h 202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72100" h="2024480">
                <a:moveTo>
                  <a:pt x="337420" y="0"/>
                </a:moveTo>
                <a:lnTo>
                  <a:pt x="5372100" y="0"/>
                </a:lnTo>
                <a:lnTo>
                  <a:pt x="5372100" y="2024480"/>
                </a:lnTo>
                <a:lnTo>
                  <a:pt x="337420" y="2024480"/>
                </a:lnTo>
                <a:cubicBezTo>
                  <a:pt x="151068" y="2024480"/>
                  <a:pt x="0" y="1873412"/>
                  <a:pt x="0" y="1687060"/>
                </a:cubicBezTo>
                <a:lnTo>
                  <a:pt x="0" y="337420"/>
                </a:lnTo>
                <a:cubicBezTo>
                  <a:pt x="0" y="151068"/>
                  <a:pt x="151068" y="0"/>
                  <a:pt x="33742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90BFF3-460D-CBB7-51F5-877F306052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4900" y="4678302"/>
            <a:ext cx="4879739" cy="2179698"/>
          </a:xfrm>
          <a:custGeom>
            <a:avLst/>
            <a:gdLst>
              <a:gd name="connsiteX0" fmla="*/ 268140 w 4879739"/>
              <a:gd name="connsiteY0" fmla="*/ 0 h 2179698"/>
              <a:gd name="connsiteX1" fmla="*/ 4611599 w 4879739"/>
              <a:gd name="connsiteY1" fmla="*/ 0 h 2179698"/>
              <a:gd name="connsiteX2" fmla="*/ 4879739 w 4879739"/>
              <a:gd name="connsiteY2" fmla="*/ 268140 h 2179698"/>
              <a:gd name="connsiteX3" fmla="*/ 4879739 w 4879739"/>
              <a:gd name="connsiteY3" fmla="*/ 2179698 h 2179698"/>
              <a:gd name="connsiteX4" fmla="*/ 0 w 4879739"/>
              <a:gd name="connsiteY4" fmla="*/ 2179698 h 2179698"/>
              <a:gd name="connsiteX5" fmla="*/ 0 w 4879739"/>
              <a:gd name="connsiteY5" fmla="*/ 268140 h 2179698"/>
              <a:gd name="connsiteX6" fmla="*/ 268140 w 4879739"/>
              <a:gd name="connsiteY6" fmla="*/ 0 h 217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9739" h="2179698">
                <a:moveTo>
                  <a:pt x="268140" y="0"/>
                </a:moveTo>
                <a:lnTo>
                  <a:pt x="4611599" y="0"/>
                </a:lnTo>
                <a:cubicBezTo>
                  <a:pt x="4759689" y="0"/>
                  <a:pt x="4879739" y="120050"/>
                  <a:pt x="4879739" y="268140"/>
                </a:cubicBezTo>
                <a:lnTo>
                  <a:pt x="4879739" y="2179698"/>
                </a:lnTo>
                <a:lnTo>
                  <a:pt x="0" y="2179698"/>
                </a:lnTo>
                <a:lnTo>
                  <a:pt x="0" y="268140"/>
                </a:lnTo>
                <a:cubicBezTo>
                  <a:pt x="0" y="120050"/>
                  <a:pt x="120050" y="0"/>
                  <a:pt x="2681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49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54740C-7AE4-8EDD-9540-56778F7ABF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36286" y="1974814"/>
            <a:ext cx="3704203" cy="3704485"/>
          </a:xfrm>
          <a:custGeom>
            <a:avLst/>
            <a:gdLst>
              <a:gd name="connsiteX0" fmla="*/ 194405 w 3704203"/>
              <a:gd name="connsiteY0" fmla="*/ 1852302 h 3704485"/>
              <a:gd name="connsiteX1" fmla="*/ 3509346 w 3704203"/>
              <a:gd name="connsiteY1" fmla="*/ 1852302 h 3704485"/>
              <a:gd name="connsiteX2" fmla="*/ 3703751 w 3704203"/>
              <a:gd name="connsiteY2" fmla="*/ 2046707 h 3704485"/>
              <a:gd name="connsiteX3" fmla="*/ 3703751 w 3704203"/>
              <a:gd name="connsiteY3" fmla="*/ 3510080 h 3704485"/>
              <a:gd name="connsiteX4" fmla="*/ 3509346 w 3704203"/>
              <a:gd name="connsiteY4" fmla="*/ 3704485 h 3704485"/>
              <a:gd name="connsiteX5" fmla="*/ 194405 w 3704203"/>
              <a:gd name="connsiteY5" fmla="*/ 3704485 h 3704485"/>
              <a:gd name="connsiteX6" fmla="*/ 0 w 3704203"/>
              <a:gd name="connsiteY6" fmla="*/ 3510080 h 3704485"/>
              <a:gd name="connsiteX7" fmla="*/ 0 w 3704203"/>
              <a:gd name="connsiteY7" fmla="*/ 2046707 h 3704485"/>
              <a:gd name="connsiteX8" fmla="*/ 194405 w 3704203"/>
              <a:gd name="connsiteY8" fmla="*/ 1852302 h 3704485"/>
              <a:gd name="connsiteX9" fmla="*/ 452 w 3704203"/>
              <a:gd name="connsiteY9" fmla="*/ 0 h 3704485"/>
              <a:gd name="connsiteX10" fmla="*/ 3704203 w 3704203"/>
              <a:gd name="connsiteY10" fmla="*/ 0 h 3704485"/>
              <a:gd name="connsiteX11" fmla="*/ 1853278 w 3704203"/>
              <a:gd name="connsiteY11" fmla="*/ 1852189 h 3704485"/>
              <a:gd name="connsiteX12" fmla="*/ 1852644 w 3704203"/>
              <a:gd name="connsiteY12" fmla="*/ 1852189 h 3704485"/>
              <a:gd name="connsiteX13" fmla="*/ 452 w 3704203"/>
              <a:gd name="connsiteY13" fmla="*/ 0 h 370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04203" h="3704485">
                <a:moveTo>
                  <a:pt x="194405" y="1852302"/>
                </a:moveTo>
                <a:lnTo>
                  <a:pt x="3509346" y="1852302"/>
                </a:lnTo>
                <a:cubicBezTo>
                  <a:pt x="3616713" y="1852302"/>
                  <a:pt x="3703751" y="1939340"/>
                  <a:pt x="3703751" y="2046707"/>
                </a:cubicBezTo>
                <a:lnTo>
                  <a:pt x="3703751" y="3510080"/>
                </a:lnTo>
                <a:cubicBezTo>
                  <a:pt x="3703751" y="3617447"/>
                  <a:pt x="3616713" y="3704485"/>
                  <a:pt x="3509346" y="3704485"/>
                </a:cubicBezTo>
                <a:lnTo>
                  <a:pt x="194405" y="3704485"/>
                </a:lnTo>
                <a:cubicBezTo>
                  <a:pt x="87038" y="3704485"/>
                  <a:pt x="0" y="3617447"/>
                  <a:pt x="0" y="3510080"/>
                </a:cubicBezTo>
                <a:lnTo>
                  <a:pt x="0" y="2046707"/>
                </a:lnTo>
                <a:cubicBezTo>
                  <a:pt x="0" y="1939340"/>
                  <a:pt x="87038" y="1852302"/>
                  <a:pt x="194405" y="1852302"/>
                </a:cubicBezTo>
                <a:close/>
                <a:moveTo>
                  <a:pt x="452" y="0"/>
                </a:moveTo>
                <a:lnTo>
                  <a:pt x="3704203" y="0"/>
                </a:lnTo>
                <a:cubicBezTo>
                  <a:pt x="3704582" y="1022559"/>
                  <a:pt x="2875838" y="1851810"/>
                  <a:pt x="1853278" y="1852189"/>
                </a:cubicBezTo>
                <a:cubicBezTo>
                  <a:pt x="1853085" y="1852189"/>
                  <a:pt x="1852831" y="1852189"/>
                  <a:pt x="1852644" y="1852189"/>
                </a:cubicBezTo>
                <a:cubicBezTo>
                  <a:pt x="829705" y="1852189"/>
                  <a:pt x="452" y="1022944"/>
                  <a:pt x="45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51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BCD7025-BEBC-A627-219C-FB193BF6AD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8750" y="1805939"/>
            <a:ext cx="4162629" cy="5052061"/>
          </a:xfrm>
          <a:custGeom>
            <a:avLst/>
            <a:gdLst>
              <a:gd name="connsiteX0" fmla="*/ 450272 w 4162629"/>
              <a:gd name="connsiteY0" fmla="*/ 0 h 5052061"/>
              <a:gd name="connsiteX1" fmla="*/ 3712357 w 4162629"/>
              <a:gd name="connsiteY1" fmla="*/ 0 h 5052061"/>
              <a:gd name="connsiteX2" fmla="*/ 4162629 w 4162629"/>
              <a:gd name="connsiteY2" fmla="*/ 450272 h 5052061"/>
              <a:gd name="connsiteX3" fmla="*/ 4162629 w 4162629"/>
              <a:gd name="connsiteY3" fmla="*/ 5052061 h 5052061"/>
              <a:gd name="connsiteX4" fmla="*/ 0 w 4162629"/>
              <a:gd name="connsiteY4" fmla="*/ 5052061 h 5052061"/>
              <a:gd name="connsiteX5" fmla="*/ 0 w 4162629"/>
              <a:gd name="connsiteY5" fmla="*/ 450272 h 5052061"/>
              <a:gd name="connsiteX6" fmla="*/ 450272 w 4162629"/>
              <a:gd name="connsiteY6" fmla="*/ 0 h 505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629" h="5052061">
                <a:moveTo>
                  <a:pt x="450272" y="0"/>
                </a:moveTo>
                <a:lnTo>
                  <a:pt x="3712357" y="0"/>
                </a:lnTo>
                <a:cubicBezTo>
                  <a:pt x="3961035" y="0"/>
                  <a:pt x="4162629" y="201594"/>
                  <a:pt x="4162629" y="450272"/>
                </a:cubicBezTo>
                <a:lnTo>
                  <a:pt x="4162629" y="5052061"/>
                </a:lnTo>
                <a:lnTo>
                  <a:pt x="0" y="5052061"/>
                </a:lnTo>
                <a:lnTo>
                  <a:pt x="0" y="450272"/>
                </a:lnTo>
                <a:cubicBezTo>
                  <a:pt x="0" y="201594"/>
                  <a:pt x="201594" y="0"/>
                  <a:pt x="45027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8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A023281-B098-88FB-9236-789D2DB67B3E}"/>
              </a:ext>
            </a:extLst>
          </p:cNvPr>
          <p:cNvSpPr/>
          <p:nvPr userDrawn="1"/>
        </p:nvSpPr>
        <p:spPr>
          <a:xfrm>
            <a:off x="4527550" y="3763478"/>
            <a:ext cx="3136900" cy="3094522"/>
          </a:xfrm>
          <a:custGeom>
            <a:avLst/>
            <a:gdLst>
              <a:gd name="connsiteX0" fmla="*/ 218015 w 3136900"/>
              <a:gd name="connsiteY0" fmla="*/ 0 h 3429001"/>
              <a:gd name="connsiteX1" fmla="*/ 2918885 w 3136900"/>
              <a:gd name="connsiteY1" fmla="*/ 0 h 3429001"/>
              <a:gd name="connsiteX2" fmla="*/ 3136900 w 3136900"/>
              <a:gd name="connsiteY2" fmla="*/ 218015 h 3429001"/>
              <a:gd name="connsiteX3" fmla="*/ 3136900 w 3136900"/>
              <a:gd name="connsiteY3" fmla="*/ 3429001 h 3429001"/>
              <a:gd name="connsiteX4" fmla="*/ 0 w 3136900"/>
              <a:gd name="connsiteY4" fmla="*/ 3429001 h 3429001"/>
              <a:gd name="connsiteX5" fmla="*/ 0 w 3136900"/>
              <a:gd name="connsiteY5" fmla="*/ 218015 h 3429001"/>
              <a:gd name="connsiteX6" fmla="*/ 218015 w 3136900"/>
              <a:gd name="connsiteY6" fmla="*/ 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6900" h="3429001">
                <a:moveTo>
                  <a:pt x="218015" y="0"/>
                </a:moveTo>
                <a:lnTo>
                  <a:pt x="2918885" y="0"/>
                </a:lnTo>
                <a:cubicBezTo>
                  <a:pt x="3039291" y="0"/>
                  <a:pt x="3136900" y="97609"/>
                  <a:pt x="3136900" y="218015"/>
                </a:cubicBezTo>
                <a:lnTo>
                  <a:pt x="3136900" y="3429001"/>
                </a:lnTo>
                <a:lnTo>
                  <a:pt x="0" y="3429001"/>
                </a:lnTo>
                <a:lnTo>
                  <a:pt x="0" y="218015"/>
                </a:lnTo>
                <a:cubicBezTo>
                  <a:pt x="0" y="97609"/>
                  <a:pt x="97609" y="0"/>
                  <a:pt x="21801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49000">
                <a:schemeClr val="accent2"/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14AE0FB-B442-B645-7384-FED7AADC2FB9}"/>
              </a:ext>
            </a:extLst>
          </p:cNvPr>
          <p:cNvSpPr/>
          <p:nvPr userDrawn="1"/>
        </p:nvSpPr>
        <p:spPr>
          <a:xfrm>
            <a:off x="7971368" y="3763478"/>
            <a:ext cx="3136900" cy="3094522"/>
          </a:xfrm>
          <a:custGeom>
            <a:avLst/>
            <a:gdLst>
              <a:gd name="connsiteX0" fmla="*/ 218015 w 3136900"/>
              <a:gd name="connsiteY0" fmla="*/ 0 h 3429001"/>
              <a:gd name="connsiteX1" fmla="*/ 2918885 w 3136900"/>
              <a:gd name="connsiteY1" fmla="*/ 0 h 3429001"/>
              <a:gd name="connsiteX2" fmla="*/ 3136900 w 3136900"/>
              <a:gd name="connsiteY2" fmla="*/ 218015 h 3429001"/>
              <a:gd name="connsiteX3" fmla="*/ 3136900 w 3136900"/>
              <a:gd name="connsiteY3" fmla="*/ 3429001 h 3429001"/>
              <a:gd name="connsiteX4" fmla="*/ 0 w 3136900"/>
              <a:gd name="connsiteY4" fmla="*/ 3429001 h 3429001"/>
              <a:gd name="connsiteX5" fmla="*/ 0 w 3136900"/>
              <a:gd name="connsiteY5" fmla="*/ 218015 h 3429001"/>
              <a:gd name="connsiteX6" fmla="*/ 218015 w 3136900"/>
              <a:gd name="connsiteY6" fmla="*/ 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6900" h="3429001">
                <a:moveTo>
                  <a:pt x="218015" y="0"/>
                </a:moveTo>
                <a:lnTo>
                  <a:pt x="2918885" y="0"/>
                </a:lnTo>
                <a:cubicBezTo>
                  <a:pt x="3039291" y="0"/>
                  <a:pt x="3136900" y="97609"/>
                  <a:pt x="3136900" y="218015"/>
                </a:cubicBezTo>
                <a:lnTo>
                  <a:pt x="3136900" y="3429001"/>
                </a:lnTo>
                <a:lnTo>
                  <a:pt x="0" y="3429001"/>
                </a:lnTo>
                <a:lnTo>
                  <a:pt x="0" y="218015"/>
                </a:lnTo>
                <a:cubicBezTo>
                  <a:pt x="0" y="97609"/>
                  <a:pt x="97609" y="0"/>
                  <a:pt x="21801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49000">
                <a:schemeClr val="accent2"/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D5E9C64-962C-729C-BF3A-CD2DA9F82151}"/>
              </a:ext>
            </a:extLst>
          </p:cNvPr>
          <p:cNvSpPr/>
          <p:nvPr userDrawn="1"/>
        </p:nvSpPr>
        <p:spPr>
          <a:xfrm>
            <a:off x="1104900" y="3763478"/>
            <a:ext cx="3136900" cy="3094522"/>
          </a:xfrm>
          <a:custGeom>
            <a:avLst/>
            <a:gdLst>
              <a:gd name="connsiteX0" fmla="*/ 218015 w 3136900"/>
              <a:gd name="connsiteY0" fmla="*/ 0 h 3429001"/>
              <a:gd name="connsiteX1" fmla="*/ 2918885 w 3136900"/>
              <a:gd name="connsiteY1" fmla="*/ 0 h 3429001"/>
              <a:gd name="connsiteX2" fmla="*/ 3136900 w 3136900"/>
              <a:gd name="connsiteY2" fmla="*/ 218015 h 3429001"/>
              <a:gd name="connsiteX3" fmla="*/ 3136900 w 3136900"/>
              <a:gd name="connsiteY3" fmla="*/ 3429001 h 3429001"/>
              <a:gd name="connsiteX4" fmla="*/ 0 w 3136900"/>
              <a:gd name="connsiteY4" fmla="*/ 3429001 h 3429001"/>
              <a:gd name="connsiteX5" fmla="*/ 0 w 3136900"/>
              <a:gd name="connsiteY5" fmla="*/ 218015 h 3429001"/>
              <a:gd name="connsiteX6" fmla="*/ 218015 w 3136900"/>
              <a:gd name="connsiteY6" fmla="*/ 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6900" h="3429001">
                <a:moveTo>
                  <a:pt x="218015" y="0"/>
                </a:moveTo>
                <a:lnTo>
                  <a:pt x="2918885" y="0"/>
                </a:lnTo>
                <a:cubicBezTo>
                  <a:pt x="3039291" y="0"/>
                  <a:pt x="3136900" y="97609"/>
                  <a:pt x="3136900" y="218015"/>
                </a:cubicBezTo>
                <a:lnTo>
                  <a:pt x="3136900" y="3429001"/>
                </a:lnTo>
                <a:lnTo>
                  <a:pt x="0" y="3429001"/>
                </a:lnTo>
                <a:lnTo>
                  <a:pt x="0" y="218015"/>
                </a:lnTo>
                <a:cubicBezTo>
                  <a:pt x="0" y="97609"/>
                  <a:pt x="97609" y="0"/>
                  <a:pt x="21801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49000">
                <a:schemeClr val="accent2"/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120A060-F168-25D6-4405-8FF194283F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3566" y="2889183"/>
            <a:ext cx="2199569" cy="2092563"/>
          </a:xfrm>
          <a:custGeom>
            <a:avLst/>
            <a:gdLst>
              <a:gd name="connsiteX0" fmla="*/ 158533 w 2199569"/>
              <a:gd name="connsiteY0" fmla="*/ 0 h 2092563"/>
              <a:gd name="connsiteX1" fmla="*/ 2041036 w 2199569"/>
              <a:gd name="connsiteY1" fmla="*/ 0 h 2092563"/>
              <a:gd name="connsiteX2" fmla="*/ 2199569 w 2199569"/>
              <a:gd name="connsiteY2" fmla="*/ 158533 h 2092563"/>
              <a:gd name="connsiteX3" fmla="*/ 2199569 w 2199569"/>
              <a:gd name="connsiteY3" fmla="*/ 1934030 h 2092563"/>
              <a:gd name="connsiteX4" fmla="*/ 2041036 w 2199569"/>
              <a:gd name="connsiteY4" fmla="*/ 2092563 h 2092563"/>
              <a:gd name="connsiteX5" fmla="*/ 158533 w 2199569"/>
              <a:gd name="connsiteY5" fmla="*/ 2092563 h 2092563"/>
              <a:gd name="connsiteX6" fmla="*/ 0 w 2199569"/>
              <a:gd name="connsiteY6" fmla="*/ 1934030 h 2092563"/>
              <a:gd name="connsiteX7" fmla="*/ 0 w 2199569"/>
              <a:gd name="connsiteY7" fmla="*/ 158533 h 2092563"/>
              <a:gd name="connsiteX8" fmla="*/ 158533 w 2199569"/>
              <a:gd name="connsiteY8" fmla="*/ 0 h 209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569" h="2092563">
                <a:moveTo>
                  <a:pt x="158533" y="0"/>
                </a:moveTo>
                <a:lnTo>
                  <a:pt x="2041036" y="0"/>
                </a:lnTo>
                <a:cubicBezTo>
                  <a:pt x="2128591" y="0"/>
                  <a:pt x="2199569" y="70978"/>
                  <a:pt x="2199569" y="158533"/>
                </a:cubicBezTo>
                <a:lnTo>
                  <a:pt x="2199569" y="1934030"/>
                </a:lnTo>
                <a:cubicBezTo>
                  <a:pt x="2199569" y="2021585"/>
                  <a:pt x="2128591" y="2092563"/>
                  <a:pt x="2041036" y="2092563"/>
                </a:cubicBezTo>
                <a:lnTo>
                  <a:pt x="158533" y="2092563"/>
                </a:lnTo>
                <a:cubicBezTo>
                  <a:pt x="70978" y="2092563"/>
                  <a:pt x="0" y="2021585"/>
                  <a:pt x="0" y="1934030"/>
                </a:cubicBezTo>
                <a:lnTo>
                  <a:pt x="0" y="158533"/>
                </a:lnTo>
                <a:cubicBezTo>
                  <a:pt x="0" y="70978"/>
                  <a:pt x="70978" y="0"/>
                  <a:pt x="1585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40E015B4-57DB-572C-8EE5-88E5861430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6216" y="2889183"/>
            <a:ext cx="2199569" cy="2092563"/>
          </a:xfrm>
          <a:custGeom>
            <a:avLst/>
            <a:gdLst>
              <a:gd name="connsiteX0" fmla="*/ 158533 w 2199569"/>
              <a:gd name="connsiteY0" fmla="*/ 0 h 2092563"/>
              <a:gd name="connsiteX1" fmla="*/ 2041036 w 2199569"/>
              <a:gd name="connsiteY1" fmla="*/ 0 h 2092563"/>
              <a:gd name="connsiteX2" fmla="*/ 2199569 w 2199569"/>
              <a:gd name="connsiteY2" fmla="*/ 158533 h 2092563"/>
              <a:gd name="connsiteX3" fmla="*/ 2199569 w 2199569"/>
              <a:gd name="connsiteY3" fmla="*/ 1934030 h 2092563"/>
              <a:gd name="connsiteX4" fmla="*/ 2041036 w 2199569"/>
              <a:gd name="connsiteY4" fmla="*/ 2092563 h 2092563"/>
              <a:gd name="connsiteX5" fmla="*/ 158533 w 2199569"/>
              <a:gd name="connsiteY5" fmla="*/ 2092563 h 2092563"/>
              <a:gd name="connsiteX6" fmla="*/ 0 w 2199569"/>
              <a:gd name="connsiteY6" fmla="*/ 1934030 h 2092563"/>
              <a:gd name="connsiteX7" fmla="*/ 0 w 2199569"/>
              <a:gd name="connsiteY7" fmla="*/ 158533 h 2092563"/>
              <a:gd name="connsiteX8" fmla="*/ 158533 w 2199569"/>
              <a:gd name="connsiteY8" fmla="*/ 0 h 209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569" h="2092563">
                <a:moveTo>
                  <a:pt x="158533" y="0"/>
                </a:moveTo>
                <a:lnTo>
                  <a:pt x="2041036" y="0"/>
                </a:lnTo>
                <a:cubicBezTo>
                  <a:pt x="2128591" y="0"/>
                  <a:pt x="2199569" y="70978"/>
                  <a:pt x="2199569" y="158533"/>
                </a:cubicBezTo>
                <a:lnTo>
                  <a:pt x="2199569" y="1934030"/>
                </a:lnTo>
                <a:cubicBezTo>
                  <a:pt x="2199569" y="2021585"/>
                  <a:pt x="2128591" y="2092563"/>
                  <a:pt x="2041036" y="2092563"/>
                </a:cubicBezTo>
                <a:lnTo>
                  <a:pt x="158533" y="2092563"/>
                </a:lnTo>
                <a:cubicBezTo>
                  <a:pt x="70978" y="2092563"/>
                  <a:pt x="0" y="2021585"/>
                  <a:pt x="0" y="1934030"/>
                </a:cubicBezTo>
                <a:lnTo>
                  <a:pt x="0" y="158533"/>
                </a:lnTo>
                <a:cubicBezTo>
                  <a:pt x="0" y="70978"/>
                  <a:pt x="70978" y="0"/>
                  <a:pt x="1585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ABD723BC-09C6-26AC-E4FB-689F681A17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0034" y="2889183"/>
            <a:ext cx="2199569" cy="2092563"/>
          </a:xfrm>
          <a:custGeom>
            <a:avLst/>
            <a:gdLst>
              <a:gd name="connsiteX0" fmla="*/ 158533 w 2199569"/>
              <a:gd name="connsiteY0" fmla="*/ 0 h 2092563"/>
              <a:gd name="connsiteX1" fmla="*/ 2041036 w 2199569"/>
              <a:gd name="connsiteY1" fmla="*/ 0 h 2092563"/>
              <a:gd name="connsiteX2" fmla="*/ 2199569 w 2199569"/>
              <a:gd name="connsiteY2" fmla="*/ 158533 h 2092563"/>
              <a:gd name="connsiteX3" fmla="*/ 2199569 w 2199569"/>
              <a:gd name="connsiteY3" fmla="*/ 1934030 h 2092563"/>
              <a:gd name="connsiteX4" fmla="*/ 2041036 w 2199569"/>
              <a:gd name="connsiteY4" fmla="*/ 2092563 h 2092563"/>
              <a:gd name="connsiteX5" fmla="*/ 158533 w 2199569"/>
              <a:gd name="connsiteY5" fmla="*/ 2092563 h 2092563"/>
              <a:gd name="connsiteX6" fmla="*/ 0 w 2199569"/>
              <a:gd name="connsiteY6" fmla="*/ 1934030 h 2092563"/>
              <a:gd name="connsiteX7" fmla="*/ 0 w 2199569"/>
              <a:gd name="connsiteY7" fmla="*/ 158533 h 2092563"/>
              <a:gd name="connsiteX8" fmla="*/ 158533 w 2199569"/>
              <a:gd name="connsiteY8" fmla="*/ 0 h 209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569" h="2092563">
                <a:moveTo>
                  <a:pt x="158533" y="0"/>
                </a:moveTo>
                <a:lnTo>
                  <a:pt x="2041036" y="0"/>
                </a:lnTo>
                <a:cubicBezTo>
                  <a:pt x="2128591" y="0"/>
                  <a:pt x="2199569" y="70978"/>
                  <a:pt x="2199569" y="158533"/>
                </a:cubicBezTo>
                <a:lnTo>
                  <a:pt x="2199569" y="1934030"/>
                </a:lnTo>
                <a:cubicBezTo>
                  <a:pt x="2199569" y="2021585"/>
                  <a:pt x="2128591" y="2092563"/>
                  <a:pt x="2041036" y="2092563"/>
                </a:cubicBezTo>
                <a:lnTo>
                  <a:pt x="158533" y="2092563"/>
                </a:lnTo>
                <a:cubicBezTo>
                  <a:pt x="70978" y="2092563"/>
                  <a:pt x="0" y="2021585"/>
                  <a:pt x="0" y="1934030"/>
                </a:cubicBezTo>
                <a:lnTo>
                  <a:pt x="0" y="158533"/>
                </a:lnTo>
                <a:cubicBezTo>
                  <a:pt x="0" y="70978"/>
                  <a:pt x="70978" y="0"/>
                  <a:pt x="1585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535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A3E87FB-28F4-B0FB-C8B7-9DBF06A7B520}"/>
              </a:ext>
            </a:extLst>
          </p:cNvPr>
          <p:cNvSpPr/>
          <p:nvPr userDrawn="1"/>
        </p:nvSpPr>
        <p:spPr>
          <a:xfrm>
            <a:off x="4110870" y="3766625"/>
            <a:ext cx="1763130" cy="3091375"/>
          </a:xfrm>
          <a:custGeom>
            <a:avLst/>
            <a:gdLst>
              <a:gd name="connsiteX0" fmla="*/ 1486247 w 1763130"/>
              <a:gd name="connsiteY0" fmla="*/ 3091375 h 3091375"/>
              <a:gd name="connsiteX1" fmla="*/ 1460003 w 1763130"/>
              <a:gd name="connsiteY1" fmla="*/ 3091375 h 3091375"/>
              <a:gd name="connsiteX2" fmla="*/ 1460003 w 1763130"/>
              <a:gd name="connsiteY2" fmla="*/ 881565 h 3091375"/>
              <a:gd name="connsiteX3" fmla="*/ 882617 w 1763130"/>
              <a:gd name="connsiteY3" fmla="*/ 304179 h 3091375"/>
              <a:gd name="connsiteX4" fmla="*/ 305228 w 1763130"/>
              <a:gd name="connsiteY4" fmla="*/ 881565 h 3091375"/>
              <a:gd name="connsiteX5" fmla="*/ 305228 w 1763130"/>
              <a:gd name="connsiteY5" fmla="*/ 3091375 h 3091375"/>
              <a:gd name="connsiteX6" fmla="*/ 278984 w 1763130"/>
              <a:gd name="connsiteY6" fmla="*/ 3091375 h 3091375"/>
              <a:gd name="connsiteX7" fmla="*/ 278984 w 1763130"/>
              <a:gd name="connsiteY7" fmla="*/ 881565 h 3091375"/>
              <a:gd name="connsiteX8" fmla="*/ 882617 w 1763130"/>
              <a:gd name="connsiteY8" fmla="*/ 277932 h 3091375"/>
              <a:gd name="connsiteX9" fmla="*/ 1486247 w 1763130"/>
              <a:gd name="connsiteY9" fmla="*/ 881565 h 3091375"/>
              <a:gd name="connsiteX10" fmla="*/ 1625082 w 1763130"/>
              <a:gd name="connsiteY10" fmla="*/ 3091375 h 3091375"/>
              <a:gd name="connsiteX11" fmla="*/ 1598838 w 1763130"/>
              <a:gd name="connsiteY11" fmla="*/ 3091375 h 3091375"/>
              <a:gd name="connsiteX12" fmla="*/ 1598838 w 1763130"/>
              <a:gd name="connsiteY12" fmla="*/ 881566 h 3091375"/>
              <a:gd name="connsiteX13" fmla="*/ 882354 w 1763130"/>
              <a:gd name="connsiteY13" fmla="*/ 165082 h 3091375"/>
              <a:gd name="connsiteX14" fmla="*/ 165868 w 1763130"/>
              <a:gd name="connsiteY14" fmla="*/ 881566 h 3091375"/>
              <a:gd name="connsiteX15" fmla="*/ 165868 w 1763130"/>
              <a:gd name="connsiteY15" fmla="*/ 3091375 h 3091375"/>
              <a:gd name="connsiteX16" fmla="*/ 139624 w 1763130"/>
              <a:gd name="connsiteY16" fmla="*/ 3091375 h 3091375"/>
              <a:gd name="connsiteX17" fmla="*/ 139624 w 1763130"/>
              <a:gd name="connsiteY17" fmla="*/ 881566 h 3091375"/>
              <a:gd name="connsiteX18" fmla="*/ 882354 w 1763130"/>
              <a:gd name="connsiteY18" fmla="*/ 138835 h 3091375"/>
              <a:gd name="connsiteX19" fmla="*/ 1625082 w 1763130"/>
              <a:gd name="connsiteY19" fmla="*/ 881566 h 3091375"/>
              <a:gd name="connsiteX20" fmla="*/ 1763130 w 1763130"/>
              <a:gd name="connsiteY20" fmla="*/ 3091375 h 3091375"/>
              <a:gd name="connsiteX21" fmla="*/ 1736884 w 1763130"/>
              <a:gd name="connsiteY21" fmla="*/ 3091375 h 3091375"/>
              <a:gd name="connsiteX22" fmla="*/ 1736884 w 1763130"/>
              <a:gd name="connsiteY22" fmla="*/ 881565 h 3091375"/>
              <a:gd name="connsiteX23" fmla="*/ 881565 w 1763130"/>
              <a:gd name="connsiteY23" fmla="*/ 26246 h 3091375"/>
              <a:gd name="connsiteX24" fmla="*/ 26244 w 1763130"/>
              <a:gd name="connsiteY24" fmla="*/ 881565 h 3091375"/>
              <a:gd name="connsiteX25" fmla="*/ 26244 w 1763130"/>
              <a:gd name="connsiteY25" fmla="*/ 3091375 h 3091375"/>
              <a:gd name="connsiteX26" fmla="*/ 0 w 1763130"/>
              <a:gd name="connsiteY26" fmla="*/ 3091375 h 3091375"/>
              <a:gd name="connsiteX27" fmla="*/ 0 w 1763130"/>
              <a:gd name="connsiteY27" fmla="*/ 881565 h 3091375"/>
              <a:gd name="connsiteX28" fmla="*/ 881565 w 1763130"/>
              <a:gd name="connsiteY28" fmla="*/ 0 h 3091375"/>
              <a:gd name="connsiteX29" fmla="*/ 1763130 w 1763130"/>
              <a:gd name="connsiteY29" fmla="*/ 881565 h 309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3130" h="3091375">
                <a:moveTo>
                  <a:pt x="1486247" y="3091375"/>
                </a:moveTo>
                <a:lnTo>
                  <a:pt x="1460003" y="3091375"/>
                </a:lnTo>
                <a:lnTo>
                  <a:pt x="1460003" y="881565"/>
                </a:lnTo>
                <a:cubicBezTo>
                  <a:pt x="1460003" y="562690"/>
                  <a:pt x="1201489" y="304179"/>
                  <a:pt x="882617" y="304179"/>
                </a:cubicBezTo>
                <a:cubicBezTo>
                  <a:pt x="563739" y="304179"/>
                  <a:pt x="305228" y="562690"/>
                  <a:pt x="305228" y="881565"/>
                </a:cubicBezTo>
                <a:lnTo>
                  <a:pt x="305228" y="3091375"/>
                </a:lnTo>
                <a:lnTo>
                  <a:pt x="278984" y="3091375"/>
                </a:lnTo>
                <a:lnTo>
                  <a:pt x="278984" y="881565"/>
                </a:lnTo>
                <a:cubicBezTo>
                  <a:pt x="278984" y="548177"/>
                  <a:pt x="549226" y="277932"/>
                  <a:pt x="882617" y="277932"/>
                </a:cubicBezTo>
                <a:cubicBezTo>
                  <a:pt x="1216005" y="277932"/>
                  <a:pt x="1486247" y="548177"/>
                  <a:pt x="1486247" y="881565"/>
                </a:cubicBezTo>
                <a:close/>
                <a:moveTo>
                  <a:pt x="1625082" y="3091375"/>
                </a:moveTo>
                <a:lnTo>
                  <a:pt x="1598838" y="3091375"/>
                </a:lnTo>
                <a:lnTo>
                  <a:pt x="1598838" y="881566"/>
                </a:lnTo>
                <a:cubicBezTo>
                  <a:pt x="1598838" y="485873"/>
                  <a:pt x="1278047" y="165082"/>
                  <a:pt x="882354" y="165082"/>
                </a:cubicBezTo>
                <a:cubicBezTo>
                  <a:pt x="486659" y="165082"/>
                  <a:pt x="165868" y="485873"/>
                  <a:pt x="165868" y="881566"/>
                </a:cubicBezTo>
                <a:lnTo>
                  <a:pt x="165868" y="3091375"/>
                </a:lnTo>
                <a:lnTo>
                  <a:pt x="139624" y="3091375"/>
                </a:lnTo>
                <a:lnTo>
                  <a:pt x="139624" y="881566"/>
                </a:lnTo>
                <a:cubicBezTo>
                  <a:pt x="139624" y="471359"/>
                  <a:pt x="472145" y="138835"/>
                  <a:pt x="882354" y="138835"/>
                </a:cubicBezTo>
                <a:cubicBezTo>
                  <a:pt x="1292561" y="138835"/>
                  <a:pt x="1625082" y="471359"/>
                  <a:pt x="1625082" y="881566"/>
                </a:cubicBezTo>
                <a:close/>
                <a:moveTo>
                  <a:pt x="1763130" y="3091375"/>
                </a:moveTo>
                <a:lnTo>
                  <a:pt x="1736884" y="3091375"/>
                </a:lnTo>
                <a:lnTo>
                  <a:pt x="1736884" y="881565"/>
                </a:lnTo>
                <a:cubicBezTo>
                  <a:pt x="1736884" y="409185"/>
                  <a:pt x="1353945" y="26246"/>
                  <a:pt x="881565" y="26246"/>
                </a:cubicBezTo>
                <a:cubicBezTo>
                  <a:pt x="409185" y="26246"/>
                  <a:pt x="26244" y="409185"/>
                  <a:pt x="26244" y="881565"/>
                </a:cubicBezTo>
                <a:lnTo>
                  <a:pt x="26244" y="3091375"/>
                </a:lnTo>
                <a:lnTo>
                  <a:pt x="0" y="3091375"/>
                </a:lnTo>
                <a:lnTo>
                  <a:pt x="0" y="881565"/>
                </a:lnTo>
                <a:cubicBezTo>
                  <a:pt x="0" y="394698"/>
                  <a:pt x="394698" y="0"/>
                  <a:pt x="881565" y="0"/>
                </a:cubicBezTo>
                <a:cubicBezTo>
                  <a:pt x="1368433" y="0"/>
                  <a:pt x="1763130" y="394698"/>
                  <a:pt x="1763130" y="881565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1D8D65-04D2-978B-352F-AA412FF1A5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764" y="1080512"/>
            <a:ext cx="2346681" cy="48239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3197C2-1C36-9E31-F41F-B510FEDE1A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189"/>
          <a:stretch/>
        </p:blipFill>
        <p:spPr>
          <a:xfrm>
            <a:off x="1104900" y="-1"/>
            <a:ext cx="2346681" cy="30782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7E6508-2D4C-96BB-5D82-29407E7FFA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918"/>
          <a:stretch/>
        </p:blipFill>
        <p:spPr>
          <a:xfrm>
            <a:off x="1104900" y="3429000"/>
            <a:ext cx="2346681" cy="3429000"/>
          </a:xfrm>
          <a:prstGeom prst="rect">
            <a:avLst/>
          </a:prstGeom>
        </p:spPr>
      </p:pic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4CF7628-D2AD-C01C-8732-FA88490BC1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7439" y="1226256"/>
            <a:ext cx="2029992" cy="4496181"/>
          </a:xfrm>
          <a:custGeom>
            <a:avLst/>
            <a:gdLst>
              <a:gd name="connsiteX0" fmla="*/ 212723 w 2029992"/>
              <a:gd name="connsiteY0" fmla="*/ 0 h 4496181"/>
              <a:gd name="connsiteX1" fmla="*/ 448524 w 2029992"/>
              <a:gd name="connsiteY1" fmla="*/ 0 h 4496181"/>
              <a:gd name="connsiteX2" fmla="*/ 448524 w 2029992"/>
              <a:gd name="connsiteY2" fmla="*/ 42040 h 4496181"/>
              <a:gd name="connsiteX3" fmla="*/ 579202 w 2029992"/>
              <a:gd name="connsiteY3" fmla="*/ 172719 h 4496181"/>
              <a:gd name="connsiteX4" fmla="*/ 1450792 w 2029992"/>
              <a:gd name="connsiteY4" fmla="*/ 172719 h 4496181"/>
              <a:gd name="connsiteX5" fmla="*/ 1581470 w 2029992"/>
              <a:gd name="connsiteY5" fmla="*/ 42040 h 4496181"/>
              <a:gd name="connsiteX6" fmla="*/ 1581470 w 2029992"/>
              <a:gd name="connsiteY6" fmla="*/ 0 h 4496181"/>
              <a:gd name="connsiteX7" fmla="*/ 1817269 w 2029992"/>
              <a:gd name="connsiteY7" fmla="*/ 0 h 4496181"/>
              <a:gd name="connsiteX8" fmla="*/ 2029992 w 2029992"/>
              <a:gd name="connsiteY8" fmla="*/ 212723 h 4496181"/>
              <a:gd name="connsiteX9" fmla="*/ 2029992 w 2029992"/>
              <a:gd name="connsiteY9" fmla="*/ 4283458 h 4496181"/>
              <a:gd name="connsiteX10" fmla="*/ 1817269 w 2029992"/>
              <a:gd name="connsiteY10" fmla="*/ 4496181 h 4496181"/>
              <a:gd name="connsiteX11" fmla="*/ 212723 w 2029992"/>
              <a:gd name="connsiteY11" fmla="*/ 4496181 h 4496181"/>
              <a:gd name="connsiteX12" fmla="*/ 0 w 2029992"/>
              <a:gd name="connsiteY12" fmla="*/ 4283458 h 4496181"/>
              <a:gd name="connsiteX13" fmla="*/ 0 w 2029992"/>
              <a:gd name="connsiteY13" fmla="*/ 212723 h 4496181"/>
              <a:gd name="connsiteX14" fmla="*/ 212723 w 2029992"/>
              <a:gd name="connsiteY14" fmla="*/ 0 h 449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29992" h="4496181">
                <a:moveTo>
                  <a:pt x="212723" y="0"/>
                </a:moveTo>
                <a:lnTo>
                  <a:pt x="448524" y="0"/>
                </a:lnTo>
                <a:lnTo>
                  <a:pt x="448524" y="42040"/>
                </a:lnTo>
                <a:cubicBezTo>
                  <a:pt x="448524" y="114212"/>
                  <a:pt x="507031" y="172719"/>
                  <a:pt x="579202" y="172719"/>
                </a:cubicBezTo>
                <a:lnTo>
                  <a:pt x="1450792" y="172719"/>
                </a:lnTo>
                <a:cubicBezTo>
                  <a:pt x="1522963" y="172719"/>
                  <a:pt x="1581470" y="114212"/>
                  <a:pt x="1581470" y="42040"/>
                </a:cubicBezTo>
                <a:lnTo>
                  <a:pt x="1581470" y="0"/>
                </a:lnTo>
                <a:lnTo>
                  <a:pt x="1817269" y="0"/>
                </a:lnTo>
                <a:cubicBezTo>
                  <a:pt x="1934752" y="0"/>
                  <a:pt x="2029992" y="95240"/>
                  <a:pt x="2029992" y="212723"/>
                </a:cubicBezTo>
                <a:lnTo>
                  <a:pt x="2029992" y="4283458"/>
                </a:lnTo>
                <a:cubicBezTo>
                  <a:pt x="2029992" y="4400941"/>
                  <a:pt x="1934752" y="4496181"/>
                  <a:pt x="1817269" y="4496181"/>
                </a:cubicBezTo>
                <a:lnTo>
                  <a:pt x="212723" y="4496181"/>
                </a:lnTo>
                <a:cubicBezTo>
                  <a:pt x="95240" y="4496181"/>
                  <a:pt x="0" y="4400941"/>
                  <a:pt x="0" y="4283458"/>
                </a:cubicBezTo>
                <a:lnTo>
                  <a:pt x="0" y="212723"/>
                </a:lnTo>
                <a:cubicBezTo>
                  <a:pt x="0" y="95240"/>
                  <a:pt x="95240" y="0"/>
                  <a:pt x="21272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BB9EFF03-E756-8C48-716C-BDB1B9421D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2575" y="0"/>
            <a:ext cx="2029992" cy="2896202"/>
          </a:xfrm>
          <a:custGeom>
            <a:avLst/>
            <a:gdLst>
              <a:gd name="connsiteX0" fmla="*/ 0 w 2029992"/>
              <a:gd name="connsiteY0" fmla="*/ 0 h 2896202"/>
              <a:gd name="connsiteX1" fmla="*/ 2029992 w 2029992"/>
              <a:gd name="connsiteY1" fmla="*/ 0 h 2896202"/>
              <a:gd name="connsiteX2" fmla="*/ 2029992 w 2029992"/>
              <a:gd name="connsiteY2" fmla="*/ 2683479 h 2896202"/>
              <a:gd name="connsiteX3" fmla="*/ 1817269 w 2029992"/>
              <a:gd name="connsiteY3" fmla="*/ 2896202 h 2896202"/>
              <a:gd name="connsiteX4" fmla="*/ 212723 w 2029992"/>
              <a:gd name="connsiteY4" fmla="*/ 2896202 h 2896202"/>
              <a:gd name="connsiteX5" fmla="*/ 0 w 2029992"/>
              <a:gd name="connsiteY5" fmla="*/ 2683479 h 289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9992" h="2896202">
                <a:moveTo>
                  <a:pt x="0" y="0"/>
                </a:moveTo>
                <a:lnTo>
                  <a:pt x="2029992" y="0"/>
                </a:lnTo>
                <a:lnTo>
                  <a:pt x="2029992" y="2683479"/>
                </a:lnTo>
                <a:cubicBezTo>
                  <a:pt x="2029992" y="2800962"/>
                  <a:pt x="1934752" y="2896202"/>
                  <a:pt x="1817269" y="2896202"/>
                </a:cubicBezTo>
                <a:lnTo>
                  <a:pt x="212723" y="2896202"/>
                </a:lnTo>
                <a:cubicBezTo>
                  <a:pt x="95240" y="2896202"/>
                  <a:pt x="0" y="2800962"/>
                  <a:pt x="0" y="268347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A5962DF-35BC-7776-024F-855BE785BA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62575" y="3574744"/>
            <a:ext cx="2029992" cy="3283256"/>
          </a:xfrm>
          <a:custGeom>
            <a:avLst/>
            <a:gdLst>
              <a:gd name="connsiteX0" fmla="*/ 212723 w 2029992"/>
              <a:gd name="connsiteY0" fmla="*/ 0 h 3283256"/>
              <a:gd name="connsiteX1" fmla="*/ 448524 w 2029992"/>
              <a:gd name="connsiteY1" fmla="*/ 0 h 3283256"/>
              <a:gd name="connsiteX2" fmla="*/ 448524 w 2029992"/>
              <a:gd name="connsiteY2" fmla="*/ 42040 h 3283256"/>
              <a:gd name="connsiteX3" fmla="*/ 579202 w 2029992"/>
              <a:gd name="connsiteY3" fmla="*/ 172719 h 3283256"/>
              <a:gd name="connsiteX4" fmla="*/ 1450792 w 2029992"/>
              <a:gd name="connsiteY4" fmla="*/ 172719 h 3283256"/>
              <a:gd name="connsiteX5" fmla="*/ 1581470 w 2029992"/>
              <a:gd name="connsiteY5" fmla="*/ 42040 h 3283256"/>
              <a:gd name="connsiteX6" fmla="*/ 1581470 w 2029992"/>
              <a:gd name="connsiteY6" fmla="*/ 0 h 3283256"/>
              <a:gd name="connsiteX7" fmla="*/ 1817269 w 2029992"/>
              <a:gd name="connsiteY7" fmla="*/ 0 h 3283256"/>
              <a:gd name="connsiteX8" fmla="*/ 2029992 w 2029992"/>
              <a:gd name="connsiteY8" fmla="*/ 212723 h 3283256"/>
              <a:gd name="connsiteX9" fmla="*/ 2029992 w 2029992"/>
              <a:gd name="connsiteY9" fmla="*/ 3283256 h 3283256"/>
              <a:gd name="connsiteX10" fmla="*/ 0 w 2029992"/>
              <a:gd name="connsiteY10" fmla="*/ 3283256 h 3283256"/>
              <a:gd name="connsiteX11" fmla="*/ 0 w 2029992"/>
              <a:gd name="connsiteY11" fmla="*/ 212723 h 3283256"/>
              <a:gd name="connsiteX12" fmla="*/ 212723 w 2029992"/>
              <a:gd name="connsiteY12" fmla="*/ 0 h 328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29992" h="3283256">
                <a:moveTo>
                  <a:pt x="212723" y="0"/>
                </a:moveTo>
                <a:lnTo>
                  <a:pt x="448524" y="0"/>
                </a:lnTo>
                <a:lnTo>
                  <a:pt x="448524" y="42040"/>
                </a:lnTo>
                <a:cubicBezTo>
                  <a:pt x="448524" y="114212"/>
                  <a:pt x="507031" y="172719"/>
                  <a:pt x="579202" y="172719"/>
                </a:cubicBezTo>
                <a:lnTo>
                  <a:pt x="1450792" y="172719"/>
                </a:lnTo>
                <a:cubicBezTo>
                  <a:pt x="1522963" y="172719"/>
                  <a:pt x="1581470" y="114212"/>
                  <a:pt x="1581470" y="42040"/>
                </a:cubicBezTo>
                <a:lnTo>
                  <a:pt x="1581470" y="0"/>
                </a:lnTo>
                <a:lnTo>
                  <a:pt x="1817269" y="0"/>
                </a:lnTo>
                <a:cubicBezTo>
                  <a:pt x="1934752" y="0"/>
                  <a:pt x="2029992" y="95240"/>
                  <a:pt x="2029992" y="212723"/>
                </a:cubicBezTo>
                <a:lnTo>
                  <a:pt x="2029992" y="3283256"/>
                </a:lnTo>
                <a:lnTo>
                  <a:pt x="0" y="3283256"/>
                </a:lnTo>
                <a:lnTo>
                  <a:pt x="0" y="212723"/>
                </a:lnTo>
                <a:cubicBezTo>
                  <a:pt x="0" y="95240"/>
                  <a:pt x="95240" y="0"/>
                  <a:pt x="21272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47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37E4AA-D128-48A2-7DAA-4C6DFB2802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854200"/>
            <a:ext cx="6096000" cy="5003800"/>
          </a:xfrm>
          <a:custGeom>
            <a:avLst/>
            <a:gdLst>
              <a:gd name="connsiteX0" fmla="*/ 418710 w 6096000"/>
              <a:gd name="connsiteY0" fmla="*/ 0 h 5003800"/>
              <a:gd name="connsiteX1" fmla="*/ 5677290 w 6096000"/>
              <a:gd name="connsiteY1" fmla="*/ 0 h 5003800"/>
              <a:gd name="connsiteX2" fmla="*/ 6096000 w 6096000"/>
              <a:gd name="connsiteY2" fmla="*/ 418710 h 5003800"/>
              <a:gd name="connsiteX3" fmla="*/ 6096000 w 6096000"/>
              <a:gd name="connsiteY3" fmla="*/ 5003800 h 5003800"/>
              <a:gd name="connsiteX4" fmla="*/ 0 w 6096000"/>
              <a:gd name="connsiteY4" fmla="*/ 5003800 h 5003800"/>
              <a:gd name="connsiteX5" fmla="*/ 0 w 6096000"/>
              <a:gd name="connsiteY5" fmla="*/ 418710 h 5003800"/>
              <a:gd name="connsiteX6" fmla="*/ 418710 w 6096000"/>
              <a:gd name="connsiteY6" fmla="*/ 0 h 500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5003800">
                <a:moveTo>
                  <a:pt x="418710" y="0"/>
                </a:moveTo>
                <a:lnTo>
                  <a:pt x="5677290" y="0"/>
                </a:lnTo>
                <a:cubicBezTo>
                  <a:pt x="5908537" y="0"/>
                  <a:pt x="6096000" y="187463"/>
                  <a:pt x="6096000" y="418710"/>
                </a:cubicBezTo>
                <a:lnTo>
                  <a:pt x="6096000" y="5003800"/>
                </a:lnTo>
                <a:lnTo>
                  <a:pt x="0" y="5003800"/>
                </a:lnTo>
                <a:lnTo>
                  <a:pt x="0" y="418710"/>
                </a:lnTo>
                <a:cubicBezTo>
                  <a:pt x="0" y="187463"/>
                  <a:pt x="187463" y="0"/>
                  <a:pt x="4187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57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84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344" userDrawn="1">
          <p15:clr>
            <a:srgbClr val="F26B43"/>
          </p15:clr>
        </p15:guide>
        <p15:guide id="4" pos="336" userDrawn="1">
          <p15:clr>
            <a:srgbClr val="F26B43"/>
          </p15:clr>
        </p15:guide>
        <p15:guide id="5" pos="6984" userDrawn="1">
          <p15:clr>
            <a:srgbClr val="F26B43"/>
          </p15:clr>
        </p15:guide>
        <p15:guide id="6" pos="696" userDrawn="1">
          <p15:clr>
            <a:srgbClr val="F26B43"/>
          </p15:clr>
        </p15:guide>
        <p15:guide id="7" orient="horz" pos="4008" userDrawn="1">
          <p15:clr>
            <a:srgbClr val="F26B43"/>
          </p15:clr>
        </p15:guide>
        <p15:guide id="8" orient="horz" pos="3696" userDrawn="1">
          <p15:clr>
            <a:srgbClr val="F26B43"/>
          </p15:clr>
        </p15:guide>
        <p15:guide id="9" orient="horz" pos="312" userDrawn="1">
          <p15:clr>
            <a:srgbClr val="F26B43"/>
          </p15:clr>
        </p15:guide>
        <p15:guide id="10" orient="horz" pos="6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354A1A5-3163-BF32-EDCF-24DB6F274644}"/>
              </a:ext>
            </a:extLst>
          </p:cNvPr>
          <p:cNvSpPr txBox="1"/>
          <p:nvPr/>
        </p:nvSpPr>
        <p:spPr>
          <a:xfrm>
            <a:off x="787402" y="1525501"/>
            <a:ext cx="1061719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solidFill>
                  <a:schemeClr val="bg1">
                    <a:lumMod val="95000"/>
                  </a:schemeClr>
                </a:solidFill>
                <a:latin typeface="Montserrat SemiBold" pitchFamily="2" charset="0"/>
              </a:rPr>
              <a:t>EDU</a:t>
            </a:r>
            <a:r>
              <a:rPr lang="en-US" sz="13800" dirty="0">
                <a:solidFill>
                  <a:schemeClr val="accent2"/>
                </a:solidFill>
                <a:latin typeface="Montserrat SemiBold" pitchFamily="2" charset="0"/>
              </a:rPr>
              <a:t>MIND</a:t>
            </a:r>
            <a:endParaRPr lang="en-US" sz="13800" dirty="0">
              <a:solidFill>
                <a:schemeClr val="accent2"/>
              </a:solidFill>
              <a:latin typeface="Montserrat SemiBold" pitchFamily="2" charset="0"/>
              <a:cs typeface="Poppins" panose="00000500000000000000" pitchFamily="2" charset="0"/>
            </a:endParaRPr>
          </a:p>
        </p:txBody>
      </p:sp>
      <p:sp>
        <p:nvSpPr>
          <p:cNvPr id="4" name="Freeform 1018">
            <a:extLst>
              <a:ext uri="{FF2B5EF4-FFF2-40B4-BE49-F238E27FC236}">
                <a16:creationId xmlns:a16="http://schemas.microsoft.com/office/drawing/2014/main" id="{87C9D86B-8EF3-1237-6CA5-30583CB143A6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D9C8C6-7176-9154-E11E-5B374E3D4CB5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B1183-F980-7BF6-A30B-8CA77DB9F66C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0C38BA-422A-07FD-EBC6-A30B5A0D3BD3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ABF2C7-51F8-7914-204B-2D4BD33691E7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C27452A-8F14-FE59-2A10-BA415F27C75F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DAE644-6FA6-36B2-70EB-E541413AB4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81971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1DF6073-4051-3FE0-6C7A-4B6B1578F668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 1018">
            <a:extLst>
              <a:ext uri="{FF2B5EF4-FFF2-40B4-BE49-F238E27FC236}">
                <a16:creationId xmlns:a16="http://schemas.microsoft.com/office/drawing/2014/main" id="{8E5CF62C-3D51-B088-41C0-F718FF0BB5F3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DEC072-AAF0-6FE9-4C35-38705EE924F0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FA3C31-D43E-C37E-E1C1-25E4CF179021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EA5423-8133-7D19-3325-92584939B597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44D514-EF24-76B0-2885-52D46B194F02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48AA7F-76EC-9FD5-7A77-198434CB0D12}"/>
              </a:ext>
            </a:extLst>
          </p:cNvPr>
          <p:cNvSpPr txBox="1"/>
          <p:nvPr/>
        </p:nvSpPr>
        <p:spPr>
          <a:xfrm>
            <a:off x="5468066" y="1507874"/>
            <a:ext cx="656781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95000"/>
                  </a:schemeClr>
                </a:solidFill>
                <a:latin typeface="Montserrat SemiBold" pitchFamily="2" charset="0"/>
                <a:cs typeface="Poppins" panose="00000500000000000000" pitchFamily="2" charset="0"/>
              </a:rPr>
              <a:t>THANK </a:t>
            </a:r>
            <a:r>
              <a:rPr lang="en-US" sz="11500" dirty="0">
                <a:solidFill>
                  <a:schemeClr val="accent2"/>
                </a:solidFill>
                <a:latin typeface="Montserrat SemiBold" pitchFamily="2" charset="0"/>
                <a:cs typeface="Poppins" panose="00000500000000000000" pitchFamily="2" charset="0"/>
              </a:rPr>
              <a:t>YOU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58E202-2C5D-1A2F-03DA-0F2ED00AF3F1}"/>
              </a:ext>
            </a:extLst>
          </p:cNvPr>
          <p:cNvSpPr/>
          <p:nvPr/>
        </p:nvSpPr>
        <p:spPr>
          <a:xfrm>
            <a:off x="5468066" y="5198941"/>
            <a:ext cx="5449574" cy="617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standard.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26A8618-63BF-8060-F863-E95E2D84BDA0}"/>
              </a:ext>
            </a:extLst>
          </p:cNvPr>
          <p:cNvSpPr/>
          <p:nvPr/>
        </p:nvSpPr>
        <p:spPr>
          <a:xfrm rot="10800000">
            <a:off x="4573654" y="-1"/>
            <a:ext cx="1402561" cy="1276220"/>
          </a:xfrm>
          <a:custGeom>
            <a:avLst/>
            <a:gdLst>
              <a:gd name="connsiteX0" fmla="*/ 1182302 w 1402561"/>
              <a:gd name="connsiteY0" fmla="*/ 1276220 h 1276220"/>
              <a:gd name="connsiteX1" fmla="*/ 1161425 w 1402561"/>
              <a:gd name="connsiteY1" fmla="*/ 1276220 h 1276220"/>
              <a:gd name="connsiteX2" fmla="*/ 1161425 w 1402561"/>
              <a:gd name="connsiteY2" fmla="*/ 701281 h 1276220"/>
              <a:gd name="connsiteX3" fmla="*/ 702118 w 1402561"/>
              <a:gd name="connsiteY3" fmla="*/ 241973 h 1276220"/>
              <a:gd name="connsiteX4" fmla="*/ 242808 w 1402561"/>
              <a:gd name="connsiteY4" fmla="*/ 701281 h 1276220"/>
              <a:gd name="connsiteX5" fmla="*/ 242808 w 1402561"/>
              <a:gd name="connsiteY5" fmla="*/ 1276220 h 1276220"/>
              <a:gd name="connsiteX6" fmla="*/ 221931 w 1402561"/>
              <a:gd name="connsiteY6" fmla="*/ 1276220 h 1276220"/>
              <a:gd name="connsiteX7" fmla="*/ 221931 w 1402561"/>
              <a:gd name="connsiteY7" fmla="*/ 701281 h 1276220"/>
              <a:gd name="connsiteX8" fmla="*/ 702118 w 1402561"/>
              <a:gd name="connsiteY8" fmla="*/ 221094 h 1276220"/>
              <a:gd name="connsiteX9" fmla="*/ 1182302 w 1402561"/>
              <a:gd name="connsiteY9" fmla="*/ 701281 h 1276220"/>
              <a:gd name="connsiteX10" fmla="*/ 1292745 w 1402561"/>
              <a:gd name="connsiteY10" fmla="*/ 1276220 h 1276220"/>
              <a:gd name="connsiteX11" fmla="*/ 1271868 w 1402561"/>
              <a:gd name="connsiteY11" fmla="*/ 1276220 h 1276220"/>
              <a:gd name="connsiteX12" fmla="*/ 1271868 w 1402561"/>
              <a:gd name="connsiteY12" fmla="*/ 701281 h 1276220"/>
              <a:gd name="connsiteX13" fmla="*/ 701908 w 1402561"/>
              <a:gd name="connsiteY13" fmla="*/ 131322 h 1276220"/>
              <a:gd name="connsiteX14" fmla="*/ 131947 w 1402561"/>
              <a:gd name="connsiteY14" fmla="*/ 701281 h 1276220"/>
              <a:gd name="connsiteX15" fmla="*/ 131947 w 1402561"/>
              <a:gd name="connsiteY15" fmla="*/ 1276220 h 1276220"/>
              <a:gd name="connsiteX16" fmla="*/ 111070 w 1402561"/>
              <a:gd name="connsiteY16" fmla="*/ 1276220 h 1276220"/>
              <a:gd name="connsiteX17" fmla="*/ 111070 w 1402561"/>
              <a:gd name="connsiteY17" fmla="*/ 701281 h 1276220"/>
              <a:gd name="connsiteX18" fmla="*/ 701908 w 1402561"/>
              <a:gd name="connsiteY18" fmla="*/ 110443 h 1276220"/>
              <a:gd name="connsiteX19" fmla="*/ 1292745 w 1402561"/>
              <a:gd name="connsiteY19" fmla="*/ 701281 h 1276220"/>
              <a:gd name="connsiteX20" fmla="*/ 1402561 w 1402561"/>
              <a:gd name="connsiteY20" fmla="*/ 1276220 h 1276220"/>
              <a:gd name="connsiteX21" fmla="*/ 1381683 w 1402561"/>
              <a:gd name="connsiteY21" fmla="*/ 1276220 h 1276220"/>
              <a:gd name="connsiteX22" fmla="*/ 1381683 w 1402561"/>
              <a:gd name="connsiteY22" fmla="*/ 701281 h 1276220"/>
              <a:gd name="connsiteX23" fmla="*/ 701281 w 1402561"/>
              <a:gd name="connsiteY23" fmla="*/ 20879 h 1276220"/>
              <a:gd name="connsiteX24" fmla="*/ 20877 w 1402561"/>
              <a:gd name="connsiteY24" fmla="*/ 701281 h 1276220"/>
              <a:gd name="connsiteX25" fmla="*/ 20877 w 1402561"/>
              <a:gd name="connsiteY25" fmla="*/ 1276220 h 1276220"/>
              <a:gd name="connsiteX26" fmla="*/ 0 w 1402561"/>
              <a:gd name="connsiteY26" fmla="*/ 1276220 h 1276220"/>
              <a:gd name="connsiteX27" fmla="*/ 0 w 1402561"/>
              <a:gd name="connsiteY27" fmla="*/ 701281 h 1276220"/>
              <a:gd name="connsiteX28" fmla="*/ 701281 w 1402561"/>
              <a:gd name="connsiteY28" fmla="*/ 0 h 1276220"/>
              <a:gd name="connsiteX29" fmla="*/ 1402561 w 1402561"/>
              <a:gd name="connsiteY29" fmla="*/ 701281 h 127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02561" h="1276220">
                <a:moveTo>
                  <a:pt x="1182302" y="1276220"/>
                </a:moveTo>
                <a:lnTo>
                  <a:pt x="1161425" y="1276220"/>
                </a:lnTo>
                <a:lnTo>
                  <a:pt x="1161425" y="701281"/>
                </a:lnTo>
                <a:cubicBezTo>
                  <a:pt x="1161425" y="447617"/>
                  <a:pt x="955779" y="241973"/>
                  <a:pt x="702118" y="241973"/>
                </a:cubicBezTo>
                <a:cubicBezTo>
                  <a:pt x="448452" y="241973"/>
                  <a:pt x="242808" y="447617"/>
                  <a:pt x="242808" y="701281"/>
                </a:cubicBezTo>
                <a:lnTo>
                  <a:pt x="242808" y="1276220"/>
                </a:lnTo>
                <a:lnTo>
                  <a:pt x="221931" y="1276220"/>
                </a:lnTo>
                <a:lnTo>
                  <a:pt x="221931" y="701281"/>
                </a:lnTo>
                <a:cubicBezTo>
                  <a:pt x="221931" y="436072"/>
                  <a:pt x="436907" y="221094"/>
                  <a:pt x="702118" y="221094"/>
                </a:cubicBezTo>
                <a:cubicBezTo>
                  <a:pt x="967326" y="221094"/>
                  <a:pt x="1182302" y="436072"/>
                  <a:pt x="1182302" y="701281"/>
                </a:cubicBezTo>
                <a:close/>
                <a:moveTo>
                  <a:pt x="1292745" y="1276220"/>
                </a:moveTo>
                <a:lnTo>
                  <a:pt x="1271868" y="1276220"/>
                </a:lnTo>
                <a:lnTo>
                  <a:pt x="1271868" y="701281"/>
                </a:lnTo>
                <a:cubicBezTo>
                  <a:pt x="1271868" y="386510"/>
                  <a:pt x="1016680" y="131322"/>
                  <a:pt x="701908" y="131322"/>
                </a:cubicBezTo>
                <a:cubicBezTo>
                  <a:pt x="387135" y="131322"/>
                  <a:pt x="131947" y="386510"/>
                  <a:pt x="131947" y="701281"/>
                </a:cubicBezTo>
                <a:lnTo>
                  <a:pt x="131947" y="1276220"/>
                </a:lnTo>
                <a:lnTo>
                  <a:pt x="111070" y="1276220"/>
                </a:lnTo>
                <a:lnTo>
                  <a:pt x="111070" y="701281"/>
                </a:lnTo>
                <a:cubicBezTo>
                  <a:pt x="111070" y="374964"/>
                  <a:pt x="375589" y="110443"/>
                  <a:pt x="701908" y="110443"/>
                </a:cubicBezTo>
                <a:cubicBezTo>
                  <a:pt x="1028226" y="110443"/>
                  <a:pt x="1292745" y="374964"/>
                  <a:pt x="1292745" y="701281"/>
                </a:cubicBezTo>
                <a:close/>
                <a:moveTo>
                  <a:pt x="1402561" y="1276220"/>
                </a:moveTo>
                <a:lnTo>
                  <a:pt x="1381683" y="1276220"/>
                </a:lnTo>
                <a:lnTo>
                  <a:pt x="1381683" y="701281"/>
                </a:lnTo>
                <a:cubicBezTo>
                  <a:pt x="1381683" y="325505"/>
                  <a:pt x="1077057" y="20879"/>
                  <a:pt x="701281" y="20879"/>
                </a:cubicBezTo>
                <a:cubicBezTo>
                  <a:pt x="325505" y="20879"/>
                  <a:pt x="20877" y="325505"/>
                  <a:pt x="20877" y="701281"/>
                </a:cubicBezTo>
                <a:lnTo>
                  <a:pt x="20877" y="1276220"/>
                </a:lnTo>
                <a:lnTo>
                  <a:pt x="0" y="1276220"/>
                </a:lnTo>
                <a:lnTo>
                  <a:pt x="0" y="701281"/>
                </a:lnTo>
                <a:cubicBezTo>
                  <a:pt x="0" y="313980"/>
                  <a:pt x="313980" y="0"/>
                  <a:pt x="701281" y="0"/>
                </a:cubicBezTo>
                <a:cubicBezTo>
                  <a:pt x="1088582" y="0"/>
                  <a:pt x="1402561" y="313980"/>
                  <a:pt x="1402561" y="70128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47B154-4CBB-A563-F2AA-3595B2FC83C7}"/>
              </a:ext>
            </a:extLst>
          </p:cNvPr>
          <p:cNvSpPr/>
          <p:nvPr/>
        </p:nvSpPr>
        <p:spPr>
          <a:xfrm>
            <a:off x="11323101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62578AE-DF07-7662-E9EA-39728814AF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05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CE0428E-6462-6D9E-EFA4-8EB29B115390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00237F23-6716-96C4-9472-F7771F9BD414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9170EA-15DA-B8E8-831A-9C332A476CF1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CEC7D4-349A-4942-21CA-6C194FE8244A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57E045-6EDF-3676-66CD-A1672780B94F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F5AADA-26D9-7E91-AA96-514CF9E9B396}"/>
              </a:ext>
            </a:extLst>
          </p:cNvPr>
          <p:cNvSpPr txBox="1"/>
          <p:nvPr/>
        </p:nvSpPr>
        <p:spPr>
          <a:xfrm>
            <a:off x="1012869" y="1720825"/>
            <a:ext cx="4749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Montserrat SemiBold" pitchFamily="2" charset="0"/>
              </a:rPr>
              <a:t>Introduction to </a:t>
            </a:r>
            <a:r>
              <a:rPr lang="en-US" sz="4000" dirty="0">
                <a:solidFill>
                  <a:schemeClr val="accent2"/>
                </a:solidFill>
                <a:latin typeface="Montserrat SemiBold" pitchFamily="2" charset="0"/>
              </a:rPr>
              <a:t>AI Education</a:t>
            </a:r>
            <a:endParaRPr lang="en-US" sz="4000" dirty="0">
              <a:solidFill>
                <a:schemeClr val="accent2"/>
              </a:solidFill>
              <a:latin typeface="Montserrat SemiBold" pitchFamily="2" charset="0"/>
              <a:cs typeface="Poppins" panose="000005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AF1D06-2216-9BD7-01F3-38FAA64654AC}"/>
              </a:ext>
            </a:extLst>
          </p:cNvPr>
          <p:cNvSpPr/>
          <p:nvPr/>
        </p:nvSpPr>
        <p:spPr>
          <a:xfrm>
            <a:off x="1012869" y="3272211"/>
            <a:ext cx="5449574" cy="617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4EBB1B-B04E-3E21-498C-EBF2570AA721}"/>
              </a:ext>
            </a:extLst>
          </p:cNvPr>
          <p:cNvSpPr/>
          <p:nvPr/>
        </p:nvSpPr>
        <p:spPr>
          <a:xfrm>
            <a:off x="1012869" y="4026015"/>
            <a:ext cx="5449574" cy="617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77F452-841B-10D0-1746-A9D0B03EF63B}"/>
              </a:ext>
            </a:extLst>
          </p:cNvPr>
          <p:cNvSpPr/>
          <p:nvPr/>
        </p:nvSpPr>
        <p:spPr>
          <a:xfrm>
            <a:off x="1012869" y="4779819"/>
            <a:ext cx="5449574" cy="617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D78D10B-057A-BC63-EF78-1CE62E6C38E1}"/>
              </a:ext>
            </a:extLst>
          </p:cNvPr>
          <p:cNvSpPr/>
          <p:nvPr/>
        </p:nvSpPr>
        <p:spPr>
          <a:xfrm>
            <a:off x="11318796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6EED481-6D46-596B-B02C-586B53BA58A8}"/>
              </a:ext>
            </a:extLst>
          </p:cNvPr>
          <p:cNvSpPr/>
          <p:nvPr/>
        </p:nvSpPr>
        <p:spPr>
          <a:xfrm rot="10800000">
            <a:off x="5613794" y="-1"/>
            <a:ext cx="1402561" cy="1276220"/>
          </a:xfrm>
          <a:custGeom>
            <a:avLst/>
            <a:gdLst>
              <a:gd name="connsiteX0" fmla="*/ 1182302 w 1402561"/>
              <a:gd name="connsiteY0" fmla="*/ 1276220 h 1276220"/>
              <a:gd name="connsiteX1" fmla="*/ 1161425 w 1402561"/>
              <a:gd name="connsiteY1" fmla="*/ 1276220 h 1276220"/>
              <a:gd name="connsiteX2" fmla="*/ 1161425 w 1402561"/>
              <a:gd name="connsiteY2" fmla="*/ 701281 h 1276220"/>
              <a:gd name="connsiteX3" fmla="*/ 702118 w 1402561"/>
              <a:gd name="connsiteY3" fmla="*/ 241973 h 1276220"/>
              <a:gd name="connsiteX4" fmla="*/ 242808 w 1402561"/>
              <a:gd name="connsiteY4" fmla="*/ 701281 h 1276220"/>
              <a:gd name="connsiteX5" fmla="*/ 242808 w 1402561"/>
              <a:gd name="connsiteY5" fmla="*/ 1276220 h 1276220"/>
              <a:gd name="connsiteX6" fmla="*/ 221931 w 1402561"/>
              <a:gd name="connsiteY6" fmla="*/ 1276220 h 1276220"/>
              <a:gd name="connsiteX7" fmla="*/ 221931 w 1402561"/>
              <a:gd name="connsiteY7" fmla="*/ 701281 h 1276220"/>
              <a:gd name="connsiteX8" fmla="*/ 702118 w 1402561"/>
              <a:gd name="connsiteY8" fmla="*/ 221094 h 1276220"/>
              <a:gd name="connsiteX9" fmla="*/ 1182302 w 1402561"/>
              <a:gd name="connsiteY9" fmla="*/ 701281 h 1276220"/>
              <a:gd name="connsiteX10" fmla="*/ 1292745 w 1402561"/>
              <a:gd name="connsiteY10" fmla="*/ 1276220 h 1276220"/>
              <a:gd name="connsiteX11" fmla="*/ 1271868 w 1402561"/>
              <a:gd name="connsiteY11" fmla="*/ 1276220 h 1276220"/>
              <a:gd name="connsiteX12" fmla="*/ 1271868 w 1402561"/>
              <a:gd name="connsiteY12" fmla="*/ 701281 h 1276220"/>
              <a:gd name="connsiteX13" fmla="*/ 701908 w 1402561"/>
              <a:gd name="connsiteY13" fmla="*/ 131322 h 1276220"/>
              <a:gd name="connsiteX14" fmla="*/ 131947 w 1402561"/>
              <a:gd name="connsiteY14" fmla="*/ 701281 h 1276220"/>
              <a:gd name="connsiteX15" fmla="*/ 131947 w 1402561"/>
              <a:gd name="connsiteY15" fmla="*/ 1276220 h 1276220"/>
              <a:gd name="connsiteX16" fmla="*/ 111070 w 1402561"/>
              <a:gd name="connsiteY16" fmla="*/ 1276220 h 1276220"/>
              <a:gd name="connsiteX17" fmla="*/ 111070 w 1402561"/>
              <a:gd name="connsiteY17" fmla="*/ 701281 h 1276220"/>
              <a:gd name="connsiteX18" fmla="*/ 701908 w 1402561"/>
              <a:gd name="connsiteY18" fmla="*/ 110443 h 1276220"/>
              <a:gd name="connsiteX19" fmla="*/ 1292745 w 1402561"/>
              <a:gd name="connsiteY19" fmla="*/ 701281 h 1276220"/>
              <a:gd name="connsiteX20" fmla="*/ 1402561 w 1402561"/>
              <a:gd name="connsiteY20" fmla="*/ 1276220 h 1276220"/>
              <a:gd name="connsiteX21" fmla="*/ 1381683 w 1402561"/>
              <a:gd name="connsiteY21" fmla="*/ 1276220 h 1276220"/>
              <a:gd name="connsiteX22" fmla="*/ 1381683 w 1402561"/>
              <a:gd name="connsiteY22" fmla="*/ 701281 h 1276220"/>
              <a:gd name="connsiteX23" fmla="*/ 701281 w 1402561"/>
              <a:gd name="connsiteY23" fmla="*/ 20879 h 1276220"/>
              <a:gd name="connsiteX24" fmla="*/ 20877 w 1402561"/>
              <a:gd name="connsiteY24" fmla="*/ 701281 h 1276220"/>
              <a:gd name="connsiteX25" fmla="*/ 20877 w 1402561"/>
              <a:gd name="connsiteY25" fmla="*/ 1276220 h 1276220"/>
              <a:gd name="connsiteX26" fmla="*/ 0 w 1402561"/>
              <a:gd name="connsiteY26" fmla="*/ 1276220 h 1276220"/>
              <a:gd name="connsiteX27" fmla="*/ 0 w 1402561"/>
              <a:gd name="connsiteY27" fmla="*/ 701281 h 1276220"/>
              <a:gd name="connsiteX28" fmla="*/ 701281 w 1402561"/>
              <a:gd name="connsiteY28" fmla="*/ 0 h 1276220"/>
              <a:gd name="connsiteX29" fmla="*/ 1402561 w 1402561"/>
              <a:gd name="connsiteY29" fmla="*/ 701281 h 127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02561" h="1276220">
                <a:moveTo>
                  <a:pt x="1182302" y="1276220"/>
                </a:moveTo>
                <a:lnTo>
                  <a:pt x="1161425" y="1276220"/>
                </a:lnTo>
                <a:lnTo>
                  <a:pt x="1161425" y="701281"/>
                </a:lnTo>
                <a:cubicBezTo>
                  <a:pt x="1161425" y="447617"/>
                  <a:pt x="955779" y="241973"/>
                  <a:pt x="702118" y="241973"/>
                </a:cubicBezTo>
                <a:cubicBezTo>
                  <a:pt x="448452" y="241973"/>
                  <a:pt x="242808" y="447617"/>
                  <a:pt x="242808" y="701281"/>
                </a:cubicBezTo>
                <a:lnTo>
                  <a:pt x="242808" y="1276220"/>
                </a:lnTo>
                <a:lnTo>
                  <a:pt x="221931" y="1276220"/>
                </a:lnTo>
                <a:lnTo>
                  <a:pt x="221931" y="701281"/>
                </a:lnTo>
                <a:cubicBezTo>
                  <a:pt x="221931" y="436072"/>
                  <a:pt x="436907" y="221094"/>
                  <a:pt x="702118" y="221094"/>
                </a:cubicBezTo>
                <a:cubicBezTo>
                  <a:pt x="967326" y="221094"/>
                  <a:pt x="1182302" y="436072"/>
                  <a:pt x="1182302" y="701281"/>
                </a:cubicBezTo>
                <a:close/>
                <a:moveTo>
                  <a:pt x="1292745" y="1276220"/>
                </a:moveTo>
                <a:lnTo>
                  <a:pt x="1271868" y="1276220"/>
                </a:lnTo>
                <a:lnTo>
                  <a:pt x="1271868" y="701281"/>
                </a:lnTo>
                <a:cubicBezTo>
                  <a:pt x="1271868" y="386510"/>
                  <a:pt x="1016680" y="131322"/>
                  <a:pt x="701908" y="131322"/>
                </a:cubicBezTo>
                <a:cubicBezTo>
                  <a:pt x="387135" y="131322"/>
                  <a:pt x="131947" y="386510"/>
                  <a:pt x="131947" y="701281"/>
                </a:cubicBezTo>
                <a:lnTo>
                  <a:pt x="131947" y="1276220"/>
                </a:lnTo>
                <a:lnTo>
                  <a:pt x="111070" y="1276220"/>
                </a:lnTo>
                <a:lnTo>
                  <a:pt x="111070" y="701281"/>
                </a:lnTo>
                <a:cubicBezTo>
                  <a:pt x="111070" y="374964"/>
                  <a:pt x="375589" y="110443"/>
                  <a:pt x="701908" y="110443"/>
                </a:cubicBezTo>
                <a:cubicBezTo>
                  <a:pt x="1028226" y="110443"/>
                  <a:pt x="1292745" y="374964"/>
                  <a:pt x="1292745" y="701281"/>
                </a:cubicBezTo>
                <a:close/>
                <a:moveTo>
                  <a:pt x="1402561" y="1276220"/>
                </a:moveTo>
                <a:lnTo>
                  <a:pt x="1381683" y="1276220"/>
                </a:lnTo>
                <a:lnTo>
                  <a:pt x="1381683" y="701281"/>
                </a:lnTo>
                <a:cubicBezTo>
                  <a:pt x="1381683" y="325505"/>
                  <a:pt x="1077057" y="20879"/>
                  <a:pt x="701281" y="20879"/>
                </a:cubicBezTo>
                <a:cubicBezTo>
                  <a:pt x="325505" y="20879"/>
                  <a:pt x="20877" y="325505"/>
                  <a:pt x="20877" y="701281"/>
                </a:cubicBezTo>
                <a:lnTo>
                  <a:pt x="20877" y="1276220"/>
                </a:lnTo>
                <a:lnTo>
                  <a:pt x="0" y="1276220"/>
                </a:lnTo>
                <a:lnTo>
                  <a:pt x="0" y="701281"/>
                </a:lnTo>
                <a:cubicBezTo>
                  <a:pt x="0" y="313980"/>
                  <a:pt x="313980" y="0"/>
                  <a:pt x="701281" y="0"/>
                </a:cubicBezTo>
                <a:cubicBezTo>
                  <a:pt x="1088582" y="0"/>
                  <a:pt x="1402561" y="313980"/>
                  <a:pt x="1402561" y="70128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AA2559-80CB-504F-3632-9F54FD25CF3B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CAB47B1-02E2-BAD4-A205-3C95E2B51C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00865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BBB1390-627A-1CC1-8223-EEA797922732}"/>
              </a:ext>
            </a:extLst>
          </p:cNvPr>
          <p:cNvSpPr/>
          <p:nvPr/>
        </p:nvSpPr>
        <p:spPr>
          <a:xfrm rot="10800000">
            <a:off x="4092189" y="0"/>
            <a:ext cx="1763130" cy="2658565"/>
          </a:xfrm>
          <a:custGeom>
            <a:avLst/>
            <a:gdLst>
              <a:gd name="connsiteX0" fmla="*/ 1486247 w 1763130"/>
              <a:gd name="connsiteY0" fmla="*/ 2658565 h 2658565"/>
              <a:gd name="connsiteX1" fmla="*/ 1460003 w 1763130"/>
              <a:gd name="connsiteY1" fmla="*/ 2658565 h 2658565"/>
              <a:gd name="connsiteX2" fmla="*/ 1460003 w 1763130"/>
              <a:gd name="connsiteY2" fmla="*/ 881565 h 2658565"/>
              <a:gd name="connsiteX3" fmla="*/ 882617 w 1763130"/>
              <a:gd name="connsiteY3" fmla="*/ 304179 h 2658565"/>
              <a:gd name="connsiteX4" fmla="*/ 305228 w 1763130"/>
              <a:gd name="connsiteY4" fmla="*/ 881565 h 2658565"/>
              <a:gd name="connsiteX5" fmla="*/ 305228 w 1763130"/>
              <a:gd name="connsiteY5" fmla="*/ 2658565 h 2658565"/>
              <a:gd name="connsiteX6" fmla="*/ 278984 w 1763130"/>
              <a:gd name="connsiteY6" fmla="*/ 2658565 h 2658565"/>
              <a:gd name="connsiteX7" fmla="*/ 278984 w 1763130"/>
              <a:gd name="connsiteY7" fmla="*/ 881565 h 2658565"/>
              <a:gd name="connsiteX8" fmla="*/ 882617 w 1763130"/>
              <a:gd name="connsiteY8" fmla="*/ 277932 h 2658565"/>
              <a:gd name="connsiteX9" fmla="*/ 1486247 w 1763130"/>
              <a:gd name="connsiteY9" fmla="*/ 881565 h 2658565"/>
              <a:gd name="connsiteX10" fmla="*/ 1625082 w 1763130"/>
              <a:gd name="connsiteY10" fmla="*/ 2658565 h 2658565"/>
              <a:gd name="connsiteX11" fmla="*/ 1598838 w 1763130"/>
              <a:gd name="connsiteY11" fmla="*/ 2658565 h 2658565"/>
              <a:gd name="connsiteX12" fmla="*/ 1598838 w 1763130"/>
              <a:gd name="connsiteY12" fmla="*/ 881566 h 2658565"/>
              <a:gd name="connsiteX13" fmla="*/ 882354 w 1763130"/>
              <a:gd name="connsiteY13" fmla="*/ 165082 h 2658565"/>
              <a:gd name="connsiteX14" fmla="*/ 165868 w 1763130"/>
              <a:gd name="connsiteY14" fmla="*/ 881566 h 2658565"/>
              <a:gd name="connsiteX15" fmla="*/ 165868 w 1763130"/>
              <a:gd name="connsiteY15" fmla="*/ 2658565 h 2658565"/>
              <a:gd name="connsiteX16" fmla="*/ 139624 w 1763130"/>
              <a:gd name="connsiteY16" fmla="*/ 2658565 h 2658565"/>
              <a:gd name="connsiteX17" fmla="*/ 139624 w 1763130"/>
              <a:gd name="connsiteY17" fmla="*/ 881566 h 2658565"/>
              <a:gd name="connsiteX18" fmla="*/ 882354 w 1763130"/>
              <a:gd name="connsiteY18" fmla="*/ 138835 h 2658565"/>
              <a:gd name="connsiteX19" fmla="*/ 1625082 w 1763130"/>
              <a:gd name="connsiteY19" fmla="*/ 881566 h 2658565"/>
              <a:gd name="connsiteX20" fmla="*/ 1763130 w 1763130"/>
              <a:gd name="connsiteY20" fmla="*/ 2658565 h 2658565"/>
              <a:gd name="connsiteX21" fmla="*/ 1736884 w 1763130"/>
              <a:gd name="connsiteY21" fmla="*/ 2658565 h 2658565"/>
              <a:gd name="connsiteX22" fmla="*/ 1736884 w 1763130"/>
              <a:gd name="connsiteY22" fmla="*/ 881565 h 2658565"/>
              <a:gd name="connsiteX23" fmla="*/ 881565 w 1763130"/>
              <a:gd name="connsiteY23" fmla="*/ 26246 h 2658565"/>
              <a:gd name="connsiteX24" fmla="*/ 26244 w 1763130"/>
              <a:gd name="connsiteY24" fmla="*/ 881565 h 2658565"/>
              <a:gd name="connsiteX25" fmla="*/ 26244 w 1763130"/>
              <a:gd name="connsiteY25" fmla="*/ 2658565 h 2658565"/>
              <a:gd name="connsiteX26" fmla="*/ 0 w 1763130"/>
              <a:gd name="connsiteY26" fmla="*/ 2658565 h 2658565"/>
              <a:gd name="connsiteX27" fmla="*/ 0 w 1763130"/>
              <a:gd name="connsiteY27" fmla="*/ 881565 h 2658565"/>
              <a:gd name="connsiteX28" fmla="*/ 881565 w 1763130"/>
              <a:gd name="connsiteY28" fmla="*/ 0 h 2658565"/>
              <a:gd name="connsiteX29" fmla="*/ 1763130 w 1763130"/>
              <a:gd name="connsiteY29" fmla="*/ 881565 h 265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3130" h="2658565">
                <a:moveTo>
                  <a:pt x="1486247" y="2658565"/>
                </a:moveTo>
                <a:lnTo>
                  <a:pt x="1460003" y="2658565"/>
                </a:lnTo>
                <a:lnTo>
                  <a:pt x="1460003" y="881565"/>
                </a:lnTo>
                <a:cubicBezTo>
                  <a:pt x="1460003" y="562690"/>
                  <a:pt x="1201489" y="304179"/>
                  <a:pt x="882617" y="304179"/>
                </a:cubicBezTo>
                <a:cubicBezTo>
                  <a:pt x="563739" y="304179"/>
                  <a:pt x="305228" y="562690"/>
                  <a:pt x="305228" y="881565"/>
                </a:cubicBezTo>
                <a:lnTo>
                  <a:pt x="305228" y="2658565"/>
                </a:lnTo>
                <a:lnTo>
                  <a:pt x="278984" y="2658565"/>
                </a:lnTo>
                <a:lnTo>
                  <a:pt x="278984" y="881565"/>
                </a:lnTo>
                <a:cubicBezTo>
                  <a:pt x="278984" y="548177"/>
                  <a:pt x="549226" y="277932"/>
                  <a:pt x="882617" y="277932"/>
                </a:cubicBezTo>
                <a:cubicBezTo>
                  <a:pt x="1216005" y="277932"/>
                  <a:pt x="1486247" y="548177"/>
                  <a:pt x="1486247" y="881565"/>
                </a:cubicBezTo>
                <a:close/>
                <a:moveTo>
                  <a:pt x="1625082" y="2658565"/>
                </a:moveTo>
                <a:lnTo>
                  <a:pt x="1598838" y="2658565"/>
                </a:lnTo>
                <a:lnTo>
                  <a:pt x="1598838" y="881566"/>
                </a:lnTo>
                <a:cubicBezTo>
                  <a:pt x="1598838" y="485873"/>
                  <a:pt x="1278047" y="165082"/>
                  <a:pt x="882354" y="165082"/>
                </a:cubicBezTo>
                <a:cubicBezTo>
                  <a:pt x="486659" y="165082"/>
                  <a:pt x="165868" y="485873"/>
                  <a:pt x="165868" y="881566"/>
                </a:cubicBezTo>
                <a:lnTo>
                  <a:pt x="165868" y="2658565"/>
                </a:lnTo>
                <a:lnTo>
                  <a:pt x="139624" y="2658565"/>
                </a:lnTo>
                <a:lnTo>
                  <a:pt x="139624" y="881566"/>
                </a:lnTo>
                <a:cubicBezTo>
                  <a:pt x="139624" y="471359"/>
                  <a:pt x="472145" y="138835"/>
                  <a:pt x="882354" y="138835"/>
                </a:cubicBezTo>
                <a:cubicBezTo>
                  <a:pt x="1292561" y="138835"/>
                  <a:pt x="1625082" y="471359"/>
                  <a:pt x="1625082" y="881566"/>
                </a:cubicBezTo>
                <a:close/>
                <a:moveTo>
                  <a:pt x="1763130" y="2658565"/>
                </a:moveTo>
                <a:lnTo>
                  <a:pt x="1736884" y="2658565"/>
                </a:lnTo>
                <a:lnTo>
                  <a:pt x="1736884" y="881565"/>
                </a:lnTo>
                <a:cubicBezTo>
                  <a:pt x="1736884" y="409185"/>
                  <a:pt x="1353945" y="26246"/>
                  <a:pt x="881565" y="26246"/>
                </a:cubicBezTo>
                <a:cubicBezTo>
                  <a:pt x="409185" y="26246"/>
                  <a:pt x="26244" y="409185"/>
                  <a:pt x="26244" y="881565"/>
                </a:cubicBezTo>
                <a:lnTo>
                  <a:pt x="26244" y="2658565"/>
                </a:lnTo>
                <a:lnTo>
                  <a:pt x="0" y="2658565"/>
                </a:lnTo>
                <a:lnTo>
                  <a:pt x="0" y="881565"/>
                </a:lnTo>
                <a:cubicBezTo>
                  <a:pt x="0" y="394698"/>
                  <a:pt x="394698" y="0"/>
                  <a:pt x="881565" y="0"/>
                </a:cubicBezTo>
                <a:cubicBezTo>
                  <a:pt x="1368433" y="0"/>
                  <a:pt x="1763130" y="394698"/>
                  <a:pt x="1763130" y="881565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CB601F-CE68-FBD2-3A23-CF159B0DF8A6}"/>
              </a:ext>
            </a:extLst>
          </p:cNvPr>
          <p:cNvSpPr txBox="1"/>
          <p:nvPr/>
        </p:nvSpPr>
        <p:spPr>
          <a:xfrm>
            <a:off x="6460336" y="1781206"/>
            <a:ext cx="5541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>
                <a:solidFill>
                  <a:schemeClr val="bg1">
                    <a:lumMod val="95000"/>
                  </a:schemeClr>
                </a:solidFill>
                <a:latin typeface="Montserrat SemiBold" pitchFamily="2" charset="0"/>
              </a:defRPr>
            </a:lvl1pPr>
          </a:lstStyle>
          <a:p>
            <a:r>
              <a:rPr lang="en-US" dirty="0"/>
              <a:t>Role of Artificial Intelligence </a:t>
            </a:r>
            <a:r>
              <a:rPr lang="en-US" dirty="0">
                <a:solidFill>
                  <a:schemeClr val="accent2"/>
                </a:solidFill>
              </a:rPr>
              <a:t>Education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0D79B-1DB2-DFB3-F679-B18C53A7641A}"/>
              </a:ext>
            </a:extLst>
          </p:cNvPr>
          <p:cNvSpPr txBox="1"/>
          <p:nvPr/>
        </p:nvSpPr>
        <p:spPr>
          <a:xfrm>
            <a:off x="6460336" y="4654280"/>
            <a:ext cx="4573017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Aenean </a:t>
            </a:r>
            <a:r>
              <a:rPr lang="en-US" dirty="0" err="1"/>
              <a:t>massa</a:t>
            </a:r>
            <a:r>
              <a:rPr lang="en-US" dirty="0"/>
              <a:t>. Cum sociis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parturient.</a:t>
            </a:r>
            <a:endParaRPr lang="id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5B908D-3E12-2415-9B99-6E1D45BA55E6}"/>
              </a:ext>
            </a:extLst>
          </p:cNvPr>
          <p:cNvSpPr txBox="1"/>
          <p:nvPr/>
        </p:nvSpPr>
        <p:spPr>
          <a:xfrm>
            <a:off x="6826581" y="4140460"/>
            <a:ext cx="3981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  <a:latin typeface="Krona One" panose="02010605030500060004" pitchFamily="2" charset="0"/>
                <a:ea typeface="Roboto" panose="02000000000000000000" pitchFamily="2" charset="0"/>
                <a:cs typeface="Sora" pitchFamily="2" charset="0"/>
              </a:defRPr>
            </a:lvl1pPr>
          </a:lstStyle>
          <a:p>
            <a:pPr algn="l"/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  <a:cs typeface="Space Grotesk" pitchFamily="2" charset="0"/>
              </a:rPr>
              <a:t>Transforming the Classroom Experience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0349C1C-B67A-3E1D-1036-B6F804F3A68E}"/>
              </a:ext>
            </a:extLst>
          </p:cNvPr>
          <p:cNvSpPr/>
          <p:nvPr/>
        </p:nvSpPr>
        <p:spPr>
          <a:xfrm>
            <a:off x="6571705" y="4238750"/>
            <a:ext cx="109452" cy="1051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083D7F3-EB6C-EEC5-8417-EEA3C8DE45CB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1018">
            <a:extLst>
              <a:ext uri="{FF2B5EF4-FFF2-40B4-BE49-F238E27FC236}">
                <a16:creationId xmlns:a16="http://schemas.microsoft.com/office/drawing/2014/main" id="{611F93CA-F60D-3E4B-2940-A20757D715E8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6B2D77-02AD-6EB8-4E8A-BBD79F8B52FF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BC6732-5521-FE8E-D54C-119FECCF8206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6422C4-4EB6-6D85-8646-6BFA8437FE76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6BA75C-3572-5735-6A6C-0D0FC8235470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22D0A-362A-74BC-87F3-DC2537913357}"/>
              </a:ext>
            </a:extLst>
          </p:cNvPr>
          <p:cNvSpPr txBox="1"/>
          <p:nvPr/>
        </p:nvSpPr>
        <p:spPr>
          <a:xfrm>
            <a:off x="1059077" y="4837147"/>
            <a:ext cx="2200016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 adipisicing elit, sed do eiusmod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B816D6-7014-A31B-A3FD-FDE082E670A9}"/>
              </a:ext>
            </a:extLst>
          </p:cNvPr>
          <p:cNvSpPr txBox="1"/>
          <p:nvPr/>
        </p:nvSpPr>
        <p:spPr>
          <a:xfrm>
            <a:off x="1826156" y="4151200"/>
            <a:ext cx="1378825" cy="59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Future of Education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45545A-780D-9B91-DDDF-C12A8CECC274}"/>
              </a:ext>
            </a:extLst>
          </p:cNvPr>
          <p:cNvSpPr txBox="1"/>
          <p:nvPr/>
        </p:nvSpPr>
        <p:spPr>
          <a:xfrm>
            <a:off x="1093358" y="2504232"/>
            <a:ext cx="2200016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 adipisicing elit, sed do eiusmod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C515BC-3281-3407-FB7B-2F904304AB34}"/>
              </a:ext>
            </a:extLst>
          </p:cNvPr>
          <p:cNvSpPr txBox="1"/>
          <p:nvPr/>
        </p:nvSpPr>
        <p:spPr>
          <a:xfrm>
            <a:off x="1997597" y="1800534"/>
            <a:ext cx="1929361" cy="589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Personalized Learning </a:t>
            </a:r>
          </a:p>
        </p:txBody>
      </p:sp>
      <p:sp>
        <p:nvSpPr>
          <p:cNvPr id="21" name="Graphic 22">
            <a:extLst>
              <a:ext uri="{FF2B5EF4-FFF2-40B4-BE49-F238E27FC236}">
                <a16:creationId xmlns:a16="http://schemas.microsoft.com/office/drawing/2014/main" id="{9547EB2D-EFC5-DECF-6954-74AF47D76605}"/>
              </a:ext>
            </a:extLst>
          </p:cNvPr>
          <p:cNvSpPr/>
          <p:nvPr/>
        </p:nvSpPr>
        <p:spPr>
          <a:xfrm>
            <a:off x="1168920" y="1875411"/>
            <a:ext cx="497738" cy="451109"/>
          </a:xfrm>
          <a:custGeom>
            <a:avLst/>
            <a:gdLst>
              <a:gd name="connsiteX0" fmla="*/ 203381 w 497738"/>
              <a:gd name="connsiteY0" fmla="*/ 155944 h 451109"/>
              <a:gd name="connsiteX1" fmla="*/ 272768 w 497738"/>
              <a:gd name="connsiteY1" fmla="*/ 225634 h 451109"/>
              <a:gd name="connsiteX2" fmla="*/ 203057 w 497738"/>
              <a:gd name="connsiteY2" fmla="*/ 295000 h 451109"/>
              <a:gd name="connsiteX3" fmla="*/ 133670 w 497738"/>
              <a:gd name="connsiteY3" fmla="*/ 225472 h 451109"/>
              <a:gd name="connsiteX4" fmla="*/ 203218 w 497738"/>
              <a:gd name="connsiteY4" fmla="*/ 155944 h 451109"/>
              <a:gd name="connsiteX5" fmla="*/ 203381 w 497738"/>
              <a:gd name="connsiteY5" fmla="*/ 155944 h 451109"/>
              <a:gd name="connsiteX6" fmla="*/ 369860 w 497738"/>
              <a:gd name="connsiteY6" fmla="*/ 380403 h 451109"/>
              <a:gd name="connsiteX7" fmla="*/ 369860 w 497738"/>
              <a:gd name="connsiteY7" fmla="*/ 345092 h 451109"/>
              <a:gd name="connsiteX8" fmla="*/ 273254 w 497738"/>
              <a:gd name="connsiteY8" fmla="*/ 345092 h 451109"/>
              <a:gd name="connsiteX9" fmla="*/ 296099 w 497738"/>
              <a:gd name="connsiteY9" fmla="*/ 320107 h 451109"/>
              <a:gd name="connsiteX10" fmla="*/ 382296 w 497738"/>
              <a:gd name="connsiteY10" fmla="*/ 320107 h 451109"/>
              <a:gd name="connsiteX11" fmla="*/ 394772 w 497738"/>
              <a:gd name="connsiteY11" fmla="*/ 332539 h 451109"/>
              <a:gd name="connsiteX12" fmla="*/ 394772 w 497738"/>
              <a:gd name="connsiteY12" fmla="*/ 380403 h 451109"/>
              <a:gd name="connsiteX13" fmla="*/ 416576 w 497738"/>
              <a:gd name="connsiteY13" fmla="*/ 427105 h 451109"/>
              <a:gd name="connsiteX14" fmla="*/ 369860 w 497738"/>
              <a:gd name="connsiteY14" fmla="*/ 448907 h 451109"/>
              <a:gd name="connsiteX15" fmla="*/ 348054 w 497738"/>
              <a:gd name="connsiteY15" fmla="*/ 402202 h 451109"/>
              <a:gd name="connsiteX16" fmla="*/ 369860 w 497738"/>
              <a:gd name="connsiteY16" fmla="*/ 380403 h 451109"/>
              <a:gd name="connsiteX17" fmla="*/ 361152 w 497738"/>
              <a:gd name="connsiteY17" fmla="*/ 124116 h 451109"/>
              <a:gd name="connsiteX18" fmla="*/ 305861 w 497738"/>
              <a:gd name="connsiteY18" fmla="*/ 124116 h 451109"/>
              <a:gd name="connsiteX19" fmla="*/ 287593 w 497738"/>
              <a:gd name="connsiteY19" fmla="*/ 99172 h 451109"/>
              <a:gd name="connsiteX20" fmla="*/ 348716 w 497738"/>
              <a:gd name="connsiteY20" fmla="*/ 99172 h 451109"/>
              <a:gd name="connsiteX21" fmla="*/ 348716 w 497738"/>
              <a:gd name="connsiteY21" fmla="*/ 70826 h 451109"/>
              <a:gd name="connsiteX22" fmla="*/ 326456 w 497738"/>
              <a:gd name="connsiteY22" fmla="*/ 24337 h 451109"/>
              <a:gd name="connsiteX23" fmla="*/ 372959 w 497738"/>
              <a:gd name="connsiteY23" fmla="*/ 2083 h 451109"/>
              <a:gd name="connsiteX24" fmla="*/ 395219 w 497738"/>
              <a:gd name="connsiteY24" fmla="*/ 48572 h 451109"/>
              <a:gd name="connsiteX25" fmla="*/ 373628 w 497738"/>
              <a:gd name="connsiteY25" fmla="*/ 70583 h 451109"/>
              <a:gd name="connsiteX26" fmla="*/ 373628 w 497738"/>
              <a:gd name="connsiteY26" fmla="*/ 111684 h 451109"/>
              <a:gd name="connsiteX27" fmla="*/ 361192 w 497738"/>
              <a:gd name="connsiteY27" fmla="*/ 124116 h 451109"/>
              <a:gd name="connsiteX28" fmla="*/ 361152 w 497738"/>
              <a:gd name="connsiteY28" fmla="*/ 124116 h 451109"/>
              <a:gd name="connsiteX29" fmla="*/ 497738 w 497738"/>
              <a:gd name="connsiteY29" fmla="*/ 60500 h 451109"/>
              <a:gd name="connsiteX30" fmla="*/ 461189 w 497738"/>
              <a:gd name="connsiteY30" fmla="*/ 24150 h 451109"/>
              <a:gd name="connsiteX31" fmla="*/ 424827 w 497738"/>
              <a:gd name="connsiteY31" fmla="*/ 60689 h 451109"/>
              <a:gd name="connsiteX32" fmla="*/ 446498 w 497738"/>
              <a:gd name="connsiteY32" fmla="*/ 93907 h 451109"/>
              <a:gd name="connsiteX33" fmla="*/ 446498 w 497738"/>
              <a:gd name="connsiteY33" fmla="*/ 166797 h 451109"/>
              <a:gd name="connsiteX34" fmla="*/ 324534 w 497738"/>
              <a:gd name="connsiteY34" fmla="*/ 166797 h 451109"/>
              <a:gd name="connsiteX35" fmla="*/ 329679 w 497738"/>
              <a:gd name="connsiteY35" fmla="*/ 191741 h 451109"/>
              <a:gd name="connsiteX36" fmla="*/ 458933 w 497738"/>
              <a:gd name="connsiteY36" fmla="*/ 191741 h 451109"/>
              <a:gd name="connsiteX37" fmla="*/ 471369 w 497738"/>
              <a:gd name="connsiteY37" fmla="*/ 179269 h 451109"/>
              <a:gd name="connsiteX38" fmla="*/ 471369 w 497738"/>
              <a:gd name="connsiteY38" fmla="*/ 95608 h 451109"/>
              <a:gd name="connsiteX39" fmla="*/ 497738 w 497738"/>
              <a:gd name="connsiteY39" fmla="*/ 60500 h 451109"/>
              <a:gd name="connsiteX40" fmla="*/ 497130 w 497738"/>
              <a:gd name="connsiteY40" fmla="*/ 262687 h 451109"/>
              <a:gd name="connsiteX41" fmla="*/ 461060 w 497738"/>
              <a:gd name="connsiteY41" fmla="*/ 225860 h 451109"/>
              <a:gd name="connsiteX42" fmla="*/ 426285 w 497738"/>
              <a:gd name="connsiteY42" fmla="*/ 250214 h 451109"/>
              <a:gd name="connsiteX43" fmla="*/ 327613 w 497738"/>
              <a:gd name="connsiteY43" fmla="*/ 250214 h 451109"/>
              <a:gd name="connsiteX44" fmla="*/ 320565 w 497738"/>
              <a:gd name="connsiteY44" fmla="*/ 275118 h 451109"/>
              <a:gd name="connsiteX45" fmla="*/ 426285 w 497738"/>
              <a:gd name="connsiteY45" fmla="*/ 275118 h 451109"/>
              <a:gd name="connsiteX46" fmla="*/ 472770 w 497738"/>
              <a:gd name="connsiteY46" fmla="*/ 297410 h 451109"/>
              <a:gd name="connsiteX47" fmla="*/ 497130 w 497738"/>
              <a:gd name="connsiteY47" fmla="*/ 262687 h 451109"/>
              <a:gd name="connsiteX48" fmla="*/ 200748 w 497738"/>
              <a:gd name="connsiteY48" fmla="*/ 426161 h 451109"/>
              <a:gd name="connsiteX49" fmla="*/ 186328 w 497738"/>
              <a:gd name="connsiteY49" fmla="*/ 426161 h 451109"/>
              <a:gd name="connsiteX50" fmla="*/ 161538 w 497738"/>
              <a:gd name="connsiteY50" fmla="*/ 401419 h 451109"/>
              <a:gd name="connsiteX51" fmla="*/ 161538 w 497738"/>
              <a:gd name="connsiteY51" fmla="*/ 376070 h 451109"/>
              <a:gd name="connsiteX52" fmla="*/ 121032 w 497738"/>
              <a:gd name="connsiteY52" fmla="*/ 360763 h 451109"/>
              <a:gd name="connsiteX53" fmla="*/ 104101 w 497738"/>
              <a:gd name="connsiteY53" fmla="*/ 377690 h 451109"/>
              <a:gd name="connsiteX54" fmla="*/ 69063 w 497738"/>
              <a:gd name="connsiteY54" fmla="*/ 377690 h 451109"/>
              <a:gd name="connsiteX55" fmla="*/ 48607 w 497738"/>
              <a:gd name="connsiteY55" fmla="*/ 357078 h 451109"/>
              <a:gd name="connsiteX56" fmla="*/ 48607 w 497738"/>
              <a:gd name="connsiteY56" fmla="*/ 322051 h 451109"/>
              <a:gd name="connsiteX57" fmla="*/ 64040 w 497738"/>
              <a:gd name="connsiteY57" fmla="*/ 306623 h 451109"/>
              <a:gd name="connsiteX58" fmla="*/ 45934 w 497738"/>
              <a:gd name="connsiteY58" fmla="*/ 264792 h 451109"/>
              <a:gd name="connsiteX59" fmla="*/ 24790 w 497738"/>
              <a:gd name="connsiteY59" fmla="*/ 264792 h 451109"/>
              <a:gd name="connsiteX60" fmla="*/ 0 w 497738"/>
              <a:gd name="connsiteY60" fmla="*/ 240050 h 451109"/>
              <a:gd name="connsiteX61" fmla="*/ 0 w 497738"/>
              <a:gd name="connsiteY61" fmla="*/ 210895 h 451109"/>
              <a:gd name="connsiteX62" fmla="*/ 24790 w 497738"/>
              <a:gd name="connsiteY62" fmla="*/ 186031 h 451109"/>
              <a:gd name="connsiteX63" fmla="*/ 45529 w 497738"/>
              <a:gd name="connsiteY63" fmla="*/ 186031 h 451109"/>
              <a:gd name="connsiteX64" fmla="*/ 63513 w 497738"/>
              <a:gd name="connsiteY64" fmla="*/ 143755 h 451109"/>
              <a:gd name="connsiteX65" fmla="*/ 48607 w 497738"/>
              <a:gd name="connsiteY65" fmla="*/ 128854 h 451109"/>
              <a:gd name="connsiteX66" fmla="*/ 48607 w 497738"/>
              <a:gd name="connsiteY66" fmla="*/ 93867 h 451109"/>
              <a:gd name="connsiteX67" fmla="*/ 69225 w 497738"/>
              <a:gd name="connsiteY67" fmla="*/ 73255 h 451109"/>
              <a:gd name="connsiteX68" fmla="*/ 104263 w 497738"/>
              <a:gd name="connsiteY68" fmla="*/ 73255 h 451109"/>
              <a:gd name="connsiteX69" fmla="*/ 120465 w 497738"/>
              <a:gd name="connsiteY69" fmla="*/ 89453 h 451109"/>
              <a:gd name="connsiteX70" fmla="*/ 161498 w 497738"/>
              <a:gd name="connsiteY70" fmla="*/ 73782 h 451109"/>
              <a:gd name="connsiteX71" fmla="*/ 161498 w 497738"/>
              <a:gd name="connsiteY71" fmla="*/ 49485 h 451109"/>
              <a:gd name="connsiteX72" fmla="*/ 186328 w 497738"/>
              <a:gd name="connsiteY72" fmla="*/ 24784 h 451109"/>
              <a:gd name="connsiteX73" fmla="*/ 215452 w 497738"/>
              <a:gd name="connsiteY73" fmla="*/ 24784 h 451109"/>
              <a:gd name="connsiteX74" fmla="*/ 240079 w 497738"/>
              <a:gd name="connsiteY74" fmla="*/ 48351 h 451109"/>
              <a:gd name="connsiteX75" fmla="*/ 240079 w 497738"/>
              <a:gd name="connsiteY75" fmla="*/ 131283 h 451109"/>
              <a:gd name="connsiteX76" fmla="*/ 205933 w 497738"/>
              <a:gd name="connsiteY76" fmla="*/ 125290 h 451109"/>
              <a:gd name="connsiteX77" fmla="*/ 200748 w 497738"/>
              <a:gd name="connsiteY77" fmla="*/ 125290 h 451109"/>
              <a:gd name="connsiteX78" fmla="*/ 195604 w 497738"/>
              <a:gd name="connsiteY78" fmla="*/ 125290 h 451109"/>
              <a:gd name="connsiteX79" fmla="*/ 93929 w 497738"/>
              <a:gd name="connsiteY79" fmla="*/ 222917 h 451109"/>
              <a:gd name="connsiteX80" fmla="*/ 191585 w 497738"/>
              <a:gd name="connsiteY80" fmla="*/ 324561 h 451109"/>
              <a:gd name="connsiteX81" fmla="*/ 195604 w 497738"/>
              <a:gd name="connsiteY81" fmla="*/ 324561 h 451109"/>
              <a:gd name="connsiteX82" fmla="*/ 200748 w 497738"/>
              <a:gd name="connsiteY82" fmla="*/ 324561 h 451109"/>
              <a:gd name="connsiteX83" fmla="*/ 205933 w 497738"/>
              <a:gd name="connsiteY83" fmla="*/ 324561 h 451109"/>
              <a:gd name="connsiteX84" fmla="*/ 240079 w 497738"/>
              <a:gd name="connsiteY84" fmla="*/ 318568 h 451109"/>
              <a:gd name="connsiteX85" fmla="*/ 240079 w 497738"/>
              <a:gd name="connsiteY85" fmla="*/ 402593 h 451109"/>
              <a:gd name="connsiteX86" fmla="*/ 215330 w 497738"/>
              <a:gd name="connsiteY86" fmla="*/ 426161 h 45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7738" h="451109">
                <a:moveTo>
                  <a:pt x="203381" y="155944"/>
                </a:moveTo>
                <a:cubicBezTo>
                  <a:pt x="241791" y="156034"/>
                  <a:pt x="272857" y="187235"/>
                  <a:pt x="272768" y="225634"/>
                </a:cubicBezTo>
                <a:cubicBezTo>
                  <a:pt x="272678" y="264034"/>
                  <a:pt x="241467" y="295090"/>
                  <a:pt x="203057" y="295000"/>
                </a:cubicBezTo>
                <a:cubicBezTo>
                  <a:pt x="164709" y="294911"/>
                  <a:pt x="133670" y="263809"/>
                  <a:pt x="133670" y="225472"/>
                </a:cubicBezTo>
                <a:cubicBezTo>
                  <a:pt x="133670" y="187073"/>
                  <a:pt x="164808" y="155944"/>
                  <a:pt x="203218" y="155944"/>
                </a:cubicBezTo>
                <a:cubicBezTo>
                  <a:pt x="203273" y="155944"/>
                  <a:pt x="203326" y="155944"/>
                  <a:pt x="203381" y="155944"/>
                </a:cubicBezTo>
                <a:close/>
                <a:moveTo>
                  <a:pt x="369860" y="380403"/>
                </a:moveTo>
                <a:lnTo>
                  <a:pt x="369860" y="345092"/>
                </a:lnTo>
                <a:lnTo>
                  <a:pt x="273254" y="345092"/>
                </a:lnTo>
                <a:cubicBezTo>
                  <a:pt x="281644" y="337507"/>
                  <a:pt x="289294" y="329141"/>
                  <a:pt x="296099" y="320107"/>
                </a:cubicBezTo>
                <a:lnTo>
                  <a:pt x="382296" y="320107"/>
                </a:lnTo>
                <a:cubicBezTo>
                  <a:pt x="389161" y="320129"/>
                  <a:pt x="394727" y="325675"/>
                  <a:pt x="394772" y="332539"/>
                </a:cubicBezTo>
                <a:lnTo>
                  <a:pt x="394772" y="380403"/>
                </a:lnTo>
                <a:cubicBezTo>
                  <a:pt x="413692" y="387280"/>
                  <a:pt x="423458" y="408190"/>
                  <a:pt x="416576" y="427105"/>
                </a:cubicBezTo>
                <a:cubicBezTo>
                  <a:pt x="409698" y="446023"/>
                  <a:pt x="388782" y="455782"/>
                  <a:pt x="369860" y="448907"/>
                </a:cubicBezTo>
                <a:cubicBezTo>
                  <a:pt x="350939" y="442031"/>
                  <a:pt x="341175" y="421120"/>
                  <a:pt x="348054" y="402202"/>
                </a:cubicBezTo>
                <a:cubicBezTo>
                  <a:pt x="351740" y="392069"/>
                  <a:pt x="359724" y="384087"/>
                  <a:pt x="369860" y="380403"/>
                </a:cubicBezTo>
                <a:close/>
                <a:moveTo>
                  <a:pt x="361152" y="124116"/>
                </a:moveTo>
                <a:lnTo>
                  <a:pt x="305861" y="124116"/>
                </a:lnTo>
                <a:cubicBezTo>
                  <a:pt x="300493" y="115296"/>
                  <a:pt x="294381" y="106951"/>
                  <a:pt x="287593" y="99172"/>
                </a:cubicBezTo>
                <a:lnTo>
                  <a:pt x="348716" y="99172"/>
                </a:lnTo>
                <a:lnTo>
                  <a:pt x="348716" y="70826"/>
                </a:lnTo>
                <a:cubicBezTo>
                  <a:pt x="329728" y="64133"/>
                  <a:pt x="319762" y="43319"/>
                  <a:pt x="326456" y="24337"/>
                </a:cubicBezTo>
                <a:cubicBezTo>
                  <a:pt x="333151" y="5354"/>
                  <a:pt x="353971" y="-4609"/>
                  <a:pt x="372959" y="2083"/>
                </a:cubicBezTo>
                <a:cubicBezTo>
                  <a:pt x="391947" y="8776"/>
                  <a:pt x="401913" y="29590"/>
                  <a:pt x="395219" y="48572"/>
                </a:cubicBezTo>
                <a:cubicBezTo>
                  <a:pt x="391633" y="58741"/>
                  <a:pt x="383727" y="66800"/>
                  <a:pt x="373628" y="70583"/>
                </a:cubicBezTo>
                <a:lnTo>
                  <a:pt x="373628" y="111684"/>
                </a:lnTo>
                <a:cubicBezTo>
                  <a:pt x="373628" y="118550"/>
                  <a:pt x="368060" y="124116"/>
                  <a:pt x="361192" y="124116"/>
                </a:cubicBezTo>
                <a:cubicBezTo>
                  <a:pt x="361179" y="124116"/>
                  <a:pt x="361165" y="124116"/>
                  <a:pt x="361152" y="124116"/>
                </a:cubicBezTo>
                <a:close/>
                <a:moveTo>
                  <a:pt x="497738" y="60500"/>
                </a:moveTo>
                <a:cubicBezTo>
                  <a:pt x="497685" y="40372"/>
                  <a:pt x="481321" y="24098"/>
                  <a:pt x="461189" y="24150"/>
                </a:cubicBezTo>
                <a:cubicBezTo>
                  <a:pt x="441054" y="24202"/>
                  <a:pt x="424774" y="40561"/>
                  <a:pt x="424827" y="60689"/>
                </a:cubicBezTo>
                <a:cubicBezTo>
                  <a:pt x="424864" y="75065"/>
                  <a:pt x="433354" y="88077"/>
                  <a:pt x="446498" y="93907"/>
                </a:cubicBezTo>
                <a:lnTo>
                  <a:pt x="446498" y="166797"/>
                </a:lnTo>
                <a:lnTo>
                  <a:pt x="324534" y="166797"/>
                </a:lnTo>
                <a:cubicBezTo>
                  <a:pt x="326850" y="174976"/>
                  <a:pt x="328569" y="183313"/>
                  <a:pt x="329679" y="191741"/>
                </a:cubicBezTo>
                <a:lnTo>
                  <a:pt x="458933" y="191741"/>
                </a:lnTo>
                <a:cubicBezTo>
                  <a:pt x="465799" y="191696"/>
                  <a:pt x="471348" y="186132"/>
                  <a:pt x="471369" y="179269"/>
                </a:cubicBezTo>
                <a:lnTo>
                  <a:pt x="471369" y="95608"/>
                </a:lnTo>
                <a:cubicBezTo>
                  <a:pt x="487016" y="91105"/>
                  <a:pt x="497778" y="76776"/>
                  <a:pt x="497738" y="60500"/>
                </a:cubicBezTo>
                <a:close/>
                <a:moveTo>
                  <a:pt x="497130" y="262687"/>
                </a:moveTo>
                <a:cubicBezTo>
                  <a:pt x="497341" y="242560"/>
                  <a:pt x="481195" y="226072"/>
                  <a:pt x="461060" y="225860"/>
                </a:cubicBezTo>
                <a:cubicBezTo>
                  <a:pt x="445449" y="225696"/>
                  <a:pt x="431466" y="235489"/>
                  <a:pt x="426285" y="250214"/>
                </a:cubicBezTo>
                <a:lnTo>
                  <a:pt x="327613" y="250214"/>
                </a:lnTo>
                <a:cubicBezTo>
                  <a:pt x="325898" y="258682"/>
                  <a:pt x="323542" y="267008"/>
                  <a:pt x="320565" y="275118"/>
                </a:cubicBezTo>
                <a:lnTo>
                  <a:pt x="426285" y="275118"/>
                </a:lnTo>
                <a:cubicBezTo>
                  <a:pt x="432965" y="294106"/>
                  <a:pt x="453777" y="304086"/>
                  <a:pt x="472770" y="297410"/>
                </a:cubicBezTo>
                <a:cubicBezTo>
                  <a:pt x="487486" y="292237"/>
                  <a:pt x="497276" y="278279"/>
                  <a:pt x="497130" y="262687"/>
                </a:cubicBezTo>
                <a:close/>
                <a:moveTo>
                  <a:pt x="200748" y="426161"/>
                </a:moveTo>
                <a:lnTo>
                  <a:pt x="186328" y="426161"/>
                </a:lnTo>
                <a:cubicBezTo>
                  <a:pt x="172662" y="426141"/>
                  <a:pt x="161583" y="415082"/>
                  <a:pt x="161538" y="401419"/>
                </a:cubicBezTo>
                <a:lnTo>
                  <a:pt x="161538" y="376070"/>
                </a:lnTo>
                <a:cubicBezTo>
                  <a:pt x="147384" y="372896"/>
                  <a:pt x="133748" y="367743"/>
                  <a:pt x="121032" y="360763"/>
                </a:cubicBezTo>
                <a:lnTo>
                  <a:pt x="104101" y="377690"/>
                </a:lnTo>
                <a:cubicBezTo>
                  <a:pt x="94413" y="387332"/>
                  <a:pt x="78751" y="387332"/>
                  <a:pt x="69063" y="377690"/>
                </a:cubicBezTo>
                <a:lnTo>
                  <a:pt x="48607" y="357078"/>
                </a:lnTo>
                <a:cubicBezTo>
                  <a:pt x="38984" y="347384"/>
                  <a:pt x="38984" y="331745"/>
                  <a:pt x="48607" y="322051"/>
                </a:cubicBezTo>
                <a:lnTo>
                  <a:pt x="64040" y="306623"/>
                </a:lnTo>
                <a:cubicBezTo>
                  <a:pt x="55961" y="293655"/>
                  <a:pt x="49859" y="279557"/>
                  <a:pt x="45934" y="264792"/>
                </a:cubicBezTo>
                <a:lnTo>
                  <a:pt x="24790" y="264792"/>
                </a:lnTo>
                <a:cubicBezTo>
                  <a:pt x="11124" y="264770"/>
                  <a:pt x="45" y="253712"/>
                  <a:pt x="0" y="240050"/>
                </a:cubicBezTo>
                <a:lnTo>
                  <a:pt x="0" y="210895"/>
                </a:lnTo>
                <a:cubicBezTo>
                  <a:pt x="-22" y="197185"/>
                  <a:pt x="11076" y="186054"/>
                  <a:pt x="24790" y="186031"/>
                </a:cubicBezTo>
                <a:lnTo>
                  <a:pt x="45529" y="186031"/>
                </a:lnTo>
                <a:cubicBezTo>
                  <a:pt x="49374" y="171119"/>
                  <a:pt x="55436" y="156868"/>
                  <a:pt x="63513" y="143755"/>
                </a:cubicBezTo>
                <a:lnTo>
                  <a:pt x="48607" y="128854"/>
                </a:lnTo>
                <a:cubicBezTo>
                  <a:pt x="39011" y="119164"/>
                  <a:pt x="39011" y="103556"/>
                  <a:pt x="48607" y="93867"/>
                </a:cubicBezTo>
                <a:lnTo>
                  <a:pt x="69225" y="73255"/>
                </a:lnTo>
                <a:cubicBezTo>
                  <a:pt x="78913" y="63613"/>
                  <a:pt x="94575" y="63613"/>
                  <a:pt x="104263" y="73255"/>
                </a:cubicBezTo>
                <a:lnTo>
                  <a:pt x="120465" y="89453"/>
                </a:lnTo>
                <a:cubicBezTo>
                  <a:pt x="133323" y="82295"/>
                  <a:pt x="147141" y="77018"/>
                  <a:pt x="161498" y="73782"/>
                </a:cubicBezTo>
                <a:lnTo>
                  <a:pt x="161498" y="49485"/>
                </a:lnTo>
                <a:cubicBezTo>
                  <a:pt x="161564" y="35824"/>
                  <a:pt x="172662" y="24784"/>
                  <a:pt x="186328" y="24784"/>
                </a:cubicBezTo>
                <a:lnTo>
                  <a:pt x="215452" y="24784"/>
                </a:lnTo>
                <a:cubicBezTo>
                  <a:pt x="228611" y="24874"/>
                  <a:pt x="239414" y="35213"/>
                  <a:pt x="240079" y="48351"/>
                </a:cubicBezTo>
                <a:lnTo>
                  <a:pt x="240079" y="131283"/>
                </a:lnTo>
                <a:cubicBezTo>
                  <a:pt x="229136" y="127302"/>
                  <a:pt x="217578" y="125273"/>
                  <a:pt x="205933" y="125290"/>
                </a:cubicBezTo>
                <a:cubicBezTo>
                  <a:pt x="204191" y="125290"/>
                  <a:pt x="202449" y="125290"/>
                  <a:pt x="200748" y="125290"/>
                </a:cubicBezTo>
                <a:cubicBezTo>
                  <a:pt x="199047" y="125290"/>
                  <a:pt x="197305" y="125290"/>
                  <a:pt x="195604" y="125290"/>
                </a:cubicBezTo>
                <a:cubicBezTo>
                  <a:pt x="140560" y="124181"/>
                  <a:pt x="95039" y="167890"/>
                  <a:pt x="93929" y="222917"/>
                </a:cubicBezTo>
                <a:cubicBezTo>
                  <a:pt x="92820" y="277944"/>
                  <a:pt x="136541" y="323452"/>
                  <a:pt x="191585" y="324561"/>
                </a:cubicBezTo>
                <a:cubicBezTo>
                  <a:pt x="192925" y="324589"/>
                  <a:pt x="194264" y="324589"/>
                  <a:pt x="195604" y="324561"/>
                </a:cubicBezTo>
                <a:cubicBezTo>
                  <a:pt x="197305" y="324561"/>
                  <a:pt x="199047" y="324561"/>
                  <a:pt x="200748" y="324561"/>
                </a:cubicBezTo>
                <a:cubicBezTo>
                  <a:pt x="202449" y="324561"/>
                  <a:pt x="204191" y="324561"/>
                  <a:pt x="205933" y="324561"/>
                </a:cubicBezTo>
                <a:cubicBezTo>
                  <a:pt x="217578" y="324579"/>
                  <a:pt x="229136" y="322550"/>
                  <a:pt x="240079" y="318568"/>
                </a:cubicBezTo>
                <a:lnTo>
                  <a:pt x="240079" y="402593"/>
                </a:lnTo>
                <a:cubicBezTo>
                  <a:pt x="239411" y="415778"/>
                  <a:pt x="228536" y="426137"/>
                  <a:pt x="215330" y="42616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40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raphic 20">
            <a:extLst>
              <a:ext uri="{FF2B5EF4-FFF2-40B4-BE49-F238E27FC236}">
                <a16:creationId xmlns:a16="http://schemas.microsoft.com/office/drawing/2014/main" id="{0D9D32E4-CA52-19E4-CD83-73B65A263FEA}"/>
              </a:ext>
            </a:extLst>
          </p:cNvPr>
          <p:cNvSpPr/>
          <p:nvPr/>
        </p:nvSpPr>
        <p:spPr>
          <a:xfrm>
            <a:off x="1157191" y="4228087"/>
            <a:ext cx="470544" cy="441800"/>
          </a:xfrm>
          <a:custGeom>
            <a:avLst/>
            <a:gdLst>
              <a:gd name="connsiteX0" fmla="*/ 393640 w 470544"/>
              <a:gd name="connsiteY0" fmla="*/ 27216 h 441800"/>
              <a:gd name="connsiteX1" fmla="*/ 403558 w 470544"/>
              <a:gd name="connsiteY1" fmla="*/ 40273 h 441800"/>
              <a:gd name="connsiteX2" fmla="*/ 402065 w 470544"/>
              <a:gd name="connsiteY2" fmla="*/ 51261 h 441800"/>
              <a:gd name="connsiteX3" fmla="*/ 391534 w 470544"/>
              <a:gd name="connsiteY3" fmla="*/ 59263 h 441800"/>
              <a:gd name="connsiteX4" fmla="*/ 395172 w 470544"/>
              <a:gd name="connsiteY4" fmla="*/ 75345 h 441800"/>
              <a:gd name="connsiteX5" fmla="*/ 407158 w 470544"/>
              <a:gd name="connsiteY5" fmla="*/ 76991 h 441800"/>
              <a:gd name="connsiteX6" fmla="*/ 413860 w 470544"/>
              <a:gd name="connsiteY6" fmla="*/ 85835 h 441800"/>
              <a:gd name="connsiteX7" fmla="*/ 411639 w 470544"/>
              <a:gd name="connsiteY7" fmla="*/ 102108 h 441800"/>
              <a:gd name="connsiteX8" fmla="*/ 402792 w 470544"/>
              <a:gd name="connsiteY8" fmla="*/ 108808 h 441800"/>
              <a:gd name="connsiteX9" fmla="*/ 389695 w 470544"/>
              <a:gd name="connsiteY9" fmla="*/ 107009 h 441800"/>
              <a:gd name="connsiteX10" fmla="*/ 380849 w 470544"/>
              <a:gd name="connsiteY10" fmla="*/ 120946 h 441800"/>
              <a:gd name="connsiteX11" fmla="*/ 388202 w 470544"/>
              <a:gd name="connsiteY11" fmla="*/ 130594 h 441800"/>
              <a:gd name="connsiteX12" fmla="*/ 386670 w 470544"/>
              <a:gd name="connsiteY12" fmla="*/ 141583 h 441800"/>
              <a:gd name="connsiteX13" fmla="*/ 373611 w 470544"/>
              <a:gd name="connsiteY13" fmla="*/ 151500 h 441800"/>
              <a:gd name="connsiteX14" fmla="*/ 362621 w 470544"/>
              <a:gd name="connsiteY14" fmla="*/ 150006 h 441800"/>
              <a:gd name="connsiteX15" fmla="*/ 354617 w 470544"/>
              <a:gd name="connsiteY15" fmla="*/ 139477 h 441800"/>
              <a:gd name="connsiteX16" fmla="*/ 338495 w 470544"/>
              <a:gd name="connsiteY16" fmla="*/ 143115 h 441800"/>
              <a:gd name="connsiteX17" fmla="*/ 336848 w 470544"/>
              <a:gd name="connsiteY17" fmla="*/ 155099 h 441800"/>
              <a:gd name="connsiteX18" fmla="*/ 328002 w 470544"/>
              <a:gd name="connsiteY18" fmla="*/ 161799 h 441800"/>
              <a:gd name="connsiteX19" fmla="*/ 311726 w 470544"/>
              <a:gd name="connsiteY19" fmla="*/ 159579 h 441800"/>
              <a:gd name="connsiteX20" fmla="*/ 305025 w 470544"/>
              <a:gd name="connsiteY20" fmla="*/ 150734 h 441800"/>
              <a:gd name="connsiteX21" fmla="*/ 306824 w 470544"/>
              <a:gd name="connsiteY21" fmla="*/ 137639 h 441800"/>
              <a:gd name="connsiteX22" fmla="*/ 292885 w 470544"/>
              <a:gd name="connsiteY22" fmla="*/ 128833 h 441800"/>
              <a:gd name="connsiteX23" fmla="*/ 283234 w 470544"/>
              <a:gd name="connsiteY23" fmla="*/ 136146 h 441800"/>
              <a:gd name="connsiteX24" fmla="*/ 272244 w 470544"/>
              <a:gd name="connsiteY24" fmla="*/ 134653 h 441800"/>
              <a:gd name="connsiteX25" fmla="*/ 262325 w 470544"/>
              <a:gd name="connsiteY25" fmla="*/ 121597 h 441800"/>
              <a:gd name="connsiteX26" fmla="*/ 263819 w 470544"/>
              <a:gd name="connsiteY26" fmla="*/ 110608 h 441800"/>
              <a:gd name="connsiteX27" fmla="*/ 274350 w 470544"/>
              <a:gd name="connsiteY27" fmla="*/ 102606 h 441800"/>
              <a:gd name="connsiteX28" fmla="*/ 270712 w 470544"/>
              <a:gd name="connsiteY28" fmla="*/ 86525 h 441800"/>
              <a:gd name="connsiteX29" fmla="*/ 258725 w 470544"/>
              <a:gd name="connsiteY29" fmla="*/ 84878 h 441800"/>
              <a:gd name="connsiteX30" fmla="*/ 252024 w 470544"/>
              <a:gd name="connsiteY30" fmla="*/ 76034 h 441800"/>
              <a:gd name="connsiteX31" fmla="*/ 254245 w 470544"/>
              <a:gd name="connsiteY31" fmla="*/ 59761 h 441800"/>
              <a:gd name="connsiteX32" fmla="*/ 263091 w 470544"/>
              <a:gd name="connsiteY32" fmla="*/ 53061 h 441800"/>
              <a:gd name="connsiteX33" fmla="*/ 276188 w 470544"/>
              <a:gd name="connsiteY33" fmla="*/ 54860 h 441800"/>
              <a:gd name="connsiteX34" fmla="*/ 284996 w 470544"/>
              <a:gd name="connsiteY34" fmla="*/ 40923 h 441800"/>
              <a:gd name="connsiteX35" fmla="*/ 277682 w 470544"/>
              <a:gd name="connsiteY35" fmla="*/ 31275 h 441800"/>
              <a:gd name="connsiteX36" fmla="*/ 279175 w 470544"/>
              <a:gd name="connsiteY36" fmla="*/ 20324 h 441800"/>
              <a:gd name="connsiteX37" fmla="*/ 292234 w 470544"/>
              <a:gd name="connsiteY37" fmla="*/ 10408 h 441800"/>
              <a:gd name="connsiteX38" fmla="*/ 303225 w 470544"/>
              <a:gd name="connsiteY38" fmla="*/ 11901 h 441800"/>
              <a:gd name="connsiteX39" fmla="*/ 311228 w 470544"/>
              <a:gd name="connsiteY39" fmla="*/ 22430 h 441800"/>
              <a:gd name="connsiteX40" fmla="*/ 327312 w 470544"/>
              <a:gd name="connsiteY40" fmla="*/ 18793 h 441800"/>
              <a:gd name="connsiteX41" fmla="*/ 328959 w 470544"/>
              <a:gd name="connsiteY41" fmla="*/ 6809 h 441800"/>
              <a:gd name="connsiteX42" fmla="*/ 337805 w 470544"/>
              <a:gd name="connsiteY42" fmla="*/ 70 h 441800"/>
              <a:gd name="connsiteX43" fmla="*/ 354081 w 470544"/>
              <a:gd name="connsiteY43" fmla="*/ 2291 h 441800"/>
              <a:gd name="connsiteX44" fmla="*/ 360782 w 470544"/>
              <a:gd name="connsiteY44" fmla="*/ 11135 h 441800"/>
              <a:gd name="connsiteX45" fmla="*/ 358983 w 470544"/>
              <a:gd name="connsiteY45" fmla="*/ 24230 h 441800"/>
              <a:gd name="connsiteX46" fmla="*/ 372960 w 470544"/>
              <a:gd name="connsiteY46" fmla="*/ 33074 h 441800"/>
              <a:gd name="connsiteX47" fmla="*/ 382611 w 470544"/>
              <a:gd name="connsiteY47" fmla="*/ 25761 h 441800"/>
              <a:gd name="connsiteX48" fmla="*/ 393640 w 470544"/>
              <a:gd name="connsiteY48" fmla="*/ 27216 h 441800"/>
              <a:gd name="connsiteX49" fmla="*/ 393640 w 470544"/>
              <a:gd name="connsiteY49" fmla="*/ 27216 h 441800"/>
              <a:gd name="connsiteX50" fmla="*/ 393640 w 470544"/>
              <a:gd name="connsiteY50" fmla="*/ 27216 h 441800"/>
              <a:gd name="connsiteX51" fmla="*/ 393640 w 470544"/>
              <a:gd name="connsiteY51" fmla="*/ 27216 h 441800"/>
              <a:gd name="connsiteX52" fmla="*/ 117110 w 470544"/>
              <a:gd name="connsiteY52" fmla="*/ 214752 h 441800"/>
              <a:gd name="connsiteX53" fmla="*/ 350481 w 470544"/>
              <a:gd name="connsiteY53" fmla="*/ 214752 h 441800"/>
              <a:gd name="connsiteX54" fmla="*/ 361931 w 470544"/>
              <a:gd name="connsiteY54" fmla="*/ 219538 h 441800"/>
              <a:gd name="connsiteX55" fmla="*/ 361931 w 470544"/>
              <a:gd name="connsiteY55" fmla="*/ 219538 h 441800"/>
              <a:gd name="connsiteX56" fmla="*/ 361970 w 470544"/>
              <a:gd name="connsiteY56" fmla="*/ 219576 h 441800"/>
              <a:gd name="connsiteX57" fmla="*/ 362008 w 470544"/>
              <a:gd name="connsiteY57" fmla="*/ 219614 h 441800"/>
              <a:gd name="connsiteX58" fmla="*/ 362008 w 470544"/>
              <a:gd name="connsiteY58" fmla="*/ 219614 h 441800"/>
              <a:gd name="connsiteX59" fmla="*/ 366756 w 470544"/>
              <a:gd name="connsiteY59" fmla="*/ 231063 h 441800"/>
              <a:gd name="connsiteX60" fmla="*/ 366756 w 470544"/>
              <a:gd name="connsiteY60" fmla="*/ 425528 h 441800"/>
              <a:gd name="connsiteX61" fmla="*/ 361970 w 470544"/>
              <a:gd name="connsiteY61" fmla="*/ 437015 h 441800"/>
              <a:gd name="connsiteX62" fmla="*/ 350481 w 470544"/>
              <a:gd name="connsiteY62" fmla="*/ 441801 h 441800"/>
              <a:gd name="connsiteX63" fmla="*/ 117110 w 470544"/>
              <a:gd name="connsiteY63" fmla="*/ 441801 h 441800"/>
              <a:gd name="connsiteX64" fmla="*/ 105621 w 470544"/>
              <a:gd name="connsiteY64" fmla="*/ 437015 h 441800"/>
              <a:gd name="connsiteX65" fmla="*/ 105583 w 470544"/>
              <a:gd name="connsiteY65" fmla="*/ 436976 h 441800"/>
              <a:gd name="connsiteX66" fmla="*/ 105583 w 470544"/>
              <a:gd name="connsiteY66" fmla="*/ 436976 h 441800"/>
              <a:gd name="connsiteX67" fmla="*/ 105544 w 470544"/>
              <a:gd name="connsiteY67" fmla="*/ 436938 h 441800"/>
              <a:gd name="connsiteX68" fmla="*/ 100796 w 470544"/>
              <a:gd name="connsiteY68" fmla="*/ 425490 h 441800"/>
              <a:gd name="connsiteX69" fmla="*/ 100796 w 470544"/>
              <a:gd name="connsiteY69" fmla="*/ 230986 h 441800"/>
              <a:gd name="connsiteX70" fmla="*/ 105583 w 470544"/>
              <a:gd name="connsiteY70" fmla="*/ 219500 h 441800"/>
              <a:gd name="connsiteX71" fmla="*/ 106119 w 470544"/>
              <a:gd name="connsiteY71" fmla="*/ 219002 h 441800"/>
              <a:gd name="connsiteX72" fmla="*/ 117110 w 470544"/>
              <a:gd name="connsiteY72" fmla="*/ 214752 h 441800"/>
              <a:gd name="connsiteX73" fmla="*/ 117110 w 470544"/>
              <a:gd name="connsiteY73" fmla="*/ 214752 h 441800"/>
              <a:gd name="connsiteX74" fmla="*/ 117110 w 470544"/>
              <a:gd name="connsiteY74" fmla="*/ 214752 h 441800"/>
              <a:gd name="connsiteX75" fmla="*/ 143457 w 470544"/>
              <a:gd name="connsiteY75" fmla="*/ 398994 h 441800"/>
              <a:gd name="connsiteX76" fmla="*/ 137329 w 470544"/>
              <a:gd name="connsiteY76" fmla="*/ 392294 h 441800"/>
              <a:gd name="connsiteX77" fmla="*/ 143457 w 470544"/>
              <a:gd name="connsiteY77" fmla="*/ 385555 h 441800"/>
              <a:gd name="connsiteX78" fmla="*/ 214111 w 470544"/>
              <a:gd name="connsiteY78" fmla="*/ 385555 h 441800"/>
              <a:gd name="connsiteX79" fmla="*/ 220239 w 470544"/>
              <a:gd name="connsiteY79" fmla="*/ 392294 h 441800"/>
              <a:gd name="connsiteX80" fmla="*/ 214111 w 470544"/>
              <a:gd name="connsiteY80" fmla="*/ 399033 h 441800"/>
              <a:gd name="connsiteX81" fmla="*/ 143457 w 470544"/>
              <a:gd name="connsiteY81" fmla="*/ 399033 h 441800"/>
              <a:gd name="connsiteX82" fmla="*/ 143457 w 470544"/>
              <a:gd name="connsiteY82" fmla="*/ 398994 h 441800"/>
              <a:gd name="connsiteX83" fmla="*/ 143457 w 470544"/>
              <a:gd name="connsiteY83" fmla="*/ 398994 h 441800"/>
              <a:gd name="connsiteX84" fmla="*/ 243216 w 470544"/>
              <a:gd name="connsiteY84" fmla="*/ 398994 h 441800"/>
              <a:gd name="connsiteX85" fmla="*/ 237012 w 470544"/>
              <a:gd name="connsiteY85" fmla="*/ 392294 h 441800"/>
              <a:gd name="connsiteX86" fmla="*/ 243216 w 470544"/>
              <a:gd name="connsiteY86" fmla="*/ 385555 h 441800"/>
              <a:gd name="connsiteX87" fmla="*/ 319424 w 470544"/>
              <a:gd name="connsiteY87" fmla="*/ 385555 h 441800"/>
              <a:gd name="connsiteX88" fmla="*/ 325627 w 470544"/>
              <a:gd name="connsiteY88" fmla="*/ 392294 h 441800"/>
              <a:gd name="connsiteX89" fmla="*/ 319424 w 470544"/>
              <a:gd name="connsiteY89" fmla="*/ 399033 h 441800"/>
              <a:gd name="connsiteX90" fmla="*/ 243216 w 470544"/>
              <a:gd name="connsiteY90" fmla="*/ 399033 h 441800"/>
              <a:gd name="connsiteX91" fmla="*/ 243216 w 470544"/>
              <a:gd name="connsiteY91" fmla="*/ 398994 h 441800"/>
              <a:gd name="connsiteX92" fmla="*/ 243216 w 470544"/>
              <a:gd name="connsiteY92" fmla="*/ 398994 h 441800"/>
              <a:gd name="connsiteX93" fmla="*/ 138900 w 470544"/>
              <a:gd name="connsiteY93" fmla="*/ 289988 h 441800"/>
              <a:gd name="connsiteX94" fmla="*/ 324861 w 470544"/>
              <a:gd name="connsiteY94" fmla="*/ 289988 h 441800"/>
              <a:gd name="connsiteX95" fmla="*/ 324861 w 470544"/>
              <a:gd name="connsiteY95" fmla="*/ 362774 h 441800"/>
              <a:gd name="connsiteX96" fmla="*/ 138900 w 470544"/>
              <a:gd name="connsiteY96" fmla="*/ 362774 h 441800"/>
              <a:gd name="connsiteX97" fmla="*/ 138900 w 470544"/>
              <a:gd name="connsiteY97" fmla="*/ 289988 h 441800"/>
              <a:gd name="connsiteX98" fmla="*/ 138900 w 470544"/>
              <a:gd name="connsiteY98" fmla="*/ 289988 h 441800"/>
              <a:gd name="connsiteX99" fmla="*/ 138900 w 470544"/>
              <a:gd name="connsiteY99" fmla="*/ 289988 h 441800"/>
              <a:gd name="connsiteX100" fmla="*/ 352089 w 470544"/>
              <a:gd name="connsiteY100" fmla="*/ 273026 h 441800"/>
              <a:gd name="connsiteX101" fmla="*/ 350519 w 470544"/>
              <a:gd name="connsiteY101" fmla="*/ 273141 h 441800"/>
              <a:gd name="connsiteX102" fmla="*/ 117110 w 470544"/>
              <a:gd name="connsiteY102" fmla="*/ 273141 h 441800"/>
              <a:gd name="connsiteX103" fmla="*/ 115539 w 470544"/>
              <a:gd name="connsiteY103" fmla="*/ 273026 h 441800"/>
              <a:gd name="connsiteX104" fmla="*/ 115539 w 470544"/>
              <a:gd name="connsiteY104" fmla="*/ 425490 h 441800"/>
              <a:gd name="connsiteX105" fmla="*/ 115961 w 470544"/>
              <a:gd name="connsiteY105" fmla="*/ 426600 h 441800"/>
              <a:gd name="connsiteX106" fmla="*/ 115961 w 470544"/>
              <a:gd name="connsiteY106" fmla="*/ 426600 h 441800"/>
              <a:gd name="connsiteX107" fmla="*/ 115999 w 470544"/>
              <a:gd name="connsiteY107" fmla="*/ 426639 h 441800"/>
              <a:gd name="connsiteX108" fmla="*/ 117110 w 470544"/>
              <a:gd name="connsiteY108" fmla="*/ 427060 h 441800"/>
              <a:gd name="connsiteX109" fmla="*/ 350481 w 470544"/>
              <a:gd name="connsiteY109" fmla="*/ 427060 h 441800"/>
              <a:gd name="connsiteX110" fmla="*/ 351592 w 470544"/>
              <a:gd name="connsiteY110" fmla="*/ 426600 h 441800"/>
              <a:gd name="connsiteX111" fmla="*/ 352089 w 470544"/>
              <a:gd name="connsiteY111" fmla="*/ 425490 h 441800"/>
              <a:gd name="connsiteX112" fmla="*/ 352089 w 470544"/>
              <a:gd name="connsiteY112" fmla="*/ 273026 h 441800"/>
              <a:gd name="connsiteX113" fmla="*/ 352089 w 470544"/>
              <a:gd name="connsiteY113" fmla="*/ 273026 h 441800"/>
              <a:gd name="connsiteX114" fmla="*/ 352089 w 470544"/>
              <a:gd name="connsiteY114" fmla="*/ 273026 h 441800"/>
              <a:gd name="connsiteX115" fmla="*/ 209325 w 470544"/>
              <a:gd name="connsiteY115" fmla="*/ 235734 h 441800"/>
              <a:gd name="connsiteX116" fmla="*/ 219894 w 470544"/>
              <a:gd name="connsiteY116" fmla="*/ 246301 h 441800"/>
              <a:gd name="connsiteX117" fmla="*/ 209325 w 470544"/>
              <a:gd name="connsiteY117" fmla="*/ 256869 h 441800"/>
              <a:gd name="connsiteX118" fmla="*/ 198755 w 470544"/>
              <a:gd name="connsiteY118" fmla="*/ 246301 h 441800"/>
              <a:gd name="connsiteX119" fmla="*/ 209325 w 470544"/>
              <a:gd name="connsiteY119" fmla="*/ 235734 h 441800"/>
              <a:gd name="connsiteX120" fmla="*/ 209325 w 470544"/>
              <a:gd name="connsiteY120" fmla="*/ 235734 h 441800"/>
              <a:gd name="connsiteX121" fmla="*/ 209325 w 470544"/>
              <a:gd name="connsiteY121" fmla="*/ 235734 h 441800"/>
              <a:gd name="connsiteX122" fmla="*/ 172370 w 470544"/>
              <a:gd name="connsiteY122" fmla="*/ 235734 h 441800"/>
              <a:gd name="connsiteX123" fmla="*/ 182939 w 470544"/>
              <a:gd name="connsiteY123" fmla="*/ 246301 h 441800"/>
              <a:gd name="connsiteX124" fmla="*/ 172370 w 470544"/>
              <a:gd name="connsiteY124" fmla="*/ 256869 h 441800"/>
              <a:gd name="connsiteX125" fmla="*/ 161800 w 470544"/>
              <a:gd name="connsiteY125" fmla="*/ 246301 h 441800"/>
              <a:gd name="connsiteX126" fmla="*/ 172370 w 470544"/>
              <a:gd name="connsiteY126" fmla="*/ 235734 h 441800"/>
              <a:gd name="connsiteX127" fmla="*/ 172370 w 470544"/>
              <a:gd name="connsiteY127" fmla="*/ 235734 h 441800"/>
              <a:gd name="connsiteX128" fmla="*/ 172370 w 470544"/>
              <a:gd name="connsiteY128" fmla="*/ 235734 h 441800"/>
              <a:gd name="connsiteX129" fmla="*/ 135453 w 470544"/>
              <a:gd name="connsiteY129" fmla="*/ 235734 h 441800"/>
              <a:gd name="connsiteX130" fmla="*/ 146022 w 470544"/>
              <a:gd name="connsiteY130" fmla="*/ 246301 h 441800"/>
              <a:gd name="connsiteX131" fmla="*/ 135453 w 470544"/>
              <a:gd name="connsiteY131" fmla="*/ 256869 h 441800"/>
              <a:gd name="connsiteX132" fmla="*/ 124883 w 470544"/>
              <a:gd name="connsiteY132" fmla="*/ 246301 h 441800"/>
              <a:gd name="connsiteX133" fmla="*/ 135453 w 470544"/>
              <a:gd name="connsiteY133" fmla="*/ 235734 h 441800"/>
              <a:gd name="connsiteX134" fmla="*/ 135453 w 470544"/>
              <a:gd name="connsiteY134" fmla="*/ 235734 h 441800"/>
              <a:gd name="connsiteX135" fmla="*/ 135453 w 470544"/>
              <a:gd name="connsiteY135" fmla="*/ 235734 h 441800"/>
              <a:gd name="connsiteX136" fmla="*/ 231804 w 470544"/>
              <a:gd name="connsiteY136" fmla="*/ 43872 h 441800"/>
              <a:gd name="connsiteX137" fmla="*/ 210703 w 470544"/>
              <a:gd name="connsiteY137" fmla="*/ 44101 h 441800"/>
              <a:gd name="connsiteX138" fmla="*/ 150886 w 470544"/>
              <a:gd name="connsiteY138" fmla="*/ 67457 h 441800"/>
              <a:gd name="connsiteX139" fmla="*/ 109795 w 470544"/>
              <a:gd name="connsiteY139" fmla="*/ 136912 h 441800"/>
              <a:gd name="connsiteX140" fmla="*/ 107957 w 470544"/>
              <a:gd name="connsiteY140" fmla="*/ 146522 h 441800"/>
              <a:gd name="connsiteX141" fmla="*/ 98383 w 470544"/>
              <a:gd name="connsiteY141" fmla="*/ 148207 h 441800"/>
              <a:gd name="connsiteX142" fmla="*/ 73261 w 470544"/>
              <a:gd name="connsiteY142" fmla="*/ 154984 h 441800"/>
              <a:gd name="connsiteX143" fmla="*/ 54229 w 470544"/>
              <a:gd name="connsiteY143" fmla="*/ 165169 h 441800"/>
              <a:gd name="connsiteX144" fmla="*/ 42702 w 470544"/>
              <a:gd name="connsiteY144" fmla="*/ 175889 h 441800"/>
              <a:gd name="connsiteX145" fmla="*/ 28073 w 470544"/>
              <a:gd name="connsiteY145" fmla="*/ 218389 h 441800"/>
              <a:gd name="connsiteX146" fmla="*/ 42587 w 470544"/>
              <a:gd name="connsiteY146" fmla="*/ 262535 h 441800"/>
              <a:gd name="connsiteX147" fmla="*/ 54688 w 470544"/>
              <a:gd name="connsiteY147" fmla="*/ 275553 h 441800"/>
              <a:gd name="connsiteX148" fmla="*/ 70504 w 470544"/>
              <a:gd name="connsiteY148" fmla="*/ 285049 h 441800"/>
              <a:gd name="connsiteX149" fmla="*/ 81112 w 470544"/>
              <a:gd name="connsiteY149" fmla="*/ 288495 h 441800"/>
              <a:gd name="connsiteX150" fmla="*/ 81112 w 470544"/>
              <a:gd name="connsiteY150" fmla="*/ 317173 h 441800"/>
              <a:gd name="connsiteX151" fmla="*/ 59820 w 470544"/>
              <a:gd name="connsiteY151" fmla="*/ 311008 h 441800"/>
              <a:gd name="connsiteX152" fmla="*/ 36651 w 470544"/>
              <a:gd name="connsiteY152" fmla="*/ 297110 h 441800"/>
              <a:gd name="connsiteX153" fmla="*/ 19801 w 470544"/>
              <a:gd name="connsiteY153" fmla="*/ 279038 h 441800"/>
              <a:gd name="connsiteX154" fmla="*/ 3 w 470544"/>
              <a:gd name="connsiteY154" fmla="*/ 218466 h 441800"/>
              <a:gd name="connsiteX155" fmla="*/ 21142 w 470544"/>
              <a:gd name="connsiteY155" fmla="*/ 157779 h 441800"/>
              <a:gd name="connsiteX156" fmla="*/ 37762 w 470544"/>
              <a:gd name="connsiteY156" fmla="*/ 142311 h 441800"/>
              <a:gd name="connsiteX157" fmla="*/ 63190 w 470544"/>
              <a:gd name="connsiteY157" fmla="*/ 128718 h 441800"/>
              <a:gd name="connsiteX158" fmla="*/ 84252 w 470544"/>
              <a:gd name="connsiteY158" fmla="*/ 122286 h 441800"/>
              <a:gd name="connsiteX159" fmla="*/ 133730 w 470544"/>
              <a:gd name="connsiteY159" fmla="*/ 45173 h 441800"/>
              <a:gd name="connsiteX160" fmla="*/ 208099 w 470544"/>
              <a:gd name="connsiteY160" fmla="*/ 16113 h 441800"/>
              <a:gd name="connsiteX161" fmla="*/ 250339 w 470544"/>
              <a:gd name="connsiteY161" fmla="*/ 17989 h 441800"/>
              <a:gd name="connsiteX162" fmla="*/ 249611 w 470544"/>
              <a:gd name="connsiteY162" fmla="*/ 21818 h 441800"/>
              <a:gd name="connsiteX163" fmla="*/ 249573 w 470544"/>
              <a:gd name="connsiteY163" fmla="*/ 22047 h 441800"/>
              <a:gd name="connsiteX164" fmla="*/ 249305 w 470544"/>
              <a:gd name="connsiteY164" fmla="*/ 28633 h 441800"/>
              <a:gd name="connsiteX165" fmla="*/ 241110 w 470544"/>
              <a:gd name="connsiteY165" fmla="*/ 33266 h 441800"/>
              <a:gd name="connsiteX166" fmla="*/ 240995 w 470544"/>
              <a:gd name="connsiteY166" fmla="*/ 33342 h 441800"/>
              <a:gd name="connsiteX167" fmla="*/ 231804 w 470544"/>
              <a:gd name="connsiteY167" fmla="*/ 43872 h 441800"/>
              <a:gd name="connsiteX168" fmla="*/ 231804 w 470544"/>
              <a:gd name="connsiteY168" fmla="*/ 43872 h 441800"/>
              <a:gd name="connsiteX169" fmla="*/ 231804 w 470544"/>
              <a:gd name="connsiteY169" fmla="*/ 43872 h 441800"/>
              <a:gd name="connsiteX170" fmla="*/ 434424 w 470544"/>
              <a:gd name="connsiteY170" fmla="*/ 117385 h 441800"/>
              <a:gd name="connsiteX171" fmla="*/ 440666 w 470544"/>
              <a:gd name="connsiteY171" fmla="*/ 123549 h 441800"/>
              <a:gd name="connsiteX172" fmla="*/ 452270 w 470544"/>
              <a:gd name="connsiteY172" fmla="*/ 138482 h 441800"/>
              <a:gd name="connsiteX173" fmla="*/ 470537 w 470544"/>
              <a:gd name="connsiteY173" fmla="*/ 207094 h 441800"/>
              <a:gd name="connsiteX174" fmla="*/ 450432 w 470544"/>
              <a:gd name="connsiteY174" fmla="*/ 272988 h 441800"/>
              <a:gd name="connsiteX175" fmla="*/ 417230 w 470544"/>
              <a:gd name="connsiteY175" fmla="*/ 301398 h 441800"/>
              <a:gd name="connsiteX176" fmla="*/ 386555 w 470544"/>
              <a:gd name="connsiteY176" fmla="*/ 314224 h 441800"/>
              <a:gd name="connsiteX177" fmla="*/ 386555 w 470544"/>
              <a:gd name="connsiteY177" fmla="*/ 284551 h 441800"/>
              <a:gd name="connsiteX178" fmla="*/ 403405 w 470544"/>
              <a:gd name="connsiteY178" fmla="*/ 276893 h 441800"/>
              <a:gd name="connsiteX179" fmla="*/ 427876 w 470544"/>
              <a:gd name="connsiteY179" fmla="*/ 256180 h 441800"/>
              <a:gd name="connsiteX180" fmla="*/ 442351 w 470544"/>
              <a:gd name="connsiteY180" fmla="*/ 206903 h 441800"/>
              <a:gd name="connsiteX181" fmla="*/ 428603 w 470544"/>
              <a:gd name="connsiteY181" fmla="*/ 153835 h 441800"/>
              <a:gd name="connsiteX182" fmla="*/ 419987 w 470544"/>
              <a:gd name="connsiteY182" fmla="*/ 142770 h 441800"/>
              <a:gd name="connsiteX183" fmla="*/ 416387 w 470544"/>
              <a:gd name="connsiteY183" fmla="*/ 139171 h 441800"/>
              <a:gd name="connsiteX184" fmla="*/ 416540 w 470544"/>
              <a:gd name="connsiteY184" fmla="*/ 133351 h 441800"/>
              <a:gd name="connsiteX185" fmla="*/ 424736 w 470544"/>
              <a:gd name="connsiteY185" fmla="*/ 128718 h 441800"/>
              <a:gd name="connsiteX186" fmla="*/ 424850 w 470544"/>
              <a:gd name="connsiteY186" fmla="*/ 128642 h 441800"/>
              <a:gd name="connsiteX187" fmla="*/ 434424 w 470544"/>
              <a:gd name="connsiteY187" fmla="*/ 117385 h 441800"/>
              <a:gd name="connsiteX188" fmla="*/ 434424 w 470544"/>
              <a:gd name="connsiteY188" fmla="*/ 117385 h 441800"/>
              <a:gd name="connsiteX189" fmla="*/ 434424 w 470544"/>
              <a:gd name="connsiteY189" fmla="*/ 117385 h 441800"/>
              <a:gd name="connsiteX190" fmla="*/ 337307 w 470544"/>
              <a:gd name="connsiteY190" fmla="*/ 49002 h 441800"/>
              <a:gd name="connsiteX191" fmla="*/ 364880 w 470544"/>
              <a:gd name="connsiteY191" fmla="*/ 85338 h 441800"/>
              <a:gd name="connsiteX192" fmla="*/ 328538 w 470544"/>
              <a:gd name="connsiteY192" fmla="*/ 112944 h 441800"/>
              <a:gd name="connsiteX193" fmla="*/ 300965 w 470544"/>
              <a:gd name="connsiteY193" fmla="*/ 76608 h 441800"/>
              <a:gd name="connsiteX194" fmla="*/ 337307 w 470544"/>
              <a:gd name="connsiteY194" fmla="*/ 49002 h 441800"/>
              <a:gd name="connsiteX195" fmla="*/ 337307 w 470544"/>
              <a:gd name="connsiteY195" fmla="*/ 49002 h 441800"/>
              <a:gd name="connsiteX196" fmla="*/ 337307 w 470544"/>
              <a:gd name="connsiteY196" fmla="*/ 49002 h 441800"/>
              <a:gd name="connsiteX197" fmla="*/ 337307 w 470544"/>
              <a:gd name="connsiteY197" fmla="*/ 49002 h 44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470544" h="441800">
                <a:moveTo>
                  <a:pt x="393640" y="27216"/>
                </a:moveTo>
                <a:lnTo>
                  <a:pt x="403558" y="40273"/>
                </a:lnTo>
                <a:cubicBezTo>
                  <a:pt x="406162" y="43718"/>
                  <a:pt x="405511" y="48658"/>
                  <a:pt x="402065" y="51261"/>
                </a:cubicBezTo>
                <a:lnTo>
                  <a:pt x="391534" y="59263"/>
                </a:lnTo>
                <a:cubicBezTo>
                  <a:pt x="393448" y="64356"/>
                  <a:pt x="394674" y="69793"/>
                  <a:pt x="395172" y="75345"/>
                </a:cubicBezTo>
                <a:lnTo>
                  <a:pt x="407158" y="76991"/>
                </a:lnTo>
                <a:cubicBezTo>
                  <a:pt x="411447" y="77565"/>
                  <a:pt x="414434" y="81547"/>
                  <a:pt x="413860" y="85835"/>
                </a:cubicBezTo>
                <a:lnTo>
                  <a:pt x="411639" y="102108"/>
                </a:lnTo>
                <a:cubicBezTo>
                  <a:pt x="411064" y="106396"/>
                  <a:pt x="407081" y="109421"/>
                  <a:pt x="402792" y="108808"/>
                </a:cubicBezTo>
                <a:lnTo>
                  <a:pt x="389695" y="107009"/>
                </a:lnTo>
                <a:cubicBezTo>
                  <a:pt x="387359" y="112101"/>
                  <a:pt x="384372" y="116772"/>
                  <a:pt x="380849" y="120946"/>
                </a:cubicBezTo>
                <a:lnTo>
                  <a:pt x="388202" y="130594"/>
                </a:lnTo>
                <a:cubicBezTo>
                  <a:pt x="390806" y="134040"/>
                  <a:pt x="390117" y="138979"/>
                  <a:pt x="386670" y="141583"/>
                </a:cubicBezTo>
                <a:lnTo>
                  <a:pt x="373611" y="151500"/>
                </a:lnTo>
                <a:cubicBezTo>
                  <a:pt x="370165" y="154103"/>
                  <a:pt x="365225" y="153414"/>
                  <a:pt x="362621" y="150006"/>
                </a:cubicBezTo>
                <a:lnTo>
                  <a:pt x="354617" y="139477"/>
                </a:lnTo>
                <a:cubicBezTo>
                  <a:pt x="349485" y="141392"/>
                  <a:pt x="344086" y="142617"/>
                  <a:pt x="338495" y="143115"/>
                </a:cubicBezTo>
                <a:lnTo>
                  <a:pt x="336848" y="155099"/>
                </a:lnTo>
                <a:cubicBezTo>
                  <a:pt x="336273" y="159387"/>
                  <a:pt x="332291" y="162374"/>
                  <a:pt x="328002" y="161799"/>
                </a:cubicBezTo>
                <a:lnTo>
                  <a:pt x="311726" y="159579"/>
                </a:lnTo>
                <a:cubicBezTo>
                  <a:pt x="307437" y="159004"/>
                  <a:pt x="304450" y="155022"/>
                  <a:pt x="305025" y="150734"/>
                </a:cubicBezTo>
                <a:lnTo>
                  <a:pt x="306824" y="137639"/>
                </a:lnTo>
                <a:cubicBezTo>
                  <a:pt x="301769" y="135304"/>
                  <a:pt x="297059" y="132317"/>
                  <a:pt x="292885" y="128833"/>
                </a:cubicBezTo>
                <a:lnTo>
                  <a:pt x="283234" y="136146"/>
                </a:lnTo>
                <a:cubicBezTo>
                  <a:pt x="279788" y="138750"/>
                  <a:pt x="274848" y="138099"/>
                  <a:pt x="272244" y="134653"/>
                </a:cubicBezTo>
                <a:lnTo>
                  <a:pt x="262325" y="121597"/>
                </a:lnTo>
                <a:cubicBezTo>
                  <a:pt x="259721" y="118151"/>
                  <a:pt x="260372" y="113212"/>
                  <a:pt x="263819" y="110608"/>
                </a:cubicBezTo>
                <a:lnTo>
                  <a:pt x="274350" y="102606"/>
                </a:lnTo>
                <a:cubicBezTo>
                  <a:pt x="272435" y="97475"/>
                  <a:pt x="271210" y="92076"/>
                  <a:pt x="270712" y="86525"/>
                </a:cubicBezTo>
                <a:lnTo>
                  <a:pt x="258725" y="84878"/>
                </a:lnTo>
                <a:cubicBezTo>
                  <a:pt x="254436" y="84304"/>
                  <a:pt x="251411" y="80322"/>
                  <a:pt x="252024" y="76034"/>
                </a:cubicBezTo>
                <a:lnTo>
                  <a:pt x="254245" y="59761"/>
                </a:lnTo>
                <a:cubicBezTo>
                  <a:pt x="254858" y="55473"/>
                  <a:pt x="258802" y="52486"/>
                  <a:pt x="263091" y="53061"/>
                </a:cubicBezTo>
                <a:lnTo>
                  <a:pt x="276188" y="54860"/>
                </a:lnTo>
                <a:cubicBezTo>
                  <a:pt x="278524" y="49806"/>
                  <a:pt x="281511" y="45097"/>
                  <a:pt x="284996" y="40923"/>
                </a:cubicBezTo>
                <a:lnTo>
                  <a:pt x="277682" y="31275"/>
                </a:lnTo>
                <a:cubicBezTo>
                  <a:pt x="275078" y="27867"/>
                  <a:pt x="275729" y="22928"/>
                  <a:pt x="279175" y="20324"/>
                </a:cubicBezTo>
                <a:lnTo>
                  <a:pt x="292234" y="10408"/>
                </a:lnTo>
                <a:cubicBezTo>
                  <a:pt x="295680" y="7804"/>
                  <a:pt x="300621" y="8455"/>
                  <a:pt x="303225" y="11901"/>
                </a:cubicBezTo>
                <a:lnTo>
                  <a:pt x="311228" y="22430"/>
                </a:lnTo>
                <a:cubicBezTo>
                  <a:pt x="316322" y="20516"/>
                  <a:pt x="321760" y="19291"/>
                  <a:pt x="327312" y="18793"/>
                </a:cubicBezTo>
                <a:lnTo>
                  <a:pt x="328959" y="6809"/>
                </a:lnTo>
                <a:cubicBezTo>
                  <a:pt x="329534" y="2520"/>
                  <a:pt x="333516" y="-504"/>
                  <a:pt x="337805" y="70"/>
                </a:cubicBezTo>
                <a:lnTo>
                  <a:pt x="354081" y="2291"/>
                </a:lnTo>
                <a:cubicBezTo>
                  <a:pt x="358370" y="2865"/>
                  <a:pt x="361395" y="6847"/>
                  <a:pt x="360782" y="11135"/>
                </a:cubicBezTo>
                <a:lnTo>
                  <a:pt x="358983" y="24230"/>
                </a:lnTo>
                <a:cubicBezTo>
                  <a:pt x="364076" y="26565"/>
                  <a:pt x="368748" y="29552"/>
                  <a:pt x="372960" y="33074"/>
                </a:cubicBezTo>
                <a:lnTo>
                  <a:pt x="382611" y="25761"/>
                </a:lnTo>
                <a:cubicBezTo>
                  <a:pt x="386057" y="23119"/>
                  <a:pt x="390997" y="23770"/>
                  <a:pt x="393640" y="27216"/>
                </a:cubicBezTo>
                <a:lnTo>
                  <a:pt x="393640" y="27216"/>
                </a:lnTo>
                <a:lnTo>
                  <a:pt x="393640" y="27216"/>
                </a:lnTo>
                <a:lnTo>
                  <a:pt x="393640" y="27216"/>
                </a:lnTo>
                <a:close/>
                <a:moveTo>
                  <a:pt x="117110" y="214752"/>
                </a:moveTo>
                <a:lnTo>
                  <a:pt x="350481" y="214752"/>
                </a:lnTo>
                <a:cubicBezTo>
                  <a:pt x="354923" y="214752"/>
                  <a:pt x="358983" y="216590"/>
                  <a:pt x="361931" y="219538"/>
                </a:cubicBezTo>
                <a:lnTo>
                  <a:pt x="361931" y="219538"/>
                </a:lnTo>
                <a:lnTo>
                  <a:pt x="361970" y="219576"/>
                </a:lnTo>
                <a:lnTo>
                  <a:pt x="362008" y="219614"/>
                </a:lnTo>
                <a:lnTo>
                  <a:pt x="362008" y="219614"/>
                </a:lnTo>
                <a:cubicBezTo>
                  <a:pt x="364957" y="222563"/>
                  <a:pt x="366756" y="226621"/>
                  <a:pt x="366756" y="231063"/>
                </a:cubicBezTo>
                <a:lnTo>
                  <a:pt x="366756" y="425528"/>
                </a:lnTo>
                <a:cubicBezTo>
                  <a:pt x="366756" y="430008"/>
                  <a:pt x="364918" y="434066"/>
                  <a:pt x="361970" y="437015"/>
                </a:cubicBezTo>
                <a:cubicBezTo>
                  <a:pt x="359021" y="439963"/>
                  <a:pt x="354962" y="441801"/>
                  <a:pt x="350481" y="441801"/>
                </a:cubicBezTo>
                <a:lnTo>
                  <a:pt x="117110" y="441801"/>
                </a:lnTo>
                <a:cubicBezTo>
                  <a:pt x="112667" y="441801"/>
                  <a:pt x="108608" y="440001"/>
                  <a:pt x="105621" y="437015"/>
                </a:cubicBezTo>
                <a:lnTo>
                  <a:pt x="105583" y="436976"/>
                </a:lnTo>
                <a:lnTo>
                  <a:pt x="105583" y="436976"/>
                </a:lnTo>
                <a:lnTo>
                  <a:pt x="105544" y="436938"/>
                </a:lnTo>
                <a:cubicBezTo>
                  <a:pt x="102596" y="433990"/>
                  <a:pt x="100796" y="429931"/>
                  <a:pt x="100796" y="425490"/>
                </a:cubicBezTo>
                <a:lnTo>
                  <a:pt x="100796" y="230986"/>
                </a:lnTo>
                <a:cubicBezTo>
                  <a:pt x="100834" y="226506"/>
                  <a:pt x="102672" y="222448"/>
                  <a:pt x="105583" y="219500"/>
                </a:cubicBezTo>
                <a:cubicBezTo>
                  <a:pt x="105774" y="219346"/>
                  <a:pt x="105927" y="219155"/>
                  <a:pt x="106119" y="219002"/>
                </a:cubicBezTo>
                <a:cubicBezTo>
                  <a:pt x="109068" y="216398"/>
                  <a:pt x="112897" y="214752"/>
                  <a:pt x="117110" y="214752"/>
                </a:cubicBezTo>
                <a:lnTo>
                  <a:pt x="117110" y="214752"/>
                </a:lnTo>
                <a:lnTo>
                  <a:pt x="117110" y="214752"/>
                </a:lnTo>
                <a:close/>
                <a:moveTo>
                  <a:pt x="143457" y="398994"/>
                </a:moveTo>
                <a:cubicBezTo>
                  <a:pt x="140087" y="398994"/>
                  <a:pt x="137329" y="395970"/>
                  <a:pt x="137329" y="392294"/>
                </a:cubicBezTo>
                <a:cubicBezTo>
                  <a:pt x="137329" y="388580"/>
                  <a:pt x="140087" y="385555"/>
                  <a:pt x="143457" y="385555"/>
                </a:cubicBezTo>
                <a:lnTo>
                  <a:pt x="214111" y="385555"/>
                </a:lnTo>
                <a:cubicBezTo>
                  <a:pt x="217481" y="385555"/>
                  <a:pt x="220239" y="388580"/>
                  <a:pt x="220239" y="392294"/>
                </a:cubicBezTo>
                <a:cubicBezTo>
                  <a:pt x="220239" y="396008"/>
                  <a:pt x="217481" y="399033"/>
                  <a:pt x="214111" y="399033"/>
                </a:cubicBezTo>
                <a:lnTo>
                  <a:pt x="143457" y="399033"/>
                </a:lnTo>
                <a:lnTo>
                  <a:pt x="143457" y="398994"/>
                </a:lnTo>
                <a:lnTo>
                  <a:pt x="143457" y="398994"/>
                </a:lnTo>
                <a:close/>
                <a:moveTo>
                  <a:pt x="243216" y="398994"/>
                </a:moveTo>
                <a:cubicBezTo>
                  <a:pt x="239808" y="398994"/>
                  <a:pt x="237012" y="395970"/>
                  <a:pt x="237012" y="392294"/>
                </a:cubicBezTo>
                <a:cubicBezTo>
                  <a:pt x="237012" y="388580"/>
                  <a:pt x="239769" y="385555"/>
                  <a:pt x="243216" y="385555"/>
                </a:cubicBezTo>
                <a:lnTo>
                  <a:pt x="319424" y="385555"/>
                </a:lnTo>
                <a:cubicBezTo>
                  <a:pt x="322832" y="385555"/>
                  <a:pt x="325627" y="388580"/>
                  <a:pt x="325627" y="392294"/>
                </a:cubicBezTo>
                <a:cubicBezTo>
                  <a:pt x="325627" y="396008"/>
                  <a:pt x="322870" y="399033"/>
                  <a:pt x="319424" y="399033"/>
                </a:cubicBezTo>
                <a:lnTo>
                  <a:pt x="243216" y="399033"/>
                </a:lnTo>
                <a:lnTo>
                  <a:pt x="243216" y="398994"/>
                </a:lnTo>
                <a:lnTo>
                  <a:pt x="243216" y="398994"/>
                </a:lnTo>
                <a:close/>
                <a:moveTo>
                  <a:pt x="138900" y="289988"/>
                </a:moveTo>
                <a:lnTo>
                  <a:pt x="324861" y="289988"/>
                </a:lnTo>
                <a:lnTo>
                  <a:pt x="324861" y="362774"/>
                </a:lnTo>
                <a:lnTo>
                  <a:pt x="138900" y="362774"/>
                </a:lnTo>
                <a:lnTo>
                  <a:pt x="138900" y="289988"/>
                </a:lnTo>
                <a:lnTo>
                  <a:pt x="138900" y="289988"/>
                </a:lnTo>
                <a:lnTo>
                  <a:pt x="138900" y="289988"/>
                </a:lnTo>
                <a:close/>
                <a:moveTo>
                  <a:pt x="352089" y="273026"/>
                </a:moveTo>
                <a:cubicBezTo>
                  <a:pt x="351553" y="273103"/>
                  <a:pt x="351055" y="273141"/>
                  <a:pt x="350519" y="273141"/>
                </a:cubicBezTo>
                <a:lnTo>
                  <a:pt x="117110" y="273141"/>
                </a:lnTo>
                <a:cubicBezTo>
                  <a:pt x="116573" y="273141"/>
                  <a:pt x="116037" y="273103"/>
                  <a:pt x="115539" y="273026"/>
                </a:cubicBezTo>
                <a:lnTo>
                  <a:pt x="115539" y="425490"/>
                </a:lnTo>
                <a:cubicBezTo>
                  <a:pt x="115539" y="425911"/>
                  <a:pt x="115731" y="426294"/>
                  <a:pt x="115961" y="426600"/>
                </a:cubicBezTo>
                <a:lnTo>
                  <a:pt x="115961" y="426600"/>
                </a:lnTo>
                <a:lnTo>
                  <a:pt x="115999" y="426639"/>
                </a:lnTo>
                <a:cubicBezTo>
                  <a:pt x="116267" y="426907"/>
                  <a:pt x="116650" y="427060"/>
                  <a:pt x="117110" y="427060"/>
                </a:cubicBezTo>
                <a:lnTo>
                  <a:pt x="350481" y="427060"/>
                </a:lnTo>
                <a:cubicBezTo>
                  <a:pt x="350902" y="427060"/>
                  <a:pt x="351285" y="426907"/>
                  <a:pt x="351592" y="426600"/>
                </a:cubicBezTo>
                <a:cubicBezTo>
                  <a:pt x="351860" y="426294"/>
                  <a:pt x="352089" y="425911"/>
                  <a:pt x="352089" y="425490"/>
                </a:cubicBezTo>
                <a:lnTo>
                  <a:pt x="352089" y="273026"/>
                </a:lnTo>
                <a:lnTo>
                  <a:pt x="352089" y="273026"/>
                </a:lnTo>
                <a:lnTo>
                  <a:pt x="352089" y="273026"/>
                </a:lnTo>
                <a:close/>
                <a:moveTo>
                  <a:pt x="209325" y="235734"/>
                </a:moveTo>
                <a:cubicBezTo>
                  <a:pt x="215145" y="235734"/>
                  <a:pt x="219894" y="240481"/>
                  <a:pt x="219894" y="246301"/>
                </a:cubicBezTo>
                <a:cubicBezTo>
                  <a:pt x="219894" y="252121"/>
                  <a:pt x="215145" y="256869"/>
                  <a:pt x="209325" y="256869"/>
                </a:cubicBezTo>
                <a:cubicBezTo>
                  <a:pt x="203504" y="256869"/>
                  <a:pt x="198755" y="252121"/>
                  <a:pt x="198755" y="246301"/>
                </a:cubicBezTo>
                <a:cubicBezTo>
                  <a:pt x="198755" y="240481"/>
                  <a:pt x="203504" y="235734"/>
                  <a:pt x="209325" y="235734"/>
                </a:cubicBezTo>
                <a:lnTo>
                  <a:pt x="209325" y="235734"/>
                </a:lnTo>
                <a:lnTo>
                  <a:pt x="209325" y="235734"/>
                </a:lnTo>
                <a:close/>
                <a:moveTo>
                  <a:pt x="172370" y="235734"/>
                </a:moveTo>
                <a:cubicBezTo>
                  <a:pt x="178229" y="235734"/>
                  <a:pt x="182939" y="240481"/>
                  <a:pt x="182939" y="246301"/>
                </a:cubicBezTo>
                <a:cubicBezTo>
                  <a:pt x="182939" y="252121"/>
                  <a:pt x="178191" y="256869"/>
                  <a:pt x="172370" y="256869"/>
                </a:cubicBezTo>
                <a:cubicBezTo>
                  <a:pt x="166549" y="256869"/>
                  <a:pt x="161800" y="252121"/>
                  <a:pt x="161800" y="246301"/>
                </a:cubicBezTo>
                <a:cubicBezTo>
                  <a:pt x="161800" y="240481"/>
                  <a:pt x="166549" y="235734"/>
                  <a:pt x="172370" y="235734"/>
                </a:cubicBezTo>
                <a:lnTo>
                  <a:pt x="172370" y="235734"/>
                </a:lnTo>
                <a:lnTo>
                  <a:pt x="172370" y="235734"/>
                </a:lnTo>
                <a:close/>
                <a:moveTo>
                  <a:pt x="135453" y="235734"/>
                </a:moveTo>
                <a:cubicBezTo>
                  <a:pt x="141312" y="235734"/>
                  <a:pt x="146022" y="240481"/>
                  <a:pt x="146022" y="246301"/>
                </a:cubicBezTo>
                <a:cubicBezTo>
                  <a:pt x="146022" y="252121"/>
                  <a:pt x="141274" y="256869"/>
                  <a:pt x="135453" y="256869"/>
                </a:cubicBezTo>
                <a:cubicBezTo>
                  <a:pt x="129632" y="256869"/>
                  <a:pt x="124883" y="252121"/>
                  <a:pt x="124883" y="246301"/>
                </a:cubicBezTo>
                <a:cubicBezTo>
                  <a:pt x="124883" y="240481"/>
                  <a:pt x="129632" y="235734"/>
                  <a:pt x="135453" y="235734"/>
                </a:cubicBezTo>
                <a:lnTo>
                  <a:pt x="135453" y="235734"/>
                </a:lnTo>
                <a:lnTo>
                  <a:pt x="135453" y="235734"/>
                </a:lnTo>
                <a:close/>
                <a:moveTo>
                  <a:pt x="231804" y="43872"/>
                </a:moveTo>
                <a:cubicBezTo>
                  <a:pt x="224796" y="43336"/>
                  <a:pt x="217711" y="43412"/>
                  <a:pt x="210703" y="44101"/>
                </a:cubicBezTo>
                <a:cubicBezTo>
                  <a:pt x="189143" y="46169"/>
                  <a:pt x="168195" y="54018"/>
                  <a:pt x="150886" y="67457"/>
                </a:cubicBezTo>
                <a:cubicBezTo>
                  <a:pt x="130858" y="82964"/>
                  <a:pt x="115654" y="106167"/>
                  <a:pt x="109795" y="136912"/>
                </a:cubicBezTo>
                <a:lnTo>
                  <a:pt x="107957" y="146522"/>
                </a:lnTo>
                <a:lnTo>
                  <a:pt x="98383" y="148207"/>
                </a:lnTo>
                <a:cubicBezTo>
                  <a:pt x="89001" y="149853"/>
                  <a:pt x="80614" y="152112"/>
                  <a:pt x="73261" y="154984"/>
                </a:cubicBezTo>
                <a:cubicBezTo>
                  <a:pt x="66139" y="157741"/>
                  <a:pt x="59781" y="161148"/>
                  <a:pt x="54229" y="165169"/>
                </a:cubicBezTo>
                <a:cubicBezTo>
                  <a:pt x="49786" y="168385"/>
                  <a:pt x="45957" y="171984"/>
                  <a:pt x="42702" y="175889"/>
                </a:cubicBezTo>
                <a:cubicBezTo>
                  <a:pt x="32630" y="187950"/>
                  <a:pt x="27958" y="203074"/>
                  <a:pt x="28073" y="218389"/>
                </a:cubicBezTo>
                <a:cubicBezTo>
                  <a:pt x="28188" y="233934"/>
                  <a:pt x="33243" y="249632"/>
                  <a:pt x="42587" y="262535"/>
                </a:cubicBezTo>
                <a:cubicBezTo>
                  <a:pt x="46072" y="267321"/>
                  <a:pt x="50093" y="271725"/>
                  <a:pt x="54688" y="275553"/>
                </a:cubicBezTo>
                <a:cubicBezTo>
                  <a:pt x="59360" y="279421"/>
                  <a:pt x="64607" y="282637"/>
                  <a:pt x="70504" y="285049"/>
                </a:cubicBezTo>
                <a:cubicBezTo>
                  <a:pt x="73836" y="286427"/>
                  <a:pt x="77397" y="287576"/>
                  <a:pt x="81112" y="288495"/>
                </a:cubicBezTo>
                <a:lnTo>
                  <a:pt x="81112" y="317173"/>
                </a:lnTo>
                <a:cubicBezTo>
                  <a:pt x="73453" y="315794"/>
                  <a:pt x="66407" y="313727"/>
                  <a:pt x="59820" y="311008"/>
                </a:cubicBezTo>
                <a:cubicBezTo>
                  <a:pt x="51127" y="307409"/>
                  <a:pt x="43429" y="302776"/>
                  <a:pt x="36651" y="297110"/>
                </a:cubicBezTo>
                <a:cubicBezTo>
                  <a:pt x="30218" y="291749"/>
                  <a:pt x="24588" y="285661"/>
                  <a:pt x="19801" y="279038"/>
                </a:cubicBezTo>
                <a:cubicBezTo>
                  <a:pt x="7049" y="261425"/>
                  <a:pt x="156" y="239907"/>
                  <a:pt x="3" y="218466"/>
                </a:cubicBezTo>
                <a:cubicBezTo>
                  <a:pt x="-151" y="196795"/>
                  <a:pt x="6589" y="175238"/>
                  <a:pt x="21142" y="157779"/>
                </a:cubicBezTo>
                <a:cubicBezTo>
                  <a:pt x="25852" y="152112"/>
                  <a:pt x="31405" y="146905"/>
                  <a:pt x="37762" y="142311"/>
                </a:cubicBezTo>
                <a:cubicBezTo>
                  <a:pt x="45153" y="136950"/>
                  <a:pt x="53616" y="132432"/>
                  <a:pt x="63190" y="128718"/>
                </a:cubicBezTo>
                <a:cubicBezTo>
                  <a:pt x="69777" y="126153"/>
                  <a:pt x="76823" y="124009"/>
                  <a:pt x="84252" y="122286"/>
                </a:cubicBezTo>
                <a:cubicBezTo>
                  <a:pt x="92677" y="88822"/>
                  <a:pt x="110638" y="63054"/>
                  <a:pt x="133730" y="45173"/>
                </a:cubicBezTo>
                <a:cubicBezTo>
                  <a:pt x="155328" y="28442"/>
                  <a:pt x="181331" y="18678"/>
                  <a:pt x="208099" y="16113"/>
                </a:cubicBezTo>
                <a:cubicBezTo>
                  <a:pt x="222153" y="14773"/>
                  <a:pt x="236399" y="15385"/>
                  <a:pt x="250339" y="17989"/>
                </a:cubicBezTo>
                <a:cubicBezTo>
                  <a:pt x="250032" y="19252"/>
                  <a:pt x="249764" y="20516"/>
                  <a:pt x="249611" y="21818"/>
                </a:cubicBezTo>
                <a:lnTo>
                  <a:pt x="249573" y="22047"/>
                </a:lnTo>
                <a:cubicBezTo>
                  <a:pt x="249305" y="24230"/>
                  <a:pt x="249190" y="26412"/>
                  <a:pt x="249305" y="28633"/>
                </a:cubicBezTo>
                <a:cubicBezTo>
                  <a:pt x="246356" y="29782"/>
                  <a:pt x="243599" y="31351"/>
                  <a:pt x="241110" y="33266"/>
                </a:cubicBezTo>
                <a:lnTo>
                  <a:pt x="240995" y="33342"/>
                </a:lnTo>
                <a:cubicBezTo>
                  <a:pt x="237280" y="36137"/>
                  <a:pt x="234140" y="39737"/>
                  <a:pt x="231804" y="43872"/>
                </a:cubicBezTo>
                <a:lnTo>
                  <a:pt x="231804" y="43872"/>
                </a:lnTo>
                <a:lnTo>
                  <a:pt x="231804" y="43872"/>
                </a:lnTo>
                <a:close/>
                <a:moveTo>
                  <a:pt x="434424" y="117385"/>
                </a:moveTo>
                <a:cubicBezTo>
                  <a:pt x="436569" y="119338"/>
                  <a:pt x="438637" y="121367"/>
                  <a:pt x="440666" y="123549"/>
                </a:cubicBezTo>
                <a:cubicBezTo>
                  <a:pt x="444764" y="127952"/>
                  <a:pt x="448632" y="132930"/>
                  <a:pt x="452270" y="138482"/>
                </a:cubicBezTo>
                <a:cubicBezTo>
                  <a:pt x="464524" y="157320"/>
                  <a:pt x="470805" y="182475"/>
                  <a:pt x="470537" y="207094"/>
                </a:cubicBezTo>
                <a:cubicBezTo>
                  <a:pt x="470269" y="231254"/>
                  <a:pt x="463758" y="255299"/>
                  <a:pt x="450432" y="272988"/>
                </a:cubicBezTo>
                <a:cubicBezTo>
                  <a:pt x="441739" y="284513"/>
                  <a:pt x="430595" y="293932"/>
                  <a:pt x="417230" y="301398"/>
                </a:cubicBezTo>
                <a:cubicBezTo>
                  <a:pt x="408077" y="306529"/>
                  <a:pt x="397776" y="310779"/>
                  <a:pt x="386555" y="314224"/>
                </a:cubicBezTo>
                <a:lnTo>
                  <a:pt x="386555" y="284551"/>
                </a:lnTo>
                <a:cubicBezTo>
                  <a:pt x="392606" y="282292"/>
                  <a:pt x="398235" y="279765"/>
                  <a:pt x="403405" y="276893"/>
                </a:cubicBezTo>
                <a:cubicBezTo>
                  <a:pt x="413477" y="271265"/>
                  <a:pt x="421710" y="264412"/>
                  <a:pt x="427876" y="256180"/>
                </a:cubicBezTo>
                <a:cubicBezTo>
                  <a:pt x="437450" y="243430"/>
                  <a:pt x="442160" y="225396"/>
                  <a:pt x="442351" y="206903"/>
                </a:cubicBezTo>
                <a:cubicBezTo>
                  <a:pt x="442581" y="187491"/>
                  <a:pt x="437833" y="168002"/>
                  <a:pt x="428603" y="153835"/>
                </a:cubicBezTo>
                <a:cubicBezTo>
                  <a:pt x="425961" y="149738"/>
                  <a:pt x="423051" y="146063"/>
                  <a:pt x="419987" y="142770"/>
                </a:cubicBezTo>
                <a:cubicBezTo>
                  <a:pt x="418800" y="141506"/>
                  <a:pt x="417613" y="140320"/>
                  <a:pt x="416387" y="139171"/>
                </a:cubicBezTo>
                <a:cubicBezTo>
                  <a:pt x="416579" y="137256"/>
                  <a:pt x="416655" y="135304"/>
                  <a:pt x="416540" y="133351"/>
                </a:cubicBezTo>
                <a:cubicBezTo>
                  <a:pt x="419489" y="132202"/>
                  <a:pt x="422246" y="130633"/>
                  <a:pt x="424736" y="128718"/>
                </a:cubicBezTo>
                <a:lnTo>
                  <a:pt x="424850" y="128642"/>
                </a:lnTo>
                <a:cubicBezTo>
                  <a:pt x="428795" y="125617"/>
                  <a:pt x="432088" y="121788"/>
                  <a:pt x="434424" y="117385"/>
                </a:cubicBezTo>
                <a:lnTo>
                  <a:pt x="434424" y="117385"/>
                </a:lnTo>
                <a:lnTo>
                  <a:pt x="434424" y="117385"/>
                </a:lnTo>
                <a:close/>
                <a:moveTo>
                  <a:pt x="337307" y="49002"/>
                </a:moveTo>
                <a:cubicBezTo>
                  <a:pt x="354962" y="51414"/>
                  <a:pt x="367293" y="67687"/>
                  <a:pt x="364880" y="85338"/>
                </a:cubicBezTo>
                <a:cubicBezTo>
                  <a:pt x="362467" y="102989"/>
                  <a:pt x="346192" y="115356"/>
                  <a:pt x="328538" y="112944"/>
                </a:cubicBezTo>
                <a:cubicBezTo>
                  <a:pt x="310884" y="110531"/>
                  <a:pt x="298514" y="94259"/>
                  <a:pt x="300965" y="76608"/>
                </a:cubicBezTo>
                <a:cubicBezTo>
                  <a:pt x="303416" y="58957"/>
                  <a:pt x="319653" y="46590"/>
                  <a:pt x="337307" y="49002"/>
                </a:cubicBezTo>
                <a:lnTo>
                  <a:pt x="337307" y="49002"/>
                </a:lnTo>
                <a:lnTo>
                  <a:pt x="337307" y="49002"/>
                </a:lnTo>
                <a:lnTo>
                  <a:pt x="337307" y="4900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37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64745EA-D75C-CF1A-7030-C83A6238D9BC}"/>
              </a:ext>
            </a:extLst>
          </p:cNvPr>
          <p:cNvSpPr/>
          <p:nvPr/>
        </p:nvSpPr>
        <p:spPr>
          <a:xfrm>
            <a:off x="11318796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9F61CAE-E962-3CC1-4D08-9C44B10FCF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65BF86A-0F5F-995C-D8A0-F801A96C2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5064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6A97AF2-15AA-0486-95D0-635A8B86843A}"/>
              </a:ext>
            </a:extLst>
          </p:cNvPr>
          <p:cNvSpPr/>
          <p:nvPr/>
        </p:nvSpPr>
        <p:spPr>
          <a:xfrm flipV="1">
            <a:off x="11318795" y="-895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1ADCC2-1C12-300B-7C5F-E039566ECCC4}"/>
              </a:ext>
            </a:extLst>
          </p:cNvPr>
          <p:cNvSpPr txBox="1"/>
          <p:nvPr/>
        </p:nvSpPr>
        <p:spPr>
          <a:xfrm>
            <a:off x="1055637" y="1801894"/>
            <a:ext cx="5511070" cy="225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solidFill>
                  <a:schemeClr val="accent1"/>
                </a:solidFill>
                <a:latin typeface="Space Grotesk Bold" pitchFamily="2" charset="0"/>
                <a:cs typeface="Space Grotesk Bold" pitchFamily="2" charset="0"/>
              </a:defRPr>
            </a:lvl1pPr>
          </a:lstStyle>
          <a:p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Integrating AI for Better </a:t>
            </a:r>
            <a:r>
              <a:rPr lang="en-US" sz="4000" dirty="0">
                <a:solidFill>
                  <a:schemeClr val="accent2"/>
                </a:solidFill>
                <a:latin typeface="Montserrat" pitchFamily="2" charset="0"/>
              </a:rPr>
              <a:t>Learning Outcomes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022C6C-4D85-7998-4436-B1534FB1D89F}"/>
              </a:ext>
            </a:extLst>
          </p:cNvPr>
          <p:cNvSpPr txBox="1"/>
          <p:nvPr/>
        </p:nvSpPr>
        <p:spPr>
          <a:xfrm>
            <a:off x="6730563" y="4678302"/>
            <a:ext cx="1663260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gradFill>
                  <a:gsLst>
                    <a:gs pos="0">
                      <a:schemeClr val="accent1"/>
                    </a:gs>
                    <a:gs pos="39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Montserrat" pitchFamily="2" charset="0"/>
              </a:rPr>
              <a:t>95,8%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C82915-CE9B-0AF9-82E8-78ACBEE33AC7}"/>
              </a:ext>
            </a:extLst>
          </p:cNvPr>
          <p:cNvSpPr txBox="1"/>
          <p:nvPr/>
        </p:nvSpPr>
        <p:spPr>
          <a:xfrm>
            <a:off x="6730563" y="5361206"/>
            <a:ext cx="1838975" cy="6168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AB5D6-337C-7A87-99CB-1982A15D3DAC}"/>
              </a:ext>
            </a:extLst>
          </p:cNvPr>
          <p:cNvSpPr txBox="1"/>
          <p:nvPr/>
        </p:nvSpPr>
        <p:spPr>
          <a:xfrm>
            <a:off x="9325214" y="4678302"/>
            <a:ext cx="1663260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gradFill>
                  <a:gsLst>
                    <a:gs pos="0">
                      <a:schemeClr val="accent1"/>
                    </a:gs>
                    <a:gs pos="39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Montserrat" pitchFamily="2" charset="0"/>
              </a:rPr>
              <a:t>1200+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95114D-70F6-C35F-EA06-3750E0AACA2E}"/>
              </a:ext>
            </a:extLst>
          </p:cNvPr>
          <p:cNvSpPr txBox="1"/>
          <p:nvPr/>
        </p:nvSpPr>
        <p:spPr>
          <a:xfrm>
            <a:off x="9325214" y="5361206"/>
            <a:ext cx="1838975" cy="6168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C7152E8-38D7-88C2-08E5-E670DF016F1E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09D5E9-4CDC-81DD-FF93-9BE8FF081DDB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E7ABA9-8CB9-ACD7-D96F-266F779297F0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40B48-EAEE-D54A-F7D9-296876853568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4100C3-FF62-10A6-FCF5-85257268B3E0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B90049B-5471-557D-BFA4-CA6E400194D5}"/>
              </a:ext>
            </a:extLst>
          </p:cNvPr>
          <p:cNvSpPr/>
          <p:nvPr/>
        </p:nvSpPr>
        <p:spPr>
          <a:xfrm flipH="1">
            <a:off x="2881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CEBD497-89A4-CFD3-0888-FD727CA2B2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00050A-082C-F3F6-0927-01EC3CC556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5140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42EBF74-42AB-A1AB-234D-8B07A1F73FC0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A46FDAC3-35E8-BF6F-1B24-365B9A53849F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85CBF-2CC6-7E19-F0B7-35CA89F58DAC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55854A-6E86-061A-5D97-5D400ED05277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7585F1-2989-2BA7-8774-DAD9C054C40B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7237C2-D54F-4B65-2AB9-90CDD57F92B7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55FD96-D97A-BC9D-A029-CE6FFF677239}"/>
              </a:ext>
            </a:extLst>
          </p:cNvPr>
          <p:cNvSpPr txBox="1"/>
          <p:nvPr/>
        </p:nvSpPr>
        <p:spPr>
          <a:xfrm>
            <a:off x="1192833" y="1745916"/>
            <a:ext cx="5265146" cy="15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Gaps in Education </a:t>
            </a:r>
            <a:r>
              <a:rPr lang="en-US" sz="4000" dirty="0">
                <a:solidFill>
                  <a:schemeClr val="accent2"/>
                </a:solidFill>
                <a:latin typeface="Montserrat" pitchFamily="2" charset="0"/>
              </a:rPr>
              <a:t>With AI Technology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74E7C9-4A4C-A9FC-70DB-2B7969C46FAF}"/>
              </a:ext>
            </a:extLst>
          </p:cNvPr>
          <p:cNvSpPr txBox="1"/>
          <p:nvPr/>
        </p:nvSpPr>
        <p:spPr>
          <a:xfrm>
            <a:off x="1192833" y="4857156"/>
            <a:ext cx="5265146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Aenean </a:t>
            </a:r>
            <a:r>
              <a:rPr lang="en-US" dirty="0" err="1"/>
              <a:t>massa</a:t>
            </a:r>
            <a:r>
              <a:rPr lang="en-US" dirty="0"/>
              <a:t>. Cum sociis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parturient.</a:t>
            </a:r>
            <a:endParaRPr lang="id-ID" dirty="0"/>
          </a:p>
        </p:txBody>
      </p:sp>
      <p:sp>
        <p:nvSpPr>
          <p:cNvPr id="18" name="Freeform 1218">
            <a:extLst>
              <a:ext uri="{FF2B5EF4-FFF2-40B4-BE49-F238E27FC236}">
                <a16:creationId xmlns:a16="http://schemas.microsoft.com/office/drawing/2014/main" id="{1C81E3F2-DCF0-8640-A950-6E03D95641F8}"/>
              </a:ext>
            </a:extLst>
          </p:cNvPr>
          <p:cNvSpPr>
            <a:spLocks/>
          </p:cNvSpPr>
          <p:nvPr/>
        </p:nvSpPr>
        <p:spPr bwMode="auto">
          <a:xfrm>
            <a:off x="1307882" y="3694053"/>
            <a:ext cx="213720" cy="163464"/>
          </a:xfrm>
          <a:custGeom>
            <a:avLst/>
            <a:gdLst>
              <a:gd name="T0" fmla="*/ 3437 w 4043"/>
              <a:gd name="T1" fmla="*/ 0 h 3090"/>
              <a:gd name="T2" fmla="*/ 3477 w 4043"/>
              <a:gd name="T3" fmla="*/ 4 h 3090"/>
              <a:gd name="T4" fmla="*/ 3516 w 4043"/>
              <a:gd name="T5" fmla="*/ 12 h 3090"/>
              <a:gd name="T6" fmla="*/ 3550 w 4043"/>
              <a:gd name="T7" fmla="*/ 27 h 3090"/>
              <a:gd name="T8" fmla="*/ 3584 w 4043"/>
              <a:gd name="T9" fmla="*/ 47 h 3090"/>
              <a:gd name="T10" fmla="*/ 3615 w 4043"/>
              <a:gd name="T11" fmla="*/ 73 h 3090"/>
              <a:gd name="T12" fmla="*/ 3970 w 4043"/>
              <a:gd name="T13" fmla="*/ 427 h 3090"/>
              <a:gd name="T14" fmla="*/ 3996 w 4043"/>
              <a:gd name="T15" fmla="*/ 457 h 3090"/>
              <a:gd name="T16" fmla="*/ 4015 w 4043"/>
              <a:gd name="T17" fmla="*/ 491 h 3090"/>
              <a:gd name="T18" fmla="*/ 4030 w 4043"/>
              <a:gd name="T19" fmla="*/ 525 h 3090"/>
              <a:gd name="T20" fmla="*/ 4039 w 4043"/>
              <a:gd name="T21" fmla="*/ 563 h 3090"/>
              <a:gd name="T22" fmla="*/ 4043 w 4043"/>
              <a:gd name="T23" fmla="*/ 604 h 3090"/>
              <a:gd name="T24" fmla="*/ 4039 w 4043"/>
              <a:gd name="T25" fmla="*/ 644 h 3090"/>
              <a:gd name="T26" fmla="*/ 4030 w 4043"/>
              <a:gd name="T27" fmla="*/ 682 h 3090"/>
              <a:gd name="T28" fmla="*/ 4015 w 4043"/>
              <a:gd name="T29" fmla="*/ 717 h 3090"/>
              <a:gd name="T30" fmla="*/ 3996 w 4043"/>
              <a:gd name="T31" fmla="*/ 750 h 3090"/>
              <a:gd name="T32" fmla="*/ 3970 w 4043"/>
              <a:gd name="T33" fmla="*/ 780 h 3090"/>
              <a:gd name="T34" fmla="*/ 2081 w 4043"/>
              <a:gd name="T35" fmla="*/ 2663 h 3090"/>
              <a:gd name="T36" fmla="*/ 1726 w 4043"/>
              <a:gd name="T37" fmla="*/ 3017 h 3090"/>
              <a:gd name="T38" fmla="*/ 1695 w 4043"/>
              <a:gd name="T39" fmla="*/ 3043 h 3090"/>
              <a:gd name="T40" fmla="*/ 1663 w 4043"/>
              <a:gd name="T41" fmla="*/ 3062 h 3090"/>
              <a:gd name="T42" fmla="*/ 1627 w 4043"/>
              <a:gd name="T43" fmla="*/ 3077 h 3090"/>
              <a:gd name="T44" fmla="*/ 1589 w 4043"/>
              <a:gd name="T45" fmla="*/ 3086 h 3090"/>
              <a:gd name="T46" fmla="*/ 1549 w 4043"/>
              <a:gd name="T47" fmla="*/ 3090 h 3090"/>
              <a:gd name="T48" fmla="*/ 1509 w 4043"/>
              <a:gd name="T49" fmla="*/ 3086 h 3090"/>
              <a:gd name="T50" fmla="*/ 1470 w 4043"/>
              <a:gd name="T51" fmla="*/ 3077 h 3090"/>
              <a:gd name="T52" fmla="*/ 1434 w 4043"/>
              <a:gd name="T53" fmla="*/ 3062 h 3090"/>
              <a:gd name="T54" fmla="*/ 1402 w 4043"/>
              <a:gd name="T55" fmla="*/ 3043 h 3090"/>
              <a:gd name="T56" fmla="*/ 1371 w 4043"/>
              <a:gd name="T57" fmla="*/ 3017 h 3090"/>
              <a:gd name="T58" fmla="*/ 1016 w 4043"/>
              <a:gd name="T59" fmla="*/ 2663 h 3090"/>
              <a:gd name="T60" fmla="*/ 73 w 4043"/>
              <a:gd name="T61" fmla="*/ 1721 h 3090"/>
              <a:gd name="T62" fmla="*/ 47 w 4043"/>
              <a:gd name="T63" fmla="*/ 1691 h 3090"/>
              <a:gd name="T64" fmla="*/ 26 w 4043"/>
              <a:gd name="T65" fmla="*/ 1658 h 3090"/>
              <a:gd name="T66" fmla="*/ 11 w 4043"/>
              <a:gd name="T67" fmla="*/ 1622 h 3090"/>
              <a:gd name="T68" fmla="*/ 2 w 4043"/>
              <a:gd name="T69" fmla="*/ 1585 h 3090"/>
              <a:gd name="T70" fmla="*/ 0 w 4043"/>
              <a:gd name="T71" fmla="*/ 1545 h 3090"/>
              <a:gd name="T72" fmla="*/ 2 w 4043"/>
              <a:gd name="T73" fmla="*/ 1504 h 3090"/>
              <a:gd name="T74" fmla="*/ 11 w 4043"/>
              <a:gd name="T75" fmla="*/ 1467 h 3090"/>
              <a:gd name="T76" fmla="*/ 26 w 4043"/>
              <a:gd name="T77" fmla="*/ 1431 h 3090"/>
              <a:gd name="T78" fmla="*/ 47 w 4043"/>
              <a:gd name="T79" fmla="*/ 1398 h 3090"/>
              <a:gd name="T80" fmla="*/ 73 w 4043"/>
              <a:gd name="T81" fmla="*/ 1368 h 3090"/>
              <a:gd name="T82" fmla="*/ 428 w 4043"/>
              <a:gd name="T83" fmla="*/ 1015 h 3090"/>
              <a:gd name="T84" fmla="*/ 457 w 4043"/>
              <a:gd name="T85" fmla="*/ 989 h 3090"/>
              <a:gd name="T86" fmla="*/ 491 w 4043"/>
              <a:gd name="T87" fmla="*/ 968 h 3090"/>
              <a:gd name="T88" fmla="*/ 527 w 4043"/>
              <a:gd name="T89" fmla="*/ 953 h 3090"/>
              <a:gd name="T90" fmla="*/ 564 w 4043"/>
              <a:gd name="T91" fmla="*/ 944 h 3090"/>
              <a:gd name="T92" fmla="*/ 605 w 4043"/>
              <a:gd name="T93" fmla="*/ 942 h 3090"/>
              <a:gd name="T94" fmla="*/ 645 w 4043"/>
              <a:gd name="T95" fmla="*/ 944 h 3090"/>
              <a:gd name="T96" fmla="*/ 684 w 4043"/>
              <a:gd name="T97" fmla="*/ 953 h 3090"/>
              <a:gd name="T98" fmla="*/ 718 w 4043"/>
              <a:gd name="T99" fmla="*/ 968 h 3090"/>
              <a:gd name="T100" fmla="*/ 752 w 4043"/>
              <a:gd name="T101" fmla="*/ 989 h 3090"/>
              <a:gd name="T102" fmla="*/ 783 w 4043"/>
              <a:gd name="T103" fmla="*/ 1015 h 3090"/>
              <a:gd name="T104" fmla="*/ 1549 w 4043"/>
              <a:gd name="T105" fmla="*/ 1781 h 3090"/>
              <a:gd name="T106" fmla="*/ 3260 w 4043"/>
              <a:gd name="T107" fmla="*/ 73 h 3090"/>
              <a:gd name="T108" fmla="*/ 3291 w 4043"/>
              <a:gd name="T109" fmla="*/ 47 h 3090"/>
              <a:gd name="T110" fmla="*/ 3323 w 4043"/>
              <a:gd name="T111" fmla="*/ 27 h 3090"/>
              <a:gd name="T112" fmla="*/ 3359 w 4043"/>
              <a:gd name="T113" fmla="*/ 12 h 3090"/>
              <a:gd name="T114" fmla="*/ 3397 w 4043"/>
              <a:gd name="T115" fmla="*/ 4 h 3090"/>
              <a:gd name="T116" fmla="*/ 3437 w 4043"/>
              <a:gd name="T117" fmla="*/ 0 h 3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3" h="3090">
                <a:moveTo>
                  <a:pt x="3437" y="0"/>
                </a:moveTo>
                <a:lnTo>
                  <a:pt x="3477" y="4"/>
                </a:lnTo>
                <a:lnTo>
                  <a:pt x="3516" y="12"/>
                </a:lnTo>
                <a:lnTo>
                  <a:pt x="3550" y="27"/>
                </a:lnTo>
                <a:lnTo>
                  <a:pt x="3584" y="47"/>
                </a:lnTo>
                <a:lnTo>
                  <a:pt x="3615" y="73"/>
                </a:lnTo>
                <a:lnTo>
                  <a:pt x="3970" y="427"/>
                </a:lnTo>
                <a:lnTo>
                  <a:pt x="3996" y="457"/>
                </a:lnTo>
                <a:lnTo>
                  <a:pt x="4015" y="491"/>
                </a:lnTo>
                <a:lnTo>
                  <a:pt x="4030" y="525"/>
                </a:lnTo>
                <a:lnTo>
                  <a:pt x="4039" y="563"/>
                </a:lnTo>
                <a:lnTo>
                  <a:pt x="4043" y="604"/>
                </a:lnTo>
                <a:lnTo>
                  <a:pt x="4039" y="644"/>
                </a:lnTo>
                <a:lnTo>
                  <a:pt x="4030" y="682"/>
                </a:lnTo>
                <a:lnTo>
                  <a:pt x="4015" y="717"/>
                </a:lnTo>
                <a:lnTo>
                  <a:pt x="3996" y="750"/>
                </a:lnTo>
                <a:lnTo>
                  <a:pt x="3970" y="780"/>
                </a:lnTo>
                <a:lnTo>
                  <a:pt x="2081" y="2663"/>
                </a:lnTo>
                <a:lnTo>
                  <a:pt x="1726" y="3017"/>
                </a:lnTo>
                <a:lnTo>
                  <a:pt x="1695" y="3043"/>
                </a:lnTo>
                <a:lnTo>
                  <a:pt x="1663" y="3062"/>
                </a:lnTo>
                <a:lnTo>
                  <a:pt x="1627" y="3077"/>
                </a:lnTo>
                <a:lnTo>
                  <a:pt x="1589" y="3086"/>
                </a:lnTo>
                <a:lnTo>
                  <a:pt x="1549" y="3090"/>
                </a:lnTo>
                <a:lnTo>
                  <a:pt x="1509" y="3086"/>
                </a:lnTo>
                <a:lnTo>
                  <a:pt x="1470" y="3077"/>
                </a:lnTo>
                <a:lnTo>
                  <a:pt x="1434" y="3062"/>
                </a:lnTo>
                <a:lnTo>
                  <a:pt x="1402" y="3043"/>
                </a:lnTo>
                <a:lnTo>
                  <a:pt x="1371" y="3017"/>
                </a:lnTo>
                <a:lnTo>
                  <a:pt x="1016" y="2663"/>
                </a:lnTo>
                <a:lnTo>
                  <a:pt x="73" y="1721"/>
                </a:lnTo>
                <a:lnTo>
                  <a:pt x="47" y="1691"/>
                </a:lnTo>
                <a:lnTo>
                  <a:pt x="26" y="1658"/>
                </a:lnTo>
                <a:lnTo>
                  <a:pt x="11" y="1622"/>
                </a:lnTo>
                <a:lnTo>
                  <a:pt x="2" y="1585"/>
                </a:lnTo>
                <a:lnTo>
                  <a:pt x="0" y="1545"/>
                </a:lnTo>
                <a:lnTo>
                  <a:pt x="2" y="1504"/>
                </a:lnTo>
                <a:lnTo>
                  <a:pt x="11" y="1467"/>
                </a:lnTo>
                <a:lnTo>
                  <a:pt x="26" y="1431"/>
                </a:lnTo>
                <a:lnTo>
                  <a:pt x="47" y="1398"/>
                </a:lnTo>
                <a:lnTo>
                  <a:pt x="73" y="1368"/>
                </a:lnTo>
                <a:lnTo>
                  <a:pt x="428" y="1015"/>
                </a:lnTo>
                <a:lnTo>
                  <a:pt x="457" y="989"/>
                </a:lnTo>
                <a:lnTo>
                  <a:pt x="491" y="968"/>
                </a:lnTo>
                <a:lnTo>
                  <a:pt x="527" y="953"/>
                </a:lnTo>
                <a:lnTo>
                  <a:pt x="564" y="944"/>
                </a:lnTo>
                <a:lnTo>
                  <a:pt x="605" y="942"/>
                </a:lnTo>
                <a:lnTo>
                  <a:pt x="645" y="944"/>
                </a:lnTo>
                <a:lnTo>
                  <a:pt x="684" y="953"/>
                </a:lnTo>
                <a:lnTo>
                  <a:pt x="718" y="968"/>
                </a:lnTo>
                <a:lnTo>
                  <a:pt x="752" y="989"/>
                </a:lnTo>
                <a:lnTo>
                  <a:pt x="783" y="1015"/>
                </a:lnTo>
                <a:lnTo>
                  <a:pt x="1549" y="1781"/>
                </a:lnTo>
                <a:lnTo>
                  <a:pt x="3260" y="73"/>
                </a:lnTo>
                <a:lnTo>
                  <a:pt x="3291" y="47"/>
                </a:lnTo>
                <a:lnTo>
                  <a:pt x="3323" y="27"/>
                </a:lnTo>
                <a:lnTo>
                  <a:pt x="3359" y="12"/>
                </a:lnTo>
                <a:lnTo>
                  <a:pt x="3397" y="4"/>
                </a:lnTo>
                <a:lnTo>
                  <a:pt x="3437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2BEDB9-3649-5D67-4AD0-F08173729013}"/>
              </a:ext>
            </a:extLst>
          </p:cNvPr>
          <p:cNvSpPr txBox="1"/>
          <p:nvPr/>
        </p:nvSpPr>
        <p:spPr>
          <a:xfrm>
            <a:off x="1674971" y="3621897"/>
            <a:ext cx="1310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AI-Driven</a:t>
            </a:r>
            <a:endParaRPr lang="en-ID" dirty="0">
              <a:solidFill>
                <a:schemeClr val="bg1">
                  <a:lumMod val="95000"/>
                </a:schemeClr>
              </a:solidFill>
              <a:latin typeface="Montserrat" pitchFamily="2" charset="0"/>
            </a:endParaRPr>
          </a:p>
        </p:txBody>
      </p:sp>
      <p:sp>
        <p:nvSpPr>
          <p:cNvPr id="20" name="Freeform 1218">
            <a:extLst>
              <a:ext uri="{FF2B5EF4-FFF2-40B4-BE49-F238E27FC236}">
                <a16:creationId xmlns:a16="http://schemas.microsoft.com/office/drawing/2014/main" id="{AFB0E633-8900-DFFC-9334-E13861ADBA66}"/>
              </a:ext>
            </a:extLst>
          </p:cNvPr>
          <p:cNvSpPr>
            <a:spLocks/>
          </p:cNvSpPr>
          <p:nvPr/>
        </p:nvSpPr>
        <p:spPr bwMode="auto">
          <a:xfrm>
            <a:off x="1307882" y="4257315"/>
            <a:ext cx="213720" cy="163464"/>
          </a:xfrm>
          <a:custGeom>
            <a:avLst/>
            <a:gdLst>
              <a:gd name="T0" fmla="*/ 3437 w 4043"/>
              <a:gd name="T1" fmla="*/ 0 h 3090"/>
              <a:gd name="T2" fmla="*/ 3477 w 4043"/>
              <a:gd name="T3" fmla="*/ 4 h 3090"/>
              <a:gd name="T4" fmla="*/ 3516 w 4043"/>
              <a:gd name="T5" fmla="*/ 12 h 3090"/>
              <a:gd name="T6" fmla="*/ 3550 w 4043"/>
              <a:gd name="T7" fmla="*/ 27 h 3090"/>
              <a:gd name="T8" fmla="*/ 3584 w 4043"/>
              <a:gd name="T9" fmla="*/ 47 h 3090"/>
              <a:gd name="T10" fmla="*/ 3615 w 4043"/>
              <a:gd name="T11" fmla="*/ 73 h 3090"/>
              <a:gd name="T12" fmla="*/ 3970 w 4043"/>
              <a:gd name="T13" fmla="*/ 427 h 3090"/>
              <a:gd name="T14" fmla="*/ 3996 w 4043"/>
              <a:gd name="T15" fmla="*/ 457 h 3090"/>
              <a:gd name="T16" fmla="*/ 4015 w 4043"/>
              <a:gd name="T17" fmla="*/ 491 h 3090"/>
              <a:gd name="T18" fmla="*/ 4030 w 4043"/>
              <a:gd name="T19" fmla="*/ 525 h 3090"/>
              <a:gd name="T20" fmla="*/ 4039 w 4043"/>
              <a:gd name="T21" fmla="*/ 563 h 3090"/>
              <a:gd name="T22" fmla="*/ 4043 w 4043"/>
              <a:gd name="T23" fmla="*/ 604 h 3090"/>
              <a:gd name="T24" fmla="*/ 4039 w 4043"/>
              <a:gd name="T25" fmla="*/ 644 h 3090"/>
              <a:gd name="T26" fmla="*/ 4030 w 4043"/>
              <a:gd name="T27" fmla="*/ 682 h 3090"/>
              <a:gd name="T28" fmla="*/ 4015 w 4043"/>
              <a:gd name="T29" fmla="*/ 717 h 3090"/>
              <a:gd name="T30" fmla="*/ 3996 w 4043"/>
              <a:gd name="T31" fmla="*/ 750 h 3090"/>
              <a:gd name="T32" fmla="*/ 3970 w 4043"/>
              <a:gd name="T33" fmla="*/ 780 h 3090"/>
              <a:gd name="T34" fmla="*/ 2081 w 4043"/>
              <a:gd name="T35" fmla="*/ 2663 h 3090"/>
              <a:gd name="T36" fmla="*/ 1726 w 4043"/>
              <a:gd name="T37" fmla="*/ 3017 h 3090"/>
              <a:gd name="T38" fmla="*/ 1695 w 4043"/>
              <a:gd name="T39" fmla="*/ 3043 h 3090"/>
              <a:gd name="T40" fmla="*/ 1663 w 4043"/>
              <a:gd name="T41" fmla="*/ 3062 h 3090"/>
              <a:gd name="T42" fmla="*/ 1627 w 4043"/>
              <a:gd name="T43" fmla="*/ 3077 h 3090"/>
              <a:gd name="T44" fmla="*/ 1589 w 4043"/>
              <a:gd name="T45" fmla="*/ 3086 h 3090"/>
              <a:gd name="T46" fmla="*/ 1549 w 4043"/>
              <a:gd name="T47" fmla="*/ 3090 h 3090"/>
              <a:gd name="T48" fmla="*/ 1509 w 4043"/>
              <a:gd name="T49" fmla="*/ 3086 h 3090"/>
              <a:gd name="T50" fmla="*/ 1470 w 4043"/>
              <a:gd name="T51" fmla="*/ 3077 h 3090"/>
              <a:gd name="T52" fmla="*/ 1434 w 4043"/>
              <a:gd name="T53" fmla="*/ 3062 h 3090"/>
              <a:gd name="T54" fmla="*/ 1402 w 4043"/>
              <a:gd name="T55" fmla="*/ 3043 h 3090"/>
              <a:gd name="T56" fmla="*/ 1371 w 4043"/>
              <a:gd name="T57" fmla="*/ 3017 h 3090"/>
              <a:gd name="T58" fmla="*/ 1016 w 4043"/>
              <a:gd name="T59" fmla="*/ 2663 h 3090"/>
              <a:gd name="T60" fmla="*/ 73 w 4043"/>
              <a:gd name="T61" fmla="*/ 1721 h 3090"/>
              <a:gd name="T62" fmla="*/ 47 w 4043"/>
              <a:gd name="T63" fmla="*/ 1691 h 3090"/>
              <a:gd name="T64" fmla="*/ 26 w 4043"/>
              <a:gd name="T65" fmla="*/ 1658 h 3090"/>
              <a:gd name="T66" fmla="*/ 11 w 4043"/>
              <a:gd name="T67" fmla="*/ 1622 h 3090"/>
              <a:gd name="T68" fmla="*/ 2 w 4043"/>
              <a:gd name="T69" fmla="*/ 1585 h 3090"/>
              <a:gd name="T70" fmla="*/ 0 w 4043"/>
              <a:gd name="T71" fmla="*/ 1545 h 3090"/>
              <a:gd name="T72" fmla="*/ 2 w 4043"/>
              <a:gd name="T73" fmla="*/ 1504 h 3090"/>
              <a:gd name="T74" fmla="*/ 11 w 4043"/>
              <a:gd name="T75" fmla="*/ 1467 h 3090"/>
              <a:gd name="T76" fmla="*/ 26 w 4043"/>
              <a:gd name="T77" fmla="*/ 1431 h 3090"/>
              <a:gd name="T78" fmla="*/ 47 w 4043"/>
              <a:gd name="T79" fmla="*/ 1398 h 3090"/>
              <a:gd name="T80" fmla="*/ 73 w 4043"/>
              <a:gd name="T81" fmla="*/ 1368 h 3090"/>
              <a:gd name="T82" fmla="*/ 428 w 4043"/>
              <a:gd name="T83" fmla="*/ 1015 h 3090"/>
              <a:gd name="T84" fmla="*/ 457 w 4043"/>
              <a:gd name="T85" fmla="*/ 989 h 3090"/>
              <a:gd name="T86" fmla="*/ 491 w 4043"/>
              <a:gd name="T87" fmla="*/ 968 h 3090"/>
              <a:gd name="T88" fmla="*/ 527 w 4043"/>
              <a:gd name="T89" fmla="*/ 953 h 3090"/>
              <a:gd name="T90" fmla="*/ 564 w 4043"/>
              <a:gd name="T91" fmla="*/ 944 h 3090"/>
              <a:gd name="T92" fmla="*/ 605 w 4043"/>
              <a:gd name="T93" fmla="*/ 942 h 3090"/>
              <a:gd name="T94" fmla="*/ 645 w 4043"/>
              <a:gd name="T95" fmla="*/ 944 h 3090"/>
              <a:gd name="T96" fmla="*/ 684 w 4043"/>
              <a:gd name="T97" fmla="*/ 953 h 3090"/>
              <a:gd name="T98" fmla="*/ 718 w 4043"/>
              <a:gd name="T99" fmla="*/ 968 h 3090"/>
              <a:gd name="T100" fmla="*/ 752 w 4043"/>
              <a:gd name="T101" fmla="*/ 989 h 3090"/>
              <a:gd name="T102" fmla="*/ 783 w 4043"/>
              <a:gd name="T103" fmla="*/ 1015 h 3090"/>
              <a:gd name="T104" fmla="*/ 1549 w 4043"/>
              <a:gd name="T105" fmla="*/ 1781 h 3090"/>
              <a:gd name="T106" fmla="*/ 3260 w 4043"/>
              <a:gd name="T107" fmla="*/ 73 h 3090"/>
              <a:gd name="T108" fmla="*/ 3291 w 4043"/>
              <a:gd name="T109" fmla="*/ 47 h 3090"/>
              <a:gd name="T110" fmla="*/ 3323 w 4043"/>
              <a:gd name="T111" fmla="*/ 27 h 3090"/>
              <a:gd name="T112" fmla="*/ 3359 w 4043"/>
              <a:gd name="T113" fmla="*/ 12 h 3090"/>
              <a:gd name="T114" fmla="*/ 3397 w 4043"/>
              <a:gd name="T115" fmla="*/ 4 h 3090"/>
              <a:gd name="T116" fmla="*/ 3437 w 4043"/>
              <a:gd name="T117" fmla="*/ 0 h 3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3" h="3090">
                <a:moveTo>
                  <a:pt x="3437" y="0"/>
                </a:moveTo>
                <a:lnTo>
                  <a:pt x="3477" y="4"/>
                </a:lnTo>
                <a:lnTo>
                  <a:pt x="3516" y="12"/>
                </a:lnTo>
                <a:lnTo>
                  <a:pt x="3550" y="27"/>
                </a:lnTo>
                <a:lnTo>
                  <a:pt x="3584" y="47"/>
                </a:lnTo>
                <a:lnTo>
                  <a:pt x="3615" y="73"/>
                </a:lnTo>
                <a:lnTo>
                  <a:pt x="3970" y="427"/>
                </a:lnTo>
                <a:lnTo>
                  <a:pt x="3996" y="457"/>
                </a:lnTo>
                <a:lnTo>
                  <a:pt x="4015" y="491"/>
                </a:lnTo>
                <a:lnTo>
                  <a:pt x="4030" y="525"/>
                </a:lnTo>
                <a:lnTo>
                  <a:pt x="4039" y="563"/>
                </a:lnTo>
                <a:lnTo>
                  <a:pt x="4043" y="604"/>
                </a:lnTo>
                <a:lnTo>
                  <a:pt x="4039" y="644"/>
                </a:lnTo>
                <a:lnTo>
                  <a:pt x="4030" y="682"/>
                </a:lnTo>
                <a:lnTo>
                  <a:pt x="4015" y="717"/>
                </a:lnTo>
                <a:lnTo>
                  <a:pt x="3996" y="750"/>
                </a:lnTo>
                <a:lnTo>
                  <a:pt x="3970" y="780"/>
                </a:lnTo>
                <a:lnTo>
                  <a:pt x="2081" y="2663"/>
                </a:lnTo>
                <a:lnTo>
                  <a:pt x="1726" y="3017"/>
                </a:lnTo>
                <a:lnTo>
                  <a:pt x="1695" y="3043"/>
                </a:lnTo>
                <a:lnTo>
                  <a:pt x="1663" y="3062"/>
                </a:lnTo>
                <a:lnTo>
                  <a:pt x="1627" y="3077"/>
                </a:lnTo>
                <a:lnTo>
                  <a:pt x="1589" y="3086"/>
                </a:lnTo>
                <a:lnTo>
                  <a:pt x="1549" y="3090"/>
                </a:lnTo>
                <a:lnTo>
                  <a:pt x="1509" y="3086"/>
                </a:lnTo>
                <a:lnTo>
                  <a:pt x="1470" y="3077"/>
                </a:lnTo>
                <a:lnTo>
                  <a:pt x="1434" y="3062"/>
                </a:lnTo>
                <a:lnTo>
                  <a:pt x="1402" y="3043"/>
                </a:lnTo>
                <a:lnTo>
                  <a:pt x="1371" y="3017"/>
                </a:lnTo>
                <a:lnTo>
                  <a:pt x="1016" y="2663"/>
                </a:lnTo>
                <a:lnTo>
                  <a:pt x="73" y="1721"/>
                </a:lnTo>
                <a:lnTo>
                  <a:pt x="47" y="1691"/>
                </a:lnTo>
                <a:lnTo>
                  <a:pt x="26" y="1658"/>
                </a:lnTo>
                <a:lnTo>
                  <a:pt x="11" y="1622"/>
                </a:lnTo>
                <a:lnTo>
                  <a:pt x="2" y="1585"/>
                </a:lnTo>
                <a:lnTo>
                  <a:pt x="0" y="1545"/>
                </a:lnTo>
                <a:lnTo>
                  <a:pt x="2" y="1504"/>
                </a:lnTo>
                <a:lnTo>
                  <a:pt x="11" y="1467"/>
                </a:lnTo>
                <a:lnTo>
                  <a:pt x="26" y="1431"/>
                </a:lnTo>
                <a:lnTo>
                  <a:pt x="47" y="1398"/>
                </a:lnTo>
                <a:lnTo>
                  <a:pt x="73" y="1368"/>
                </a:lnTo>
                <a:lnTo>
                  <a:pt x="428" y="1015"/>
                </a:lnTo>
                <a:lnTo>
                  <a:pt x="457" y="989"/>
                </a:lnTo>
                <a:lnTo>
                  <a:pt x="491" y="968"/>
                </a:lnTo>
                <a:lnTo>
                  <a:pt x="527" y="953"/>
                </a:lnTo>
                <a:lnTo>
                  <a:pt x="564" y="944"/>
                </a:lnTo>
                <a:lnTo>
                  <a:pt x="605" y="942"/>
                </a:lnTo>
                <a:lnTo>
                  <a:pt x="645" y="944"/>
                </a:lnTo>
                <a:lnTo>
                  <a:pt x="684" y="953"/>
                </a:lnTo>
                <a:lnTo>
                  <a:pt x="718" y="968"/>
                </a:lnTo>
                <a:lnTo>
                  <a:pt x="752" y="989"/>
                </a:lnTo>
                <a:lnTo>
                  <a:pt x="783" y="1015"/>
                </a:lnTo>
                <a:lnTo>
                  <a:pt x="1549" y="1781"/>
                </a:lnTo>
                <a:lnTo>
                  <a:pt x="3260" y="73"/>
                </a:lnTo>
                <a:lnTo>
                  <a:pt x="3291" y="47"/>
                </a:lnTo>
                <a:lnTo>
                  <a:pt x="3323" y="27"/>
                </a:lnTo>
                <a:lnTo>
                  <a:pt x="3359" y="12"/>
                </a:lnTo>
                <a:lnTo>
                  <a:pt x="3397" y="4"/>
                </a:lnTo>
                <a:lnTo>
                  <a:pt x="3437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BAF331-7B74-2DA9-0482-86DF1268F717}"/>
              </a:ext>
            </a:extLst>
          </p:cNvPr>
          <p:cNvSpPr txBox="1"/>
          <p:nvPr/>
        </p:nvSpPr>
        <p:spPr>
          <a:xfrm>
            <a:off x="1674970" y="4185159"/>
            <a:ext cx="1517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Compliance</a:t>
            </a:r>
            <a:endParaRPr lang="en-ID" dirty="0">
              <a:solidFill>
                <a:schemeClr val="bg1">
                  <a:lumMod val="95000"/>
                </a:schemeClr>
              </a:solidFill>
              <a:latin typeface="Montserrat" pitchFamily="2" charset="0"/>
            </a:endParaRPr>
          </a:p>
        </p:txBody>
      </p:sp>
      <p:sp>
        <p:nvSpPr>
          <p:cNvPr id="22" name="Freeform 1218">
            <a:extLst>
              <a:ext uri="{FF2B5EF4-FFF2-40B4-BE49-F238E27FC236}">
                <a16:creationId xmlns:a16="http://schemas.microsoft.com/office/drawing/2014/main" id="{E4C2C38F-312C-C6FF-FAD9-75FBD86FE68C}"/>
              </a:ext>
            </a:extLst>
          </p:cNvPr>
          <p:cNvSpPr>
            <a:spLocks/>
          </p:cNvSpPr>
          <p:nvPr/>
        </p:nvSpPr>
        <p:spPr bwMode="auto">
          <a:xfrm>
            <a:off x="3559658" y="3694053"/>
            <a:ext cx="213720" cy="163464"/>
          </a:xfrm>
          <a:custGeom>
            <a:avLst/>
            <a:gdLst>
              <a:gd name="T0" fmla="*/ 3437 w 4043"/>
              <a:gd name="T1" fmla="*/ 0 h 3090"/>
              <a:gd name="T2" fmla="*/ 3477 w 4043"/>
              <a:gd name="T3" fmla="*/ 4 h 3090"/>
              <a:gd name="T4" fmla="*/ 3516 w 4043"/>
              <a:gd name="T5" fmla="*/ 12 h 3090"/>
              <a:gd name="T6" fmla="*/ 3550 w 4043"/>
              <a:gd name="T7" fmla="*/ 27 h 3090"/>
              <a:gd name="T8" fmla="*/ 3584 w 4043"/>
              <a:gd name="T9" fmla="*/ 47 h 3090"/>
              <a:gd name="T10" fmla="*/ 3615 w 4043"/>
              <a:gd name="T11" fmla="*/ 73 h 3090"/>
              <a:gd name="T12" fmla="*/ 3970 w 4043"/>
              <a:gd name="T13" fmla="*/ 427 h 3090"/>
              <a:gd name="T14" fmla="*/ 3996 w 4043"/>
              <a:gd name="T15" fmla="*/ 457 h 3090"/>
              <a:gd name="T16" fmla="*/ 4015 w 4043"/>
              <a:gd name="T17" fmla="*/ 491 h 3090"/>
              <a:gd name="T18" fmla="*/ 4030 w 4043"/>
              <a:gd name="T19" fmla="*/ 525 h 3090"/>
              <a:gd name="T20" fmla="*/ 4039 w 4043"/>
              <a:gd name="T21" fmla="*/ 563 h 3090"/>
              <a:gd name="T22" fmla="*/ 4043 w 4043"/>
              <a:gd name="T23" fmla="*/ 604 h 3090"/>
              <a:gd name="T24" fmla="*/ 4039 w 4043"/>
              <a:gd name="T25" fmla="*/ 644 h 3090"/>
              <a:gd name="T26" fmla="*/ 4030 w 4043"/>
              <a:gd name="T27" fmla="*/ 682 h 3090"/>
              <a:gd name="T28" fmla="*/ 4015 w 4043"/>
              <a:gd name="T29" fmla="*/ 717 h 3090"/>
              <a:gd name="T30" fmla="*/ 3996 w 4043"/>
              <a:gd name="T31" fmla="*/ 750 h 3090"/>
              <a:gd name="T32" fmla="*/ 3970 w 4043"/>
              <a:gd name="T33" fmla="*/ 780 h 3090"/>
              <a:gd name="T34" fmla="*/ 2081 w 4043"/>
              <a:gd name="T35" fmla="*/ 2663 h 3090"/>
              <a:gd name="T36" fmla="*/ 1726 w 4043"/>
              <a:gd name="T37" fmla="*/ 3017 h 3090"/>
              <a:gd name="T38" fmla="*/ 1695 w 4043"/>
              <a:gd name="T39" fmla="*/ 3043 h 3090"/>
              <a:gd name="T40" fmla="*/ 1663 w 4043"/>
              <a:gd name="T41" fmla="*/ 3062 h 3090"/>
              <a:gd name="T42" fmla="*/ 1627 w 4043"/>
              <a:gd name="T43" fmla="*/ 3077 h 3090"/>
              <a:gd name="T44" fmla="*/ 1589 w 4043"/>
              <a:gd name="T45" fmla="*/ 3086 h 3090"/>
              <a:gd name="T46" fmla="*/ 1549 w 4043"/>
              <a:gd name="T47" fmla="*/ 3090 h 3090"/>
              <a:gd name="T48" fmla="*/ 1509 w 4043"/>
              <a:gd name="T49" fmla="*/ 3086 h 3090"/>
              <a:gd name="T50" fmla="*/ 1470 w 4043"/>
              <a:gd name="T51" fmla="*/ 3077 h 3090"/>
              <a:gd name="T52" fmla="*/ 1434 w 4043"/>
              <a:gd name="T53" fmla="*/ 3062 h 3090"/>
              <a:gd name="T54" fmla="*/ 1402 w 4043"/>
              <a:gd name="T55" fmla="*/ 3043 h 3090"/>
              <a:gd name="T56" fmla="*/ 1371 w 4043"/>
              <a:gd name="T57" fmla="*/ 3017 h 3090"/>
              <a:gd name="T58" fmla="*/ 1016 w 4043"/>
              <a:gd name="T59" fmla="*/ 2663 h 3090"/>
              <a:gd name="T60" fmla="*/ 73 w 4043"/>
              <a:gd name="T61" fmla="*/ 1721 h 3090"/>
              <a:gd name="T62" fmla="*/ 47 w 4043"/>
              <a:gd name="T63" fmla="*/ 1691 h 3090"/>
              <a:gd name="T64" fmla="*/ 26 w 4043"/>
              <a:gd name="T65" fmla="*/ 1658 h 3090"/>
              <a:gd name="T66" fmla="*/ 11 w 4043"/>
              <a:gd name="T67" fmla="*/ 1622 h 3090"/>
              <a:gd name="T68" fmla="*/ 2 w 4043"/>
              <a:gd name="T69" fmla="*/ 1585 h 3090"/>
              <a:gd name="T70" fmla="*/ 0 w 4043"/>
              <a:gd name="T71" fmla="*/ 1545 h 3090"/>
              <a:gd name="T72" fmla="*/ 2 w 4043"/>
              <a:gd name="T73" fmla="*/ 1504 h 3090"/>
              <a:gd name="T74" fmla="*/ 11 w 4043"/>
              <a:gd name="T75" fmla="*/ 1467 h 3090"/>
              <a:gd name="T76" fmla="*/ 26 w 4043"/>
              <a:gd name="T77" fmla="*/ 1431 h 3090"/>
              <a:gd name="T78" fmla="*/ 47 w 4043"/>
              <a:gd name="T79" fmla="*/ 1398 h 3090"/>
              <a:gd name="T80" fmla="*/ 73 w 4043"/>
              <a:gd name="T81" fmla="*/ 1368 h 3090"/>
              <a:gd name="T82" fmla="*/ 428 w 4043"/>
              <a:gd name="T83" fmla="*/ 1015 h 3090"/>
              <a:gd name="T84" fmla="*/ 457 w 4043"/>
              <a:gd name="T85" fmla="*/ 989 h 3090"/>
              <a:gd name="T86" fmla="*/ 491 w 4043"/>
              <a:gd name="T87" fmla="*/ 968 h 3090"/>
              <a:gd name="T88" fmla="*/ 527 w 4043"/>
              <a:gd name="T89" fmla="*/ 953 h 3090"/>
              <a:gd name="T90" fmla="*/ 564 w 4043"/>
              <a:gd name="T91" fmla="*/ 944 h 3090"/>
              <a:gd name="T92" fmla="*/ 605 w 4043"/>
              <a:gd name="T93" fmla="*/ 942 h 3090"/>
              <a:gd name="T94" fmla="*/ 645 w 4043"/>
              <a:gd name="T95" fmla="*/ 944 h 3090"/>
              <a:gd name="T96" fmla="*/ 684 w 4043"/>
              <a:gd name="T97" fmla="*/ 953 h 3090"/>
              <a:gd name="T98" fmla="*/ 718 w 4043"/>
              <a:gd name="T99" fmla="*/ 968 h 3090"/>
              <a:gd name="T100" fmla="*/ 752 w 4043"/>
              <a:gd name="T101" fmla="*/ 989 h 3090"/>
              <a:gd name="T102" fmla="*/ 783 w 4043"/>
              <a:gd name="T103" fmla="*/ 1015 h 3090"/>
              <a:gd name="T104" fmla="*/ 1549 w 4043"/>
              <a:gd name="T105" fmla="*/ 1781 h 3090"/>
              <a:gd name="T106" fmla="*/ 3260 w 4043"/>
              <a:gd name="T107" fmla="*/ 73 h 3090"/>
              <a:gd name="T108" fmla="*/ 3291 w 4043"/>
              <a:gd name="T109" fmla="*/ 47 h 3090"/>
              <a:gd name="T110" fmla="*/ 3323 w 4043"/>
              <a:gd name="T111" fmla="*/ 27 h 3090"/>
              <a:gd name="T112" fmla="*/ 3359 w 4043"/>
              <a:gd name="T113" fmla="*/ 12 h 3090"/>
              <a:gd name="T114" fmla="*/ 3397 w 4043"/>
              <a:gd name="T115" fmla="*/ 4 h 3090"/>
              <a:gd name="T116" fmla="*/ 3437 w 4043"/>
              <a:gd name="T117" fmla="*/ 0 h 3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3" h="3090">
                <a:moveTo>
                  <a:pt x="3437" y="0"/>
                </a:moveTo>
                <a:lnTo>
                  <a:pt x="3477" y="4"/>
                </a:lnTo>
                <a:lnTo>
                  <a:pt x="3516" y="12"/>
                </a:lnTo>
                <a:lnTo>
                  <a:pt x="3550" y="27"/>
                </a:lnTo>
                <a:lnTo>
                  <a:pt x="3584" y="47"/>
                </a:lnTo>
                <a:lnTo>
                  <a:pt x="3615" y="73"/>
                </a:lnTo>
                <a:lnTo>
                  <a:pt x="3970" y="427"/>
                </a:lnTo>
                <a:lnTo>
                  <a:pt x="3996" y="457"/>
                </a:lnTo>
                <a:lnTo>
                  <a:pt x="4015" y="491"/>
                </a:lnTo>
                <a:lnTo>
                  <a:pt x="4030" y="525"/>
                </a:lnTo>
                <a:lnTo>
                  <a:pt x="4039" y="563"/>
                </a:lnTo>
                <a:lnTo>
                  <a:pt x="4043" y="604"/>
                </a:lnTo>
                <a:lnTo>
                  <a:pt x="4039" y="644"/>
                </a:lnTo>
                <a:lnTo>
                  <a:pt x="4030" y="682"/>
                </a:lnTo>
                <a:lnTo>
                  <a:pt x="4015" y="717"/>
                </a:lnTo>
                <a:lnTo>
                  <a:pt x="3996" y="750"/>
                </a:lnTo>
                <a:lnTo>
                  <a:pt x="3970" y="780"/>
                </a:lnTo>
                <a:lnTo>
                  <a:pt x="2081" y="2663"/>
                </a:lnTo>
                <a:lnTo>
                  <a:pt x="1726" y="3017"/>
                </a:lnTo>
                <a:lnTo>
                  <a:pt x="1695" y="3043"/>
                </a:lnTo>
                <a:lnTo>
                  <a:pt x="1663" y="3062"/>
                </a:lnTo>
                <a:lnTo>
                  <a:pt x="1627" y="3077"/>
                </a:lnTo>
                <a:lnTo>
                  <a:pt x="1589" y="3086"/>
                </a:lnTo>
                <a:lnTo>
                  <a:pt x="1549" y="3090"/>
                </a:lnTo>
                <a:lnTo>
                  <a:pt x="1509" y="3086"/>
                </a:lnTo>
                <a:lnTo>
                  <a:pt x="1470" y="3077"/>
                </a:lnTo>
                <a:lnTo>
                  <a:pt x="1434" y="3062"/>
                </a:lnTo>
                <a:lnTo>
                  <a:pt x="1402" y="3043"/>
                </a:lnTo>
                <a:lnTo>
                  <a:pt x="1371" y="3017"/>
                </a:lnTo>
                <a:lnTo>
                  <a:pt x="1016" y="2663"/>
                </a:lnTo>
                <a:lnTo>
                  <a:pt x="73" y="1721"/>
                </a:lnTo>
                <a:lnTo>
                  <a:pt x="47" y="1691"/>
                </a:lnTo>
                <a:lnTo>
                  <a:pt x="26" y="1658"/>
                </a:lnTo>
                <a:lnTo>
                  <a:pt x="11" y="1622"/>
                </a:lnTo>
                <a:lnTo>
                  <a:pt x="2" y="1585"/>
                </a:lnTo>
                <a:lnTo>
                  <a:pt x="0" y="1545"/>
                </a:lnTo>
                <a:lnTo>
                  <a:pt x="2" y="1504"/>
                </a:lnTo>
                <a:lnTo>
                  <a:pt x="11" y="1467"/>
                </a:lnTo>
                <a:lnTo>
                  <a:pt x="26" y="1431"/>
                </a:lnTo>
                <a:lnTo>
                  <a:pt x="47" y="1398"/>
                </a:lnTo>
                <a:lnTo>
                  <a:pt x="73" y="1368"/>
                </a:lnTo>
                <a:lnTo>
                  <a:pt x="428" y="1015"/>
                </a:lnTo>
                <a:lnTo>
                  <a:pt x="457" y="989"/>
                </a:lnTo>
                <a:lnTo>
                  <a:pt x="491" y="968"/>
                </a:lnTo>
                <a:lnTo>
                  <a:pt x="527" y="953"/>
                </a:lnTo>
                <a:lnTo>
                  <a:pt x="564" y="944"/>
                </a:lnTo>
                <a:lnTo>
                  <a:pt x="605" y="942"/>
                </a:lnTo>
                <a:lnTo>
                  <a:pt x="645" y="944"/>
                </a:lnTo>
                <a:lnTo>
                  <a:pt x="684" y="953"/>
                </a:lnTo>
                <a:lnTo>
                  <a:pt x="718" y="968"/>
                </a:lnTo>
                <a:lnTo>
                  <a:pt x="752" y="989"/>
                </a:lnTo>
                <a:lnTo>
                  <a:pt x="783" y="1015"/>
                </a:lnTo>
                <a:lnTo>
                  <a:pt x="1549" y="1781"/>
                </a:lnTo>
                <a:lnTo>
                  <a:pt x="3260" y="73"/>
                </a:lnTo>
                <a:lnTo>
                  <a:pt x="3291" y="47"/>
                </a:lnTo>
                <a:lnTo>
                  <a:pt x="3323" y="27"/>
                </a:lnTo>
                <a:lnTo>
                  <a:pt x="3359" y="12"/>
                </a:lnTo>
                <a:lnTo>
                  <a:pt x="3397" y="4"/>
                </a:lnTo>
                <a:lnTo>
                  <a:pt x="3437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EE686D-B6FC-C52A-C811-66D7D30B3CA2}"/>
              </a:ext>
            </a:extLst>
          </p:cNvPr>
          <p:cNvSpPr txBox="1"/>
          <p:nvPr/>
        </p:nvSpPr>
        <p:spPr>
          <a:xfrm>
            <a:off x="3926748" y="3621897"/>
            <a:ext cx="1906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Grading Systems</a:t>
            </a:r>
            <a:endParaRPr lang="en-ID" dirty="0">
              <a:solidFill>
                <a:schemeClr val="bg1">
                  <a:lumMod val="95000"/>
                </a:schemeClr>
              </a:solidFill>
              <a:latin typeface="Montserrat" pitchFamily="2" charset="0"/>
            </a:endParaRPr>
          </a:p>
        </p:txBody>
      </p:sp>
      <p:sp>
        <p:nvSpPr>
          <p:cNvPr id="24" name="Freeform 1218">
            <a:extLst>
              <a:ext uri="{FF2B5EF4-FFF2-40B4-BE49-F238E27FC236}">
                <a16:creationId xmlns:a16="http://schemas.microsoft.com/office/drawing/2014/main" id="{1BF851AB-FF2B-9934-B000-91670BBA9988}"/>
              </a:ext>
            </a:extLst>
          </p:cNvPr>
          <p:cNvSpPr>
            <a:spLocks/>
          </p:cNvSpPr>
          <p:nvPr/>
        </p:nvSpPr>
        <p:spPr bwMode="auto">
          <a:xfrm>
            <a:off x="3559658" y="4257315"/>
            <a:ext cx="213720" cy="163464"/>
          </a:xfrm>
          <a:custGeom>
            <a:avLst/>
            <a:gdLst>
              <a:gd name="T0" fmla="*/ 3437 w 4043"/>
              <a:gd name="T1" fmla="*/ 0 h 3090"/>
              <a:gd name="T2" fmla="*/ 3477 w 4043"/>
              <a:gd name="T3" fmla="*/ 4 h 3090"/>
              <a:gd name="T4" fmla="*/ 3516 w 4043"/>
              <a:gd name="T5" fmla="*/ 12 h 3090"/>
              <a:gd name="T6" fmla="*/ 3550 w 4043"/>
              <a:gd name="T7" fmla="*/ 27 h 3090"/>
              <a:gd name="T8" fmla="*/ 3584 w 4043"/>
              <a:gd name="T9" fmla="*/ 47 h 3090"/>
              <a:gd name="T10" fmla="*/ 3615 w 4043"/>
              <a:gd name="T11" fmla="*/ 73 h 3090"/>
              <a:gd name="T12" fmla="*/ 3970 w 4043"/>
              <a:gd name="T13" fmla="*/ 427 h 3090"/>
              <a:gd name="T14" fmla="*/ 3996 w 4043"/>
              <a:gd name="T15" fmla="*/ 457 h 3090"/>
              <a:gd name="T16" fmla="*/ 4015 w 4043"/>
              <a:gd name="T17" fmla="*/ 491 h 3090"/>
              <a:gd name="T18" fmla="*/ 4030 w 4043"/>
              <a:gd name="T19" fmla="*/ 525 h 3090"/>
              <a:gd name="T20" fmla="*/ 4039 w 4043"/>
              <a:gd name="T21" fmla="*/ 563 h 3090"/>
              <a:gd name="T22" fmla="*/ 4043 w 4043"/>
              <a:gd name="T23" fmla="*/ 604 h 3090"/>
              <a:gd name="T24" fmla="*/ 4039 w 4043"/>
              <a:gd name="T25" fmla="*/ 644 h 3090"/>
              <a:gd name="T26" fmla="*/ 4030 w 4043"/>
              <a:gd name="T27" fmla="*/ 682 h 3090"/>
              <a:gd name="T28" fmla="*/ 4015 w 4043"/>
              <a:gd name="T29" fmla="*/ 717 h 3090"/>
              <a:gd name="T30" fmla="*/ 3996 w 4043"/>
              <a:gd name="T31" fmla="*/ 750 h 3090"/>
              <a:gd name="T32" fmla="*/ 3970 w 4043"/>
              <a:gd name="T33" fmla="*/ 780 h 3090"/>
              <a:gd name="T34" fmla="*/ 2081 w 4043"/>
              <a:gd name="T35" fmla="*/ 2663 h 3090"/>
              <a:gd name="T36" fmla="*/ 1726 w 4043"/>
              <a:gd name="T37" fmla="*/ 3017 h 3090"/>
              <a:gd name="T38" fmla="*/ 1695 w 4043"/>
              <a:gd name="T39" fmla="*/ 3043 h 3090"/>
              <a:gd name="T40" fmla="*/ 1663 w 4043"/>
              <a:gd name="T41" fmla="*/ 3062 h 3090"/>
              <a:gd name="T42" fmla="*/ 1627 w 4043"/>
              <a:gd name="T43" fmla="*/ 3077 h 3090"/>
              <a:gd name="T44" fmla="*/ 1589 w 4043"/>
              <a:gd name="T45" fmla="*/ 3086 h 3090"/>
              <a:gd name="T46" fmla="*/ 1549 w 4043"/>
              <a:gd name="T47" fmla="*/ 3090 h 3090"/>
              <a:gd name="T48" fmla="*/ 1509 w 4043"/>
              <a:gd name="T49" fmla="*/ 3086 h 3090"/>
              <a:gd name="T50" fmla="*/ 1470 w 4043"/>
              <a:gd name="T51" fmla="*/ 3077 h 3090"/>
              <a:gd name="T52" fmla="*/ 1434 w 4043"/>
              <a:gd name="T53" fmla="*/ 3062 h 3090"/>
              <a:gd name="T54" fmla="*/ 1402 w 4043"/>
              <a:gd name="T55" fmla="*/ 3043 h 3090"/>
              <a:gd name="T56" fmla="*/ 1371 w 4043"/>
              <a:gd name="T57" fmla="*/ 3017 h 3090"/>
              <a:gd name="T58" fmla="*/ 1016 w 4043"/>
              <a:gd name="T59" fmla="*/ 2663 h 3090"/>
              <a:gd name="T60" fmla="*/ 73 w 4043"/>
              <a:gd name="T61" fmla="*/ 1721 h 3090"/>
              <a:gd name="T62" fmla="*/ 47 w 4043"/>
              <a:gd name="T63" fmla="*/ 1691 h 3090"/>
              <a:gd name="T64" fmla="*/ 26 w 4043"/>
              <a:gd name="T65" fmla="*/ 1658 h 3090"/>
              <a:gd name="T66" fmla="*/ 11 w 4043"/>
              <a:gd name="T67" fmla="*/ 1622 h 3090"/>
              <a:gd name="T68" fmla="*/ 2 w 4043"/>
              <a:gd name="T69" fmla="*/ 1585 h 3090"/>
              <a:gd name="T70" fmla="*/ 0 w 4043"/>
              <a:gd name="T71" fmla="*/ 1545 h 3090"/>
              <a:gd name="T72" fmla="*/ 2 w 4043"/>
              <a:gd name="T73" fmla="*/ 1504 h 3090"/>
              <a:gd name="T74" fmla="*/ 11 w 4043"/>
              <a:gd name="T75" fmla="*/ 1467 h 3090"/>
              <a:gd name="T76" fmla="*/ 26 w 4043"/>
              <a:gd name="T77" fmla="*/ 1431 h 3090"/>
              <a:gd name="T78" fmla="*/ 47 w 4043"/>
              <a:gd name="T79" fmla="*/ 1398 h 3090"/>
              <a:gd name="T80" fmla="*/ 73 w 4043"/>
              <a:gd name="T81" fmla="*/ 1368 h 3090"/>
              <a:gd name="T82" fmla="*/ 428 w 4043"/>
              <a:gd name="T83" fmla="*/ 1015 h 3090"/>
              <a:gd name="T84" fmla="*/ 457 w 4043"/>
              <a:gd name="T85" fmla="*/ 989 h 3090"/>
              <a:gd name="T86" fmla="*/ 491 w 4043"/>
              <a:gd name="T87" fmla="*/ 968 h 3090"/>
              <a:gd name="T88" fmla="*/ 527 w 4043"/>
              <a:gd name="T89" fmla="*/ 953 h 3090"/>
              <a:gd name="T90" fmla="*/ 564 w 4043"/>
              <a:gd name="T91" fmla="*/ 944 h 3090"/>
              <a:gd name="T92" fmla="*/ 605 w 4043"/>
              <a:gd name="T93" fmla="*/ 942 h 3090"/>
              <a:gd name="T94" fmla="*/ 645 w 4043"/>
              <a:gd name="T95" fmla="*/ 944 h 3090"/>
              <a:gd name="T96" fmla="*/ 684 w 4043"/>
              <a:gd name="T97" fmla="*/ 953 h 3090"/>
              <a:gd name="T98" fmla="*/ 718 w 4043"/>
              <a:gd name="T99" fmla="*/ 968 h 3090"/>
              <a:gd name="T100" fmla="*/ 752 w 4043"/>
              <a:gd name="T101" fmla="*/ 989 h 3090"/>
              <a:gd name="T102" fmla="*/ 783 w 4043"/>
              <a:gd name="T103" fmla="*/ 1015 h 3090"/>
              <a:gd name="T104" fmla="*/ 1549 w 4043"/>
              <a:gd name="T105" fmla="*/ 1781 h 3090"/>
              <a:gd name="T106" fmla="*/ 3260 w 4043"/>
              <a:gd name="T107" fmla="*/ 73 h 3090"/>
              <a:gd name="T108" fmla="*/ 3291 w 4043"/>
              <a:gd name="T109" fmla="*/ 47 h 3090"/>
              <a:gd name="T110" fmla="*/ 3323 w 4043"/>
              <a:gd name="T111" fmla="*/ 27 h 3090"/>
              <a:gd name="T112" fmla="*/ 3359 w 4043"/>
              <a:gd name="T113" fmla="*/ 12 h 3090"/>
              <a:gd name="T114" fmla="*/ 3397 w 4043"/>
              <a:gd name="T115" fmla="*/ 4 h 3090"/>
              <a:gd name="T116" fmla="*/ 3437 w 4043"/>
              <a:gd name="T117" fmla="*/ 0 h 3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43" h="3090">
                <a:moveTo>
                  <a:pt x="3437" y="0"/>
                </a:moveTo>
                <a:lnTo>
                  <a:pt x="3477" y="4"/>
                </a:lnTo>
                <a:lnTo>
                  <a:pt x="3516" y="12"/>
                </a:lnTo>
                <a:lnTo>
                  <a:pt x="3550" y="27"/>
                </a:lnTo>
                <a:lnTo>
                  <a:pt x="3584" y="47"/>
                </a:lnTo>
                <a:lnTo>
                  <a:pt x="3615" y="73"/>
                </a:lnTo>
                <a:lnTo>
                  <a:pt x="3970" y="427"/>
                </a:lnTo>
                <a:lnTo>
                  <a:pt x="3996" y="457"/>
                </a:lnTo>
                <a:lnTo>
                  <a:pt x="4015" y="491"/>
                </a:lnTo>
                <a:lnTo>
                  <a:pt x="4030" y="525"/>
                </a:lnTo>
                <a:lnTo>
                  <a:pt x="4039" y="563"/>
                </a:lnTo>
                <a:lnTo>
                  <a:pt x="4043" y="604"/>
                </a:lnTo>
                <a:lnTo>
                  <a:pt x="4039" y="644"/>
                </a:lnTo>
                <a:lnTo>
                  <a:pt x="4030" y="682"/>
                </a:lnTo>
                <a:lnTo>
                  <a:pt x="4015" y="717"/>
                </a:lnTo>
                <a:lnTo>
                  <a:pt x="3996" y="750"/>
                </a:lnTo>
                <a:lnTo>
                  <a:pt x="3970" y="780"/>
                </a:lnTo>
                <a:lnTo>
                  <a:pt x="2081" y="2663"/>
                </a:lnTo>
                <a:lnTo>
                  <a:pt x="1726" y="3017"/>
                </a:lnTo>
                <a:lnTo>
                  <a:pt x="1695" y="3043"/>
                </a:lnTo>
                <a:lnTo>
                  <a:pt x="1663" y="3062"/>
                </a:lnTo>
                <a:lnTo>
                  <a:pt x="1627" y="3077"/>
                </a:lnTo>
                <a:lnTo>
                  <a:pt x="1589" y="3086"/>
                </a:lnTo>
                <a:lnTo>
                  <a:pt x="1549" y="3090"/>
                </a:lnTo>
                <a:lnTo>
                  <a:pt x="1509" y="3086"/>
                </a:lnTo>
                <a:lnTo>
                  <a:pt x="1470" y="3077"/>
                </a:lnTo>
                <a:lnTo>
                  <a:pt x="1434" y="3062"/>
                </a:lnTo>
                <a:lnTo>
                  <a:pt x="1402" y="3043"/>
                </a:lnTo>
                <a:lnTo>
                  <a:pt x="1371" y="3017"/>
                </a:lnTo>
                <a:lnTo>
                  <a:pt x="1016" y="2663"/>
                </a:lnTo>
                <a:lnTo>
                  <a:pt x="73" y="1721"/>
                </a:lnTo>
                <a:lnTo>
                  <a:pt x="47" y="1691"/>
                </a:lnTo>
                <a:lnTo>
                  <a:pt x="26" y="1658"/>
                </a:lnTo>
                <a:lnTo>
                  <a:pt x="11" y="1622"/>
                </a:lnTo>
                <a:lnTo>
                  <a:pt x="2" y="1585"/>
                </a:lnTo>
                <a:lnTo>
                  <a:pt x="0" y="1545"/>
                </a:lnTo>
                <a:lnTo>
                  <a:pt x="2" y="1504"/>
                </a:lnTo>
                <a:lnTo>
                  <a:pt x="11" y="1467"/>
                </a:lnTo>
                <a:lnTo>
                  <a:pt x="26" y="1431"/>
                </a:lnTo>
                <a:lnTo>
                  <a:pt x="47" y="1398"/>
                </a:lnTo>
                <a:lnTo>
                  <a:pt x="73" y="1368"/>
                </a:lnTo>
                <a:lnTo>
                  <a:pt x="428" y="1015"/>
                </a:lnTo>
                <a:lnTo>
                  <a:pt x="457" y="989"/>
                </a:lnTo>
                <a:lnTo>
                  <a:pt x="491" y="968"/>
                </a:lnTo>
                <a:lnTo>
                  <a:pt x="527" y="953"/>
                </a:lnTo>
                <a:lnTo>
                  <a:pt x="564" y="944"/>
                </a:lnTo>
                <a:lnTo>
                  <a:pt x="605" y="942"/>
                </a:lnTo>
                <a:lnTo>
                  <a:pt x="645" y="944"/>
                </a:lnTo>
                <a:lnTo>
                  <a:pt x="684" y="953"/>
                </a:lnTo>
                <a:lnTo>
                  <a:pt x="718" y="968"/>
                </a:lnTo>
                <a:lnTo>
                  <a:pt x="752" y="989"/>
                </a:lnTo>
                <a:lnTo>
                  <a:pt x="783" y="1015"/>
                </a:lnTo>
                <a:lnTo>
                  <a:pt x="1549" y="1781"/>
                </a:lnTo>
                <a:lnTo>
                  <a:pt x="3260" y="73"/>
                </a:lnTo>
                <a:lnTo>
                  <a:pt x="3291" y="47"/>
                </a:lnTo>
                <a:lnTo>
                  <a:pt x="3323" y="27"/>
                </a:lnTo>
                <a:lnTo>
                  <a:pt x="3359" y="12"/>
                </a:lnTo>
                <a:lnTo>
                  <a:pt x="3397" y="4"/>
                </a:lnTo>
                <a:lnTo>
                  <a:pt x="3437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0A692C-4020-7AE9-423B-A5B72935ED4B}"/>
              </a:ext>
            </a:extLst>
          </p:cNvPr>
          <p:cNvSpPr txBox="1"/>
          <p:nvPr/>
        </p:nvSpPr>
        <p:spPr>
          <a:xfrm>
            <a:off x="3926748" y="4185159"/>
            <a:ext cx="1517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Education AI</a:t>
            </a:r>
            <a:endParaRPr lang="en-ID" dirty="0">
              <a:solidFill>
                <a:schemeClr val="bg1">
                  <a:lumMod val="95000"/>
                </a:schemeClr>
              </a:solidFill>
              <a:latin typeface="Montserrat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1961388-075C-158E-FB6B-3040824F7F1F}"/>
              </a:ext>
            </a:extLst>
          </p:cNvPr>
          <p:cNvSpPr/>
          <p:nvPr/>
        </p:nvSpPr>
        <p:spPr>
          <a:xfrm>
            <a:off x="11318796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BF83C2D-3A13-ADE4-807B-C4DC3C0597A6}"/>
              </a:ext>
            </a:extLst>
          </p:cNvPr>
          <p:cNvSpPr/>
          <p:nvPr/>
        </p:nvSpPr>
        <p:spPr>
          <a:xfrm rot="10800000">
            <a:off x="5394719" y="-1"/>
            <a:ext cx="1402561" cy="1276220"/>
          </a:xfrm>
          <a:custGeom>
            <a:avLst/>
            <a:gdLst>
              <a:gd name="connsiteX0" fmla="*/ 1182302 w 1402561"/>
              <a:gd name="connsiteY0" fmla="*/ 1276220 h 1276220"/>
              <a:gd name="connsiteX1" fmla="*/ 1161425 w 1402561"/>
              <a:gd name="connsiteY1" fmla="*/ 1276220 h 1276220"/>
              <a:gd name="connsiteX2" fmla="*/ 1161425 w 1402561"/>
              <a:gd name="connsiteY2" fmla="*/ 701281 h 1276220"/>
              <a:gd name="connsiteX3" fmla="*/ 702118 w 1402561"/>
              <a:gd name="connsiteY3" fmla="*/ 241973 h 1276220"/>
              <a:gd name="connsiteX4" fmla="*/ 242808 w 1402561"/>
              <a:gd name="connsiteY4" fmla="*/ 701281 h 1276220"/>
              <a:gd name="connsiteX5" fmla="*/ 242808 w 1402561"/>
              <a:gd name="connsiteY5" fmla="*/ 1276220 h 1276220"/>
              <a:gd name="connsiteX6" fmla="*/ 221931 w 1402561"/>
              <a:gd name="connsiteY6" fmla="*/ 1276220 h 1276220"/>
              <a:gd name="connsiteX7" fmla="*/ 221931 w 1402561"/>
              <a:gd name="connsiteY7" fmla="*/ 701281 h 1276220"/>
              <a:gd name="connsiteX8" fmla="*/ 702118 w 1402561"/>
              <a:gd name="connsiteY8" fmla="*/ 221094 h 1276220"/>
              <a:gd name="connsiteX9" fmla="*/ 1182302 w 1402561"/>
              <a:gd name="connsiteY9" fmla="*/ 701281 h 1276220"/>
              <a:gd name="connsiteX10" fmla="*/ 1292745 w 1402561"/>
              <a:gd name="connsiteY10" fmla="*/ 1276220 h 1276220"/>
              <a:gd name="connsiteX11" fmla="*/ 1271868 w 1402561"/>
              <a:gd name="connsiteY11" fmla="*/ 1276220 h 1276220"/>
              <a:gd name="connsiteX12" fmla="*/ 1271868 w 1402561"/>
              <a:gd name="connsiteY12" fmla="*/ 701281 h 1276220"/>
              <a:gd name="connsiteX13" fmla="*/ 701908 w 1402561"/>
              <a:gd name="connsiteY13" fmla="*/ 131322 h 1276220"/>
              <a:gd name="connsiteX14" fmla="*/ 131947 w 1402561"/>
              <a:gd name="connsiteY14" fmla="*/ 701281 h 1276220"/>
              <a:gd name="connsiteX15" fmla="*/ 131947 w 1402561"/>
              <a:gd name="connsiteY15" fmla="*/ 1276220 h 1276220"/>
              <a:gd name="connsiteX16" fmla="*/ 111070 w 1402561"/>
              <a:gd name="connsiteY16" fmla="*/ 1276220 h 1276220"/>
              <a:gd name="connsiteX17" fmla="*/ 111070 w 1402561"/>
              <a:gd name="connsiteY17" fmla="*/ 701281 h 1276220"/>
              <a:gd name="connsiteX18" fmla="*/ 701908 w 1402561"/>
              <a:gd name="connsiteY18" fmla="*/ 110443 h 1276220"/>
              <a:gd name="connsiteX19" fmla="*/ 1292745 w 1402561"/>
              <a:gd name="connsiteY19" fmla="*/ 701281 h 1276220"/>
              <a:gd name="connsiteX20" fmla="*/ 1402561 w 1402561"/>
              <a:gd name="connsiteY20" fmla="*/ 1276220 h 1276220"/>
              <a:gd name="connsiteX21" fmla="*/ 1381683 w 1402561"/>
              <a:gd name="connsiteY21" fmla="*/ 1276220 h 1276220"/>
              <a:gd name="connsiteX22" fmla="*/ 1381683 w 1402561"/>
              <a:gd name="connsiteY22" fmla="*/ 701281 h 1276220"/>
              <a:gd name="connsiteX23" fmla="*/ 701281 w 1402561"/>
              <a:gd name="connsiteY23" fmla="*/ 20879 h 1276220"/>
              <a:gd name="connsiteX24" fmla="*/ 20877 w 1402561"/>
              <a:gd name="connsiteY24" fmla="*/ 701281 h 1276220"/>
              <a:gd name="connsiteX25" fmla="*/ 20877 w 1402561"/>
              <a:gd name="connsiteY25" fmla="*/ 1276220 h 1276220"/>
              <a:gd name="connsiteX26" fmla="*/ 0 w 1402561"/>
              <a:gd name="connsiteY26" fmla="*/ 1276220 h 1276220"/>
              <a:gd name="connsiteX27" fmla="*/ 0 w 1402561"/>
              <a:gd name="connsiteY27" fmla="*/ 701281 h 1276220"/>
              <a:gd name="connsiteX28" fmla="*/ 701281 w 1402561"/>
              <a:gd name="connsiteY28" fmla="*/ 0 h 1276220"/>
              <a:gd name="connsiteX29" fmla="*/ 1402561 w 1402561"/>
              <a:gd name="connsiteY29" fmla="*/ 701281 h 127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02561" h="1276220">
                <a:moveTo>
                  <a:pt x="1182302" y="1276220"/>
                </a:moveTo>
                <a:lnTo>
                  <a:pt x="1161425" y="1276220"/>
                </a:lnTo>
                <a:lnTo>
                  <a:pt x="1161425" y="701281"/>
                </a:lnTo>
                <a:cubicBezTo>
                  <a:pt x="1161425" y="447617"/>
                  <a:pt x="955779" y="241973"/>
                  <a:pt x="702118" y="241973"/>
                </a:cubicBezTo>
                <a:cubicBezTo>
                  <a:pt x="448452" y="241973"/>
                  <a:pt x="242808" y="447617"/>
                  <a:pt x="242808" y="701281"/>
                </a:cubicBezTo>
                <a:lnTo>
                  <a:pt x="242808" y="1276220"/>
                </a:lnTo>
                <a:lnTo>
                  <a:pt x="221931" y="1276220"/>
                </a:lnTo>
                <a:lnTo>
                  <a:pt x="221931" y="701281"/>
                </a:lnTo>
                <a:cubicBezTo>
                  <a:pt x="221931" y="436072"/>
                  <a:pt x="436907" y="221094"/>
                  <a:pt x="702118" y="221094"/>
                </a:cubicBezTo>
                <a:cubicBezTo>
                  <a:pt x="967326" y="221094"/>
                  <a:pt x="1182302" y="436072"/>
                  <a:pt x="1182302" y="701281"/>
                </a:cubicBezTo>
                <a:close/>
                <a:moveTo>
                  <a:pt x="1292745" y="1276220"/>
                </a:moveTo>
                <a:lnTo>
                  <a:pt x="1271868" y="1276220"/>
                </a:lnTo>
                <a:lnTo>
                  <a:pt x="1271868" y="701281"/>
                </a:lnTo>
                <a:cubicBezTo>
                  <a:pt x="1271868" y="386510"/>
                  <a:pt x="1016680" y="131322"/>
                  <a:pt x="701908" y="131322"/>
                </a:cubicBezTo>
                <a:cubicBezTo>
                  <a:pt x="387135" y="131322"/>
                  <a:pt x="131947" y="386510"/>
                  <a:pt x="131947" y="701281"/>
                </a:cubicBezTo>
                <a:lnTo>
                  <a:pt x="131947" y="1276220"/>
                </a:lnTo>
                <a:lnTo>
                  <a:pt x="111070" y="1276220"/>
                </a:lnTo>
                <a:lnTo>
                  <a:pt x="111070" y="701281"/>
                </a:lnTo>
                <a:cubicBezTo>
                  <a:pt x="111070" y="374964"/>
                  <a:pt x="375589" y="110443"/>
                  <a:pt x="701908" y="110443"/>
                </a:cubicBezTo>
                <a:cubicBezTo>
                  <a:pt x="1028226" y="110443"/>
                  <a:pt x="1292745" y="374964"/>
                  <a:pt x="1292745" y="701281"/>
                </a:cubicBezTo>
                <a:close/>
                <a:moveTo>
                  <a:pt x="1402561" y="1276220"/>
                </a:moveTo>
                <a:lnTo>
                  <a:pt x="1381683" y="1276220"/>
                </a:lnTo>
                <a:lnTo>
                  <a:pt x="1381683" y="701281"/>
                </a:lnTo>
                <a:cubicBezTo>
                  <a:pt x="1381683" y="325505"/>
                  <a:pt x="1077057" y="20879"/>
                  <a:pt x="701281" y="20879"/>
                </a:cubicBezTo>
                <a:cubicBezTo>
                  <a:pt x="325505" y="20879"/>
                  <a:pt x="20877" y="325505"/>
                  <a:pt x="20877" y="701281"/>
                </a:cubicBezTo>
                <a:lnTo>
                  <a:pt x="20877" y="1276220"/>
                </a:lnTo>
                <a:lnTo>
                  <a:pt x="0" y="1276220"/>
                </a:lnTo>
                <a:lnTo>
                  <a:pt x="0" y="701281"/>
                </a:lnTo>
                <a:cubicBezTo>
                  <a:pt x="0" y="313980"/>
                  <a:pt x="313980" y="0"/>
                  <a:pt x="701281" y="0"/>
                </a:cubicBezTo>
                <a:cubicBezTo>
                  <a:pt x="1088582" y="0"/>
                  <a:pt x="1402561" y="313980"/>
                  <a:pt x="1402561" y="701281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EE6534-CAD2-A0E4-9AF2-ED8B12528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63384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4A2EECD-C296-79DD-DBD6-79DE3334FE7F}"/>
              </a:ext>
            </a:extLst>
          </p:cNvPr>
          <p:cNvSpPr/>
          <p:nvPr/>
        </p:nvSpPr>
        <p:spPr>
          <a:xfrm rot="10800000">
            <a:off x="3166752" y="0"/>
            <a:ext cx="1763130" cy="3091375"/>
          </a:xfrm>
          <a:custGeom>
            <a:avLst/>
            <a:gdLst>
              <a:gd name="connsiteX0" fmla="*/ 1486247 w 1763130"/>
              <a:gd name="connsiteY0" fmla="*/ 3091375 h 3091375"/>
              <a:gd name="connsiteX1" fmla="*/ 1460003 w 1763130"/>
              <a:gd name="connsiteY1" fmla="*/ 3091375 h 3091375"/>
              <a:gd name="connsiteX2" fmla="*/ 1460003 w 1763130"/>
              <a:gd name="connsiteY2" fmla="*/ 881565 h 3091375"/>
              <a:gd name="connsiteX3" fmla="*/ 882617 w 1763130"/>
              <a:gd name="connsiteY3" fmla="*/ 304179 h 3091375"/>
              <a:gd name="connsiteX4" fmla="*/ 305228 w 1763130"/>
              <a:gd name="connsiteY4" fmla="*/ 881565 h 3091375"/>
              <a:gd name="connsiteX5" fmla="*/ 305228 w 1763130"/>
              <a:gd name="connsiteY5" fmla="*/ 3091375 h 3091375"/>
              <a:gd name="connsiteX6" fmla="*/ 278984 w 1763130"/>
              <a:gd name="connsiteY6" fmla="*/ 3091375 h 3091375"/>
              <a:gd name="connsiteX7" fmla="*/ 278984 w 1763130"/>
              <a:gd name="connsiteY7" fmla="*/ 881565 h 3091375"/>
              <a:gd name="connsiteX8" fmla="*/ 882617 w 1763130"/>
              <a:gd name="connsiteY8" fmla="*/ 277932 h 3091375"/>
              <a:gd name="connsiteX9" fmla="*/ 1486247 w 1763130"/>
              <a:gd name="connsiteY9" fmla="*/ 881565 h 3091375"/>
              <a:gd name="connsiteX10" fmla="*/ 1625082 w 1763130"/>
              <a:gd name="connsiteY10" fmla="*/ 3091375 h 3091375"/>
              <a:gd name="connsiteX11" fmla="*/ 1598838 w 1763130"/>
              <a:gd name="connsiteY11" fmla="*/ 3091375 h 3091375"/>
              <a:gd name="connsiteX12" fmla="*/ 1598838 w 1763130"/>
              <a:gd name="connsiteY12" fmla="*/ 881566 h 3091375"/>
              <a:gd name="connsiteX13" fmla="*/ 882354 w 1763130"/>
              <a:gd name="connsiteY13" fmla="*/ 165082 h 3091375"/>
              <a:gd name="connsiteX14" fmla="*/ 165868 w 1763130"/>
              <a:gd name="connsiteY14" fmla="*/ 881566 h 3091375"/>
              <a:gd name="connsiteX15" fmla="*/ 165868 w 1763130"/>
              <a:gd name="connsiteY15" fmla="*/ 3091375 h 3091375"/>
              <a:gd name="connsiteX16" fmla="*/ 139624 w 1763130"/>
              <a:gd name="connsiteY16" fmla="*/ 3091375 h 3091375"/>
              <a:gd name="connsiteX17" fmla="*/ 139624 w 1763130"/>
              <a:gd name="connsiteY17" fmla="*/ 881566 h 3091375"/>
              <a:gd name="connsiteX18" fmla="*/ 882354 w 1763130"/>
              <a:gd name="connsiteY18" fmla="*/ 138835 h 3091375"/>
              <a:gd name="connsiteX19" fmla="*/ 1625082 w 1763130"/>
              <a:gd name="connsiteY19" fmla="*/ 881566 h 3091375"/>
              <a:gd name="connsiteX20" fmla="*/ 1763130 w 1763130"/>
              <a:gd name="connsiteY20" fmla="*/ 3091375 h 3091375"/>
              <a:gd name="connsiteX21" fmla="*/ 1736884 w 1763130"/>
              <a:gd name="connsiteY21" fmla="*/ 3091375 h 3091375"/>
              <a:gd name="connsiteX22" fmla="*/ 1736884 w 1763130"/>
              <a:gd name="connsiteY22" fmla="*/ 881565 h 3091375"/>
              <a:gd name="connsiteX23" fmla="*/ 881565 w 1763130"/>
              <a:gd name="connsiteY23" fmla="*/ 26246 h 3091375"/>
              <a:gd name="connsiteX24" fmla="*/ 26244 w 1763130"/>
              <a:gd name="connsiteY24" fmla="*/ 881565 h 3091375"/>
              <a:gd name="connsiteX25" fmla="*/ 26244 w 1763130"/>
              <a:gd name="connsiteY25" fmla="*/ 3091375 h 3091375"/>
              <a:gd name="connsiteX26" fmla="*/ 0 w 1763130"/>
              <a:gd name="connsiteY26" fmla="*/ 3091375 h 3091375"/>
              <a:gd name="connsiteX27" fmla="*/ 0 w 1763130"/>
              <a:gd name="connsiteY27" fmla="*/ 881565 h 3091375"/>
              <a:gd name="connsiteX28" fmla="*/ 881565 w 1763130"/>
              <a:gd name="connsiteY28" fmla="*/ 0 h 3091375"/>
              <a:gd name="connsiteX29" fmla="*/ 1763130 w 1763130"/>
              <a:gd name="connsiteY29" fmla="*/ 881565 h 309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3130" h="3091375">
                <a:moveTo>
                  <a:pt x="1486247" y="3091375"/>
                </a:moveTo>
                <a:lnTo>
                  <a:pt x="1460003" y="3091375"/>
                </a:lnTo>
                <a:lnTo>
                  <a:pt x="1460003" y="881565"/>
                </a:lnTo>
                <a:cubicBezTo>
                  <a:pt x="1460003" y="562690"/>
                  <a:pt x="1201489" y="304179"/>
                  <a:pt x="882617" y="304179"/>
                </a:cubicBezTo>
                <a:cubicBezTo>
                  <a:pt x="563739" y="304179"/>
                  <a:pt x="305228" y="562690"/>
                  <a:pt x="305228" y="881565"/>
                </a:cubicBezTo>
                <a:lnTo>
                  <a:pt x="305228" y="3091375"/>
                </a:lnTo>
                <a:lnTo>
                  <a:pt x="278984" y="3091375"/>
                </a:lnTo>
                <a:lnTo>
                  <a:pt x="278984" y="881565"/>
                </a:lnTo>
                <a:cubicBezTo>
                  <a:pt x="278984" y="548177"/>
                  <a:pt x="549226" y="277932"/>
                  <a:pt x="882617" y="277932"/>
                </a:cubicBezTo>
                <a:cubicBezTo>
                  <a:pt x="1216005" y="277932"/>
                  <a:pt x="1486247" y="548177"/>
                  <a:pt x="1486247" y="881565"/>
                </a:cubicBezTo>
                <a:close/>
                <a:moveTo>
                  <a:pt x="1625082" y="3091375"/>
                </a:moveTo>
                <a:lnTo>
                  <a:pt x="1598838" y="3091375"/>
                </a:lnTo>
                <a:lnTo>
                  <a:pt x="1598838" y="881566"/>
                </a:lnTo>
                <a:cubicBezTo>
                  <a:pt x="1598838" y="485873"/>
                  <a:pt x="1278047" y="165082"/>
                  <a:pt x="882354" y="165082"/>
                </a:cubicBezTo>
                <a:cubicBezTo>
                  <a:pt x="486659" y="165082"/>
                  <a:pt x="165868" y="485873"/>
                  <a:pt x="165868" y="881566"/>
                </a:cubicBezTo>
                <a:lnTo>
                  <a:pt x="165868" y="3091375"/>
                </a:lnTo>
                <a:lnTo>
                  <a:pt x="139624" y="3091375"/>
                </a:lnTo>
                <a:lnTo>
                  <a:pt x="139624" y="881566"/>
                </a:lnTo>
                <a:cubicBezTo>
                  <a:pt x="139624" y="471359"/>
                  <a:pt x="472145" y="138835"/>
                  <a:pt x="882354" y="138835"/>
                </a:cubicBezTo>
                <a:cubicBezTo>
                  <a:pt x="1292561" y="138835"/>
                  <a:pt x="1625082" y="471359"/>
                  <a:pt x="1625082" y="881566"/>
                </a:cubicBezTo>
                <a:close/>
                <a:moveTo>
                  <a:pt x="1763130" y="3091375"/>
                </a:moveTo>
                <a:lnTo>
                  <a:pt x="1736884" y="3091375"/>
                </a:lnTo>
                <a:lnTo>
                  <a:pt x="1736884" y="881565"/>
                </a:lnTo>
                <a:cubicBezTo>
                  <a:pt x="1736884" y="409185"/>
                  <a:pt x="1353945" y="26246"/>
                  <a:pt x="881565" y="26246"/>
                </a:cubicBezTo>
                <a:cubicBezTo>
                  <a:pt x="409185" y="26246"/>
                  <a:pt x="26244" y="409185"/>
                  <a:pt x="26244" y="881565"/>
                </a:cubicBezTo>
                <a:lnTo>
                  <a:pt x="26244" y="3091375"/>
                </a:lnTo>
                <a:lnTo>
                  <a:pt x="0" y="3091375"/>
                </a:lnTo>
                <a:lnTo>
                  <a:pt x="0" y="881565"/>
                </a:lnTo>
                <a:cubicBezTo>
                  <a:pt x="0" y="394698"/>
                  <a:pt x="394698" y="0"/>
                  <a:pt x="881565" y="0"/>
                </a:cubicBezTo>
                <a:cubicBezTo>
                  <a:pt x="1368433" y="0"/>
                  <a:pt x="1763130" y="394698"/>
                  <a:pt x="1763130" y="881565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896DB26-F151-AD11-9859-90E63755DE35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C797E788-7DBE-D093-A6A2-B06E27924DDB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C01203-2AC0-3B18-0064-F5502C924077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C085F4-873F-DF0C-7D58-3B2A6AB50DB4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977210-1DE9-9D79-459C-B8AF1AA505FE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D82FD-2CC0-7660-C444-9038241ACEE5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6CE5C1-BEAC-9E09-F478-055DC1041217}"/>
              </a:ext>
            </a:extLst>
          </p:cNvPr>
          <p:cNvSpPr txBox="1"/>
          <p:nvPr/>
        </p:nvSpPr>
        <p:spPr>
          <a:xfrm>
            <a:off x="6489253" y="1720694"/>
            <a:ext cx="5164484" cy="2034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AI and Data Analytics Unlocking Student </a:t>
            </a:r>
            <a:r>
              <a:rPr lang="en-US" sz="3600" dirty="0">
                <a:solidFill>
                  <a:schemeClr val="accent2"/>
                </a:solidFill>
                <a:latin typeface="Montserrat" pitchFamily="2" charset="0"/>
              </a:rPr>
              <a:t>Potential Education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DCD808-E400-5C54-171C-64EA308886B5}"/>
              </a:ext>
            </a:extLst>
          </p:cNvPr>
          <p:cNvSpPr txBox="1"/>
          <p:nvPr/>
        </p:nvSpPr>
        <p:spPr>
          <a:xfrm>
            <a:off x="6489253" y="5054924"/>
            <a:ext cx="4573017" cy="6168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Aenean </a:t>
            </a:r>
            <a:r>
              <a:rPr lang="en-US" dirty="0" err="1"/>
              <a:t>massa</a:t>
            </a:r>
            <a:r>
              <a:rPr lang="en-US" dirty="0"/>
              <a:t>.</a:t>
            </a:r>
            <a:endParaRPr lang="id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D4A27D-F3E1-09D7-B99B-445D6D76A517}"/>
              </a:ext>
            </a:extLst>
          </p:cNvPr>
          <p:cNvSpPr txBox="1"/>
          <p:nvPr/>
        </p:nvSpPr>
        <p:spPr>
          <a:xfrm>
            <a:off x="6855498" y="3897423"/>
            <a:ext cx="3981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  <a:latin typeface="Krona One" panose="02010605030500060004" pitchFamily="2" charset="0"/>
                <a:ea typeface="Roboto" panose="02000000000000000000" pitchFamily="2" charset="0"/>
                <a:cs typeface="Sora" pitchFamily="2" charset="0"/>
              </a:defRPr>
            </a:lvl1pPr>
          </a:lstStyle>
          <a:p>
            <a:pPr algn="l"/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  <a:cs typeface="Space Grotesk" pitchFamily="2" charset="0"/>
              </a:rPr>
              <a:t>AI-Powered Tools to Foster Global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548501-5C61-0084-4FAF-757C18319E8D}"/>
              </a:ext>
            </a:extLst>
          </p:cNvPr>
          <p:cNvSpPr/>
          <p:nvPr/>
        </p:nvSpPr>
        <p:spPr>
          <a:xfrm>
            <a:off x="6600622" y="3995713"/>
            <a:ext cx="109452" cy="1051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B8AC4F-CB58-7587-EDC2-90085DD3F7D3}"/>
              </a:ext>
            </a:extLst>
          </p:cNvPr>
          <p:cNvSpPr txBox="1"/>
          <p:nvPr/>
        </p:nvSpPr>
        <p:spPr>
          <a:xfrm>
            <a:off x="6855498" y="4389185"/>
            <a:ext cx="4345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  <a:latin typeface="Krona One" panose="02010605030500060004" pitchFamily="2" charset="0"/>
                <a:ea typeface="Roboto" panose="02000000000000000000" pitchFamily="2" charset="0"/>
                <a:cs typeface="Sora" pitchFamily="2" charset="0"/>
              </a:defRPr>
            </a:lvl1pPr>
          </a:lstStyle>
          <a:p>
            <a:pPr algn="l"/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  <a:cs typeface="Space Grotesk" pitchFamily="2" charset="0"/>
              </a:rPr>
              <a:t>A Powerful Duo for Engaging Learning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99D0C76-9B72-D02C-7888-555753A8437A}"/>
              </a:ext>
            </a:extLst>
          </p:cNvPr>
          <p:cNvSpPr/>
          <p:nvPr/>
        </p:nvSpPr>
        <p:spPr>
          <a:xfrm>
            <a:off x="6600622" y="4487475"/>
            <a:ext cx="109452" cy="1051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4142193-5A8A-F121-7017-163F8C8889BB}"/>
              </a:ext>
            </a:extLst>
          </p:cNvPr>
          <p:cNvSpPr/>
          <p:nvPr/>
        </p:nvSpPr>
        <p:spPr>
          <a:xfrm>
            <a:off x="11318796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4FC03A-19E5-6C71-0BDD-4A8ACF5EB8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33012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151E674-1FDC-329C-AF91-AFC5F4AE53BA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6BF87338-6C24-7E81-9DBA-5445A76C86BC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827CFC-B9F3-A9D7-9C46-DA0D28F819EB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62BAB3-C285-7EDA-3206-F0A6CD8B5D96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D7553C-F542-AF44-2420-00B8AA3C1405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C85F1D-0334-95B9-A7FE-A2452F3EBAC9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4470E-57DF-6AE5-9358-D90F2A330920}"/>
              </a:ext>
            </a:extLst>
          </p:cNvPr>
          <p:cNvSpPr txBox="1"/>
          <p:nvPr/>
        </p:nvSpPr>
        <p:spPr>
          <a:xfrm>
            <a:off x="1308100" y="1589279"/>
            <a:ext cx="9575800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Let’s Meet Our The Best </a:t>
            </a:r>
            <a:r>
              <a:rPr lang="en-US" dirty="0">
                <a:solidFill>
                  <a:schemeClr val="accent2"/>
                </a:solidFill>
                <a:latin typeface="Montserrat" pitchFamily="2" charset="0"/>
              </a:rPr>
              <a:t>Team Ai Education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570B79-60C8-3A56-E4FC-E84C1240D59F}"/>
              </a:ext>
            </a:extLst>
          </p:cNvPr>
          <p:cNvSpPr txBox="1"/>
          <p:nvPr/>
        </p:nvSpPr>
        <p:spPr>
          <a:xfrm>
            <a:off x="1104900" y="5172230"/>
            <a:ext cx="3136900" cy="405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pPr algn="ctr"/>
            <a:r>
              <a:rPr lang="en-US" sz="1800" dirty="0" err="1">
                <a:solidFill>
                  <a:schemeClr val="bg1">
                    <a:lumMod val="95000"/>
                  </a:schemeClr>
                </a:solidFill>
              </a:rPr>
              <a:t>Monalidiana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bg1">
                    <a:lumMod val="95000"/>
                  </a:schemeClr>
                </a:solidFill>
              </a:rPr>
              <a:t>Moisuita</a:t>
            </a:r>
            <a:endParaRPr lang="en-US" sz="1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E5B4B4-E42E-BAA3-DF79-8D8C536BD6DE}"/>
              </a:ext>
            </a:extLst>
          </p:cNvPr>
          <p:cNvSpPr txBox="1"/>
          <p:nvPr/>
        </p:nvSpPr>
        <p:spPr>
          <a:xfrm>
            <a:off x="1104900" y="5518344"/>
            <a:ext cx="313690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CEO Of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Edumind</a:t>
            </a:r>
            <a:endParaRPr lang="en-US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FBAC3-EF86-A973-2FB1-38D43B1B1653}"/>
              </a:ext>
            </a:extLst>
          </p:cNvPr>
          <p:cNvSpPr txBox="1"/>
          <p:nvPr/>
        </p:nvSpPr>
        <p:spPr>
          <a:xfrm>
            <a:off x="4527550" y="5172230"/>
            <a:ext cx="3136900" cy="405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pPr algn="ctr"/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Alan </a:t>
            </a:r>
            <a:r>
              <a:rPr lang="en-US" sz="1800" dirty="0" err="1">
                <a:solidFill>
                  <a:schemeClr val="bg1">
                    <a:lumMod val="95000"/>
                  </a:schemeClr>
                </a:solidFill>
              </a:rPr>
              <a:t>Wolan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 Nolan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F93ED1-63F4-0319-2995-DC0027EFDB92}"/>
              </a:ext>
            </a:extLst>
          </p:cNvPr>
          <p:cNvSpPr txBox="1"/>
          <p:nvPr/>
        </p:nvSpPr>
        <p:spPr>
          <a:xfrm>
            <a:off x="4527550" y="5518344"/>
            <a:ext cx="313690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CEO Of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Edumind</a:t>
            </a:r>
            <a:endParaRPr lang="en-US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B3792D-2E2B-2B33-9205-C72F5AE972B2}"/>
              </a:ext>
            </a:extLst>
          </p:cNvPr>
          <p:cNvSpPr txBox="1"/>
          <p:nvPr/>
        </p:nvSpPr>
        <p:spPr>
          <a:xfrm>
            <a:off x="7971368" y="5172230"/>
            <a:ext cx="3136900" cy="405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pPr algn="ctr"/>
            <a:r>
              <a:rPr lang="en-US" sz="1800" dirty="0" err="1">
                <a:solidFill>
                  <a:schemeClr val="bg1">
                    <a:lumMod val="95000"/>
                  </a:schemeClr>
                </a:solidFill>
              </a:rPr>
              <a:t>Moriana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 Agung </a:t>
            </a:r>
            <a:r>
              <a:rPr lang="en-US" sz="1800" dirty="0" err="1">
                <a:solidFill>
                  <a:schemeClr val="bg1">
                    <a:lumMod val="95000"/>
                  </a:schemeClr>
                </a:solidFill>
              </a:rPr>
              <a:t>Huaah</a:t>
            </a:r>
            <a:endParaRPr lang="en-US" sz="1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9267DC-34DF-B1FB-2484-F9DA3AE67248}"/>
              </a:ext>
            </a:extLst>
          </p:cNvPr>
          <p:cNvSpPr txBox="1"/>
          <p:nvPr/>
        </p:nvSpPr>
        <p:spPr>
          <a:xfrm>
            <a:off x="7971368" y="5518344"/>
            <a:ext cx="313690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CEO Of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Edumind</a:t>
            </a:r>
            <a:endParaRPr lang="en-US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A674AE-2F10-E212-A747-056AF077011B}"/>
              </a:ext>
            </a:extLst>
          </p:cNvPr>
          <p:cNvSpPr/>
          <p:nvPr/>
        </p:nvSpPr>
        <p:spPr>
          <a:xfrm>
            <a:off x="2037540" y="4981746"/>
            <a:ext cx="1271621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F5F887-A5FD-BE0C-BE9F-1D183AA60984}"/>
              </a:ext>
            </a:extLst>
          </p:cNvPr>
          <p:cNvSpPr/>
          <p:nvPr/>
        </p:nvSpPr>
        <p:spPr>
          <a:xfrm>
            <a:off x="5460190" y="4981746"/>
            <a:ext cx="1271621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B16625-D10C-9E8E-12A3-C20A8698B42C}"/>
              </a:ext>
            </a:extLst>
          </p:cNvPr>
          <p:cNvSpPr/>
          <p:nvPr/>
        </p:nvSpPr>
        <p:spPr>
          <a:xfrm>
            <a:off x="8904007" y="4981746"/>
            <a:ext cx="1271621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B1414F-EFF7-DB26-2EBA-F44850843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AD58C17-2C52-E66F-AB0D-10F11CEDED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9DF1B4C-5BDE-A270-827B-F4F499250D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73968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8A1EAC7-2B6E-91A6-2532-C0DA288A0076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A5A1DC2B-FA63-36FF-24B1-D6549A8F7B21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57CB90-F1F8-2A6C-42E5-4715F60258D4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3E3AD-6C5F-2E79-DE54-7D53C82D0048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0B93AE-54CE-F8AD-D646-FA31CC8518E1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D5BBD3-01FF-76D0-4FF0-4203F72BCFEB}"/>
              </a:ext>
            </a:extLst>
          </p:cNvPr>
          <p:cNvSpPr txBox="1"/>
          <p:nvPr/>
        </p:nvSpPr>
        <p:spPr>
          <a:xfrm>
            <a:off x="6692303" y="1632141"/>
            <a:ext cx="4712004" cy="181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AI in Education Opportunities for </a:t>
            </a:r>
            <a:r>
              <a:rPr lang="en-US" dirty="0">
                <a:solidFill>
                  <a:schemeClr val="accent2"/>
                </a:solidFill>
                <a:latin typeface="Montserrat" pitchFamily="2" charset="0"/>
              </a:rPr>
              <a:t>Lifelong Learning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4EE2AF-BFF3-E706-CE0B-A19763BECA24}"/>
              </a:ext>
            </a:extLst>
          </p:cNvPr>
          <p:cNvSpPr txBox="1"/>
          <p:nvPr/>
        </p:nvSpPr>
        <p:spPr>
          <a:xfrm>
            <a:off x="6692303" y="3695248"/>
            <a:ext cx="4485936" cy="6168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 adipisicing elit, sed do eiusmod tempor incididunt ut labore et dolore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C27AC2-166A-4936-6696-3FDA2DF957B2}"/>
              </a:ext>
            </a:extLst>
          </p:cNvPr>
          <p:cNvSpPr txBox="1"/>
          <p:nvPr/>
        </p:nvSpPr>
        <p:spPr>
          <a:xfrm>
            <a:off x="8064257" y="5089892"/>
            <a:ext cx="3167321" cy="61683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r>
              <a:rPr lang="id-ID" dirty="0"/>
              <a:t>Lorem ipsum dolor sit amet, consectetur adipisicing elit, sed do eiusmod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07374A-C57A-6956-6B41-E0ABA273373F}"/>
              </a:ext>
            </a:extLst>
          </p:cNvPr>
          <p:cNvSpPr txBox="1"/>
          <p:nvPr/>
        </p:nvSpPr>
        <p:spPr>
          <a:xfrm>
            <a:off x="6692303" y="4640240"/>
            <a:ext cx="4271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Comprehensive Data Logging And Analysis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7CDEB-288D-146D-800D-30128440C3D3}"/>
              </a:ext>
            </a:extLst>
          </p:cNvPr>
          <p:cNvSpPr txBox="1"/>
          <p:nvPr/>
        </p:nvSpPr>
        <p:spPr>
          <a:xfrm>
            <a:off x="6692303" y="5074183"/>
            <a:ext cx="1634997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gradFill>
                  <a:gsLst>
                    <a:gs pos="0">
                      <a:schemeClr val="accent1"/>
                    </a:gs>
                    <a:gs pos="39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Montserrat" pitchFamily="2" charset="0"/>
              </a:rPr>
              <a:t>95</a:t>
            </a:r>
            <a:r>
              <a:rPr lang="id-ID" dirty="0">
                <a:gradFill>
                  <a:gsLst>
                    <a:gs pos="0">
                      <a:schemeClr val="accent1"/>
                    </a:gs>
                    <a:gs pos="39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Montserrat" pitchFamily="2" charset="0"/>
              </a:rPr>
              <a:t>%</a:t>
            </a:r>
            <a:endParaRPr lang="en-US" dirty="0">
              <a:gradFill>
                <a:gsLst>
                  <a:gs pos="0">
                    <a:schemeClr val="accent1"/>
                  </a:gs>
                  <a:gs pos="39000">
                    <a:schemeClr val="accent2"/>
                  </a:gs>
                  <a:gs pos="100000">
                    <a:schemeClr val="accent3"/>
                  </a:gs>
                </a:gsLst>
                <a:lin ang="2700000" scaled="1"/>
              </a:gradFill>
              <a:latin typeface="Montserrat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3EC9523-316A-1414-E1D7-8FD36771F764}"/>
              </a:ext>
            </a:extLst>
          </p:cNvPr>
          <p:cNvSpPr/>
          <p:nvPr/>
        </p:nvSpPr>
        <p:spPr>
          <a:xfrm>
            <a:off x="11318796" y="4107298"/>
            <a:ext cx="873205" cy="2750702"/>
          </a:xfrm>
          <a:custGeom>
            <a:avLst/>
            <a:gdLst>
              <a:gd name="connsiteX0" fmla="*/ 873205 w 873205"/>
              <a:gd name="connsiteY0" fmla="*/ 278038 h 2750702"/>
              <a:gd name="connsiteX1" fmla="*/ 873205 w 873205"/>
              <a:gd name="connsiteY1" fmla="*/ 304285 h 2750702"/>
              <a:gd name="connsiteX2" fmla="*/ 766254 w 873205"/>
              <a:gd name="connsiteY2" fmla="*/ 315067 h 2750702"/>
              <a:gd name="connsiteX3" fmla="*/ 305228 w 873205"/>
              <a:gd name="connsiteY3" fmla="*/ 880722 h 2750702"/>
              <a:gd name="connsiteX4" fmla="*/ 305228 w 873205"/>
              <a:gd name="connsiteY4" fmla="*/ 2750702 h 2750702"/>
              <a:gd name="connsiteX5" fmla="*/ 278984 w 873205"/>
              <a:gd name="connsiteY5" fmla="*/ 2750702 h 2750702"/>
              <a:gd name="connsiteX6" fmla="*/ 278984 w 873205"/>
              <a:gd name="connsiteY6" fmla="*/ 880722 h 2750702"/>
              <a:gd name="connsiteX7" fmla="*/ 760960 w 873205"/>
              <a:gd name="connsiteY7" fmla="*/ 289353 h 2750702"/>
              <a:gd name="connsiteX8" fmla="*/ 873205 w 873205"/>
              <a:gd name="connsiteY8" fmla="*/ 138915 h 2750702"/>
              <a:gd name="connsiteX9" fmla="*/ 873205 w 873205"/>
              <a:gd name="connsiteY9" fmla="*/ 165162 h 2750702"/>
              <a:gd name="connsiteX10" fmla="*/ 737960 w 873205"/>
              <a:gd name="connsiteY10" fmla="*/ 178796 h 2750702"/>
              <a:gd name="connsiteX11" fmla="*/ 165868 w 873205"/>
              <a:gd name="connsiteY11" fmla="*/ 880723 h 2750702"/>
              <a:gd name="connsiteX12" fmla="*/ 165868 w 873205"/>
              <a:gd name="connsiteY12" fmla="*/ 2750702 h 2750702"/>
              <a:gd name="connsiteX13" fmla="*/ 139624 w 873205"/>
              <a:gd name="connsiteY13" fmla="*/ 2750702 h 2750702"/>
              <a:gd name="connsiteX14" fmla="*/ 139624 w 873205"/>
              <a:gd name="connsiteY14" fmla="*/ 880723 h 2750702"/>
              <a:gd name="connsiteX15" fmla="*/ 732665 w 873205"/>
              <a:gd name="connsiteY15" fmla="*/ 153082 h 2750702"/>
              <a:gd name="connsiteX16" fmla="*/ 873205 w 873205"/>
              <a:gd name="connsiteY16" fmla="*/ 0 h 2750702"/>
              <a:gd name="connsiteX17" fmla="*/ 873205 w 873205"/>
              <a:gd name="connsiteY17" fmla="*/ 26246 h 2750702"/>
              <a:gd name="connsiteX18" fmla="*/ 709188 w 873205"/>
              <a:gd name="connsiteY18" fmla="*/ 42780 h 2750702"/>
              <a:gd name="connsiteX19" fmla="*/ 26244 w 873205"/>
              <a:gd name="connsiteY19" fmla="*/ 880722 h 2750702"/>
              <a:gd name="connsiteX20" fmla="*/ 26244 w 873205"/>
              <a:gd name="connsiteY20" fmla="*/ 2750702 h 2750702"/>
              <a:gd name="connsiteX21" fmla="*/ 0 w 873205"/>
              <a:gd name="connsiteY21" fmla="*/ 2750702 h 2750702"/>
              <a:gd name="connsiteX22" fmla="*/ 0 w 873205"/>
              <a:gd name="connsiteY22" fmla="*/ 880722 h 2750702"/>
              <a:gd name="connsiteX23" fmla="*/ 703901 w 873205"/>
              <a:gd name="connsiteY23" fmla="*/ 17068 h 27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73205" h="2750702">
                <a:moveTo>
                  <a:pt x="873205" y="278038"/>
                </a:moveTo>
                <a:lnTo>
                  <a:pt x="873205" y="304285"/>
                </a:lnTo>
                <a:lnTo>
                  <a:pt x="766254" y="315067"/>
                </a:lnTo>
                <a:cubicBezTo>
                  <a:pt x="503151" y="368907"/>
                  <a:pt x="305228" y="601707"/>
                  <a:pt x="305228" y="880722"/>
                </a:cubicBezTo>
                <a:lnTo>
                  <a:pt x="305228" y="2750702"/>
                </a:lnTo>
                <a:lnTo>
                  <a:pt x="278984" y="2750702"/>
                </a:lnTo>
                <a:lnTo>
                  <a:pt x="278984" y="880722"/>
                </a:lnTo>
                <a:cubicBezTo>
                  <a:pt x="278984" y="589008"/>
                  <a:pt x="485888" y="345637"/>
                  <a:pt x="760960" y="289353"/>
                </a:cubicBezTo>
                <a:close/>
                <a:moveTo>
                  <a:pt x="873205" y="138915"/>
                </a:moveTo>
                <a:lnTo>
                  <a:pt x="873205" y="165162"/>
                </a:lnTo>
                <a:lnTo>
                  <a:pt x="737960" y="178796"/>
                </a:lnTo>
                <a:cubicBezTo>
                  <a:pt x="411474" y="245607"/>
                  <a:pt x="165868" y="534492"/>
                  <a:pt x="165868" y="880723"/>
                </a:cubicBezTo>
                <a:lnTo>
                  <a:pt x="165868" y="2750702"/>
                </a:lnTo>
                <a:lnTo>
                  <a:pt x="139624" y="2750702"/>
                </a:lnTo>
                <a:lnTo>
                  <a:pt x="139624" y="880723"/>
                </a:lnTo>
                <a:cubicBezTo>
                  <a:pt x="139624" y="521792"/>
                  <a:pt x="394210" y="222337"/>
                  <a:pt x="732665" y="153082"/>
                </a:cubicBezTo>
                <a:close/>
                <a:moveTo>
                  <a:pt x="873205" y="0"/>
                </a:moveTo>
                <a:lnTo>
                  <a:pt x="873205" y="26246"/>
                </a:lnTo>
                <a:lnTo>
                  <a:pt x="709188" y="42780"/>
                </a:lnTo>
                <a:cubicBezTo>
                  <a:pt x="319433" y="122536"/>
                  <a:pt x="26244" y="467390"/>
                  <a:pt x="26244" y="880722"/>
                </a:cubicBezTo>
                <a:lnTo>
                  <a:pt x="26244" y="2750702"/>
                </a:lnTo>
                <a:lnTo>
                  <a:pt x="0" y="2750702"/>
                </a:lnTo>
                <a:lnTo>
                  <a:pt x="0" y="880722"/>
                </a:lnTo>
                <a:cubicBezTo>
                  <a:pt x="0" y="454714"/>
                  <a:pt x="302191" y="99272"/>
                  <a:pt x="703901" y="1706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 w="1117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BE4EA6-4DAF-8850-53AA-83AA4FC628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445BDB-92BE-02FD-897E-F6ECDCA48F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A3DD118-3DAC-95D6-DB36-A66115A36E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94330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4352EAA-52B0-0E60-659C-917D202F8D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1A745A5-6B17-2AAE-7626-8ECEE5ABDC73}"/>
              </a:ext>
            </a:extLst>
          </p:cNvPr>
          <p:cNvSpPr/>
          <p:nvPr/>
        </p:nvSpPr>
        <p:spPr>
          <a:xfrm>
            <a:off x="0" y="1913406"/>
            <a:ext cx="125730" cy="1440180"/>
          </a:xfrm>
          <a:custGeom>
            <a:avLst/>
            <a:gdLst>
              <a:gd name="connsiteX0" fmla="*/ 2540 w 125730"/>
              <a:gd name="connsiteY0" fmla="*/ 0 h 1440180"/>
              <a:gd name="connsiteX1" fmla="*/ 125730 w 125730"/>
              <a:gd name="connsiteY1" fmla="*/ 123190 h 1440180"/>
              <a:gd name="connsiteX2" fmla="*/ 125730 w 125730"/>
              <a:gd name="connsiteY2" fmla="*/ 1316990 h 1440180"/>
              <a:gd name="connsiteX3" fmla="*/ 2540 w 125730"/>
              <a:gd name="connsiteY3" fmla="*/ 1440180 h 1440180"/>
              <a:gd name="connsiteX4" fmla="*/ 0 w 125730"/>
              <a:gd name="connsiteY4" fmla="*/ 1439667 h 1440180"/>
              <a:gd name="connsiteX5" fmla="*/ 0 w 125730"/>
              <a:gd name="connsiteY5" fmla="*/ 513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" h="1440180">
                <a:moveTo>
                  <a:pt x="2540" y="0"/>
                </a:moveTo>
                <a:cubicBezTo>
                  <a:pt x="70576" y="0"/>
                  <a:pt x="125730" y="55154"/>
                  <a:pt x="125730" y="123190"/>
                </a:cubicBezTo>
                <a:lnTo>
                  <a:pt x="125730" y="1316990"/>
                </a:lnTo>
                <a:cubicBezTo>
                  <a:pt x="125730" y="1385026"/>
                  <a:pt x="70576" y="1440180"/>
                  <a:pt x="2540" y="1440180"/>
                </a:cubicBezTo>
                <a:lnTo>
                  <a:pt x="0" y="1439667"/>
                </a:lnTo>
                <a:lnTo>
                  <a:pt x="0" y="51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1018">
            <a:extLst>
              <a:ext uri="{FF2B5EF4-FFF2-40B4-BE49-F238E27FC236}">
                <a16:creationId xmlns:a16="http://schemas.microsoft.com/office/drawing/2014/main" id="{662BA04E-032C-EDFC-8955-B6E681AC6933}"/>
              </a:ext>
            </a:extLst>
          </p:cNvPr>
          <p:cNvSpPr>
            <a:spLocks noEditPoints="1"/>
          </p:cNvSpPr>
          <p:nvPr/>
        </p:nvSpPr>
        <p:spPr bwMode="auto">
          <a:xfrm>
            <a:off x="11500958" y="677114"/>
            <a:ext cx="152779" cy="158392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accent2"/>
          </a:solidFill>
          <a:ln w="9424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0CE83D-818A-6F69-0B9F-BD8C9091CF58}"/>
              </a:ext>
            </a:extLst>
          </p:cNvPr>
          <p:cNvSpPr txBox="1"/>
          <p:nvPr/>
        </p:nvSpPr>
        <p:spPr>
          <a:xfrm>
            <a:off x="9025249" y="617811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8F79AD-3A7E-6510-90E8-A4F3FE55D3A7}"/>
              </a:ext>
            </a:extLst>
          </p:cNvPr>
          <p:cNvSpPr txBox="1"/>
          <p:nvPr/>
        </p:nvSpPr>
        <p:spPr>
          <a:xfrm>
            <a:off x="9796009" y="61781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39DEBD-E254-2BE5-805E-D7B496D665E3}"/>
              </a:ext>
            </a:extLst>
          </p:cNvPr>
          <p:cNvSpPr txBox="1"/>
          <p:nvPr/>
        </p:nvSpPr>
        <p:spPr>
          <a:xfrm>
            <a:off x="10566613" y="617811"/>
            <a:ext cx="752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B3AC9E-3AFD-A19D-5AB0-145A49EB72AF}"/>
              </a:ext>
            </a:extLst>
          </p:cNvPr>
          <p:cNvSpPr txBox="1"/>
          <p:nvPr/>
        </p:nvSpPr>
        <p:spPr>
          <a:xfrm>
            <a:off x="439484" y="578014"/>
            <a:ext cx="3345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accent2"/>
                </a:solidFill>
                <a:latin typeface="Montserrat" pitchFamily="2" charset="0"/>
                <a:ea typeface="Open Sans ExtraBold" panose="020B0906030804020204" pitchFamily="34" charset="0"/>
                <a:cs typeface="Poppins" panose="00000500000000000000" pitchFamily="2" charset="0"/>
              </a:rPr>
              <a:t>AI EDUCATION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3D3608-9103-BB64-F3F4-0C562545A4E7}"/>
              </a:ext>
            </a:extLst>
          </p:cNvPr>
          <p:cNvSpPr txBox="1"/>
          <p:nvPr/>
        </p:nvSpPr>
        <p:spPr>
          <a:xfrm>
            <a:off x="990600" y="1840426"/>
            <a:ext cx="4712004" cy="15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3200" b="1" spc="-150">
                <a:latin typeface="Space Grotesk" pitchFamily="2" charset="0"/>
                <a:cs typeface="Space Grotesk" pitchFamily="2" charset="0"/>
              </a:defRPr>
            </a:lvl1pPr>
          </a:lstStyle>
          <a:p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Montserrat" pitchFamily="2" charset="0"/>
              </a:rPr>
              <a:t>Interest With Us?</a:t>
            </a:r>
          </a:p>
          <a:p>
            <a:r>
              <a:rPr lang="en-US" sz="4000" dirty="0">
                <a:solidFill>
                  <a:schemeClr val="accent2"/>
                </a:solidFill>
                <a:latin typeface="Montserrat" pitchFamily="2" charset="0"/>
              </a:rPr>
              <a:t>Contact Now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607E80-C9EA-3AE4-45FD-4B8DC73008FE}"/>
              </a:ext>
            </a:extLst>
          </p:cNvPr>
          <p:cNvSpPr/>
          <p:nvPr/>
        </p:nvSpPr>
        <p:spPr>
          <a:xfrm>
            <a:off x="1090207" y="3822700"/>
            <a:ext cx="8133803" cy="2222500"/>
          </a:xfrm>
          <a:prstGeom prst="roundRect">
            <a:avLst>
              <a:gd name="adj" fmla="val 10953"/>
            </a:avLst>
          </a:prstGeom>
          <a:gradFill>
            <a:gsLst>
              <a:gs pos="0">
                <a:schemeClr val="accent1"/>
              </a:gs>
              <a:gs pos="3900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66">
            <a:extLst>
              <a:ext uri="{FF2B5EF4-FFF2-40B4-BE49-F238E27FC236}">
                <a16:creationId xmlns:a16="http://schemas.microsoft.com/office/drawing/2014/main" id="{3283F726-E189-7587-1E95-66E3404A6EF1}"/>
              </a:ext>
            </a:extLst>
          </p:cNvPr>
          <p:cNvSpPr>
            <a:spLocks noEditPoints="1"/>
          </p:cNvSpPr>
          <p:nvPr/>
        </p:nvSpPr>
        <p:spPr bwMode="auto">
          <a:xfrm>
            <a:off x="1847055" y="5261220"/>
            <a:ext cx="285459" cy="234118"/>
          </a:xfrm>
          <a:custGeom>
            <a:avLst/>
            <a:gdLst>
              <a:gd name="T0" fmla="*/ 1097 w 3060"/>
              <a:gd name="T1" fmla="*/ 767 h 2503"/>
              <a:gd name="T2" fmla="*/ 1072 w 3060"/>
              <a:gd name="T3" fmla="*/ 792 h 2503"/>
              <a:gd name="T4" fmla="*/ 355 w 3060"/>
              <a:gd name="T5" fmla="*/ 2153 h 2503"/>
              <a:gd name="T6" fmla="*/ 2706 w 3060"/>
              <a:gd name="T7" fmla="*/ 1454 h 2503"/>
              <a:gd name="T8" fmla="*/ 1975 w 3060"/>
              <a:gd name="T9" fmla="*/ 779 h 2503"/>
              <a:gd name="T10" fmla="*/ 1097 w 3060"/>
              <a:gd name="T11" fmla="*/ 767 h 2503"/>
              <a:gd name="T12" fmla="*/ 1237 w 3060"/>
              <a:gd name="T13" fmla="*/ 4 h 2503"/>
              <a:gd name="T14" fmla="*/ 1288 w 3060"/>
              <a:gd name="T15" fmla="*/ 25 h 2503"/>
              <a:gd name="T16" fmla="*/ 1326 w 3060"/>
              <a:gd name="T17" fmla="*/ 63 h 2503"/>
              <a:gd name="T18" fmla="*/ 1348 w 3060"/>
              <a:gd name="T19" fmla="*/ 113 h 2503"/>
              <a:gd name="T20" fmla="*/ 1350 w 3060"/>
              <a:gd name="T21" fmla="*/ 417 h 2503"/>
              <a:gd name="T22" fmla="*/ 1711 w 3060"/>
              <a:gd name="T23" fmla="*/ 141 h 2503"/>
              <a:gd name="T24" fmla="*/ 1722 w 3060"/>
              <a:gd name="T25" fmla="*/ 86 h 2503"/>
              <a:gd name="T26" fmla="*/ 1752 w 3060"/>
              <a:gd name="T27" fmla="*/ 42 h 2503"/>
              <a:gd name="T28" fmla="*/ 1797 w 3060"/>
              <a:gd name="T29" fmla="*/ 12 h 2503"/>
              <a:gd name="T30" fmla="*/ 1853 w 3060"/>
              <a:gd name="T31" fmla="*/ 0 h 2503"/>
              <a:gd name="T32" fmla="*/ 1907 w 3060"/>
              <a:gd name="T33" fmla="*/ 12 h 2503"/>
              <a:gd name="T34" fmla="*/ 1952 w 3060"/>
              <a:gd name="T35" fmla="*/ 42 h 2503"/>
              <a:gd name="T36" fmla="*/ 1982 w 3060"/>
              <a:gd name="T37" fmla="*/ 86 h 2503"/>
              <a:gd name="T38" fmla="*/ 1994 w 3060"/>
              <a:gd name="T39" fmla="*/ 141 h 2503"/>
              <a:gd name="T40" fmla="*/ 2054 w 3060"/>
              <a:gd name="T41" fmla="*/ 417 h 2503"/>
              <a:gd name="T42" fmla="*/ 2089 w 3060"/>
              <a:gd name="T43" fmla="*/ 424 h 2503"/>
              <a:gd name="T44" fmla="*/ 2126 w 3060"/>
              <a:gd name="T45" fmla="*/ 445 h 2503"/>
              <a:gd name="T46" fmla="*/ 2161 w 3060"/>
              <a:gd name="T47" fmla="*/ 470 h 2503"/>
              <a:gd name="T48" fmla="*/ 2192 w 3060"/>
              <a:gd name="T49" fmla="*/ 498 h 2503"/>
              <a:gd name="T50" fmla="*/ 2215 w 3060"/>
              <a:gd name="T51" fmla="*/ 521 h 2503"/>
              <a:gd name="T52" fmla="*/ 2229 w 3060"/>
              <a:gd name="T53" fmla="*/ 535 h 2503"/>
              <a:gd name="T54" fmla="*/ 3007 w 3060"/>
              <a:gd name="T55" fmla="*/ 1252 h 2503"/>
              <a:gd name="T56" fmla="*/ 3034 w 3060"/>
              <a:gd name="T57" fmla="*/ 1285 h 2503"/>
              <a:gd name="T58" fmla="*/ 3053 w 3060"/>
              <a:gd name="T59" fmla="*/ 1325 h 2503"/>
              <a:gd name="T60" fmla="*/ 3060 w 3060"/>
              <a:gd name="T61" fmla="*/ 1364 h 2503"/>
              <a:gd name="T62" fmla="*/ 3057 w 3060"/>
              <a:gd name="T63" fmla="*/ 2285 h 2503"/>
              <a:gd name="T64" fmla="*/ 3036 w 3060"/>
              <a:gd name="T65" fmla="*/ 2355 h 2503"/>
              <a:gd name="T66" fmla="*/ 2996 w 3060"/>
              <a:gd name="T67" fmla="*/ 2415 h 2503"/>
              <a:gd name="T68" fmla="*/ 2941 w 3060"/>
              <a:gd name="T69" fmla="*/ 2462 h 2503"/>
              <a:gd name="T70" fmla="*/ 2875 w 3060"/>
              <a:gd name="T71" fmla="*/ 2492 h 2503"/>
              <a:gd name="T72" fmla="*/ 2800 w 3060"/>
              <a:gd name="T73" fmla="*/ 2503 h 2503"/>
              <a:gd name="T74" fmla="*/ 223 w 3060"/>
              <a:gd name="T75" fmla="*/ 2501 h 2503"/>
              <a:gd name="T76" fmla="*/ 152 w 3060"/>
              <a:gd name="T77" fmla="*/ 2480 h 2503"/>
              <a:gd name="T78" fmla="*/ 91 w 3060"/>
              <a:gd name="T79" fmla="*/ 2440 h 2503"/>
              <a:gd name="T80" fmla="*/ 42 w 3060"/>
              <a:gd name="T81" fmla="*/ 2386 h 2503"/>
              <a:gd name="T82" fmla="*/ 12 w 3060"/>
              <a:gd name="T83" fmla="*/ 2321 h 2503"/>
              <a:gd name="T84" fmla="*/ 0 w 3060"/>
              <a:gd name="T85" fmla="*/ 2247 h 2503"/>
              <a:gd name="T86" fmla="*/ 3 w 3060"/>
              <a:gd name="T87" fmla="*/ 1346 h 2503"/>
              <a:gd name="T88" fmla="*/ 17 w 3060"/>
              <a:gd name="T89" fmla="*/ 1305 h 2503"/>
              <a:gd name="T90" fmla="*/ 40 w 3060"/>
              <a:gd name="T91" fmla="*/ 1267 h 2503"/>
              <a:gd name="T92" fmla="*/ 830 w 3060"/>
              <a:gd name="T93" fmla="*/ 537 h 2503"/>
              <a:gd name="T94" fmla="*/ 837 w 3060"/>
              <a:gd name="T95" fmla="*/ 529 h 2503"/>
              <a:gd name="T96" fmla="*/ 856 w 3060"/>
              <a:gd name="T97" fmla="*/ 510 h 2503"/>
              <a:gd name="T98" fmla="*/ 883 w 3060"/>
              <a:gd name="T99" fmla="*/ 484 h 2503"/>
              <a:gd name="T100" fmla="*/ 917 w 3060"/>
              <a:gd name="T101" fmla="*/ 456 h 2503"/>
              <a:gd name="T102" fmla="*/ 953 w 3060"/>
              <a:gd name="T103" fmla="*/ 433 h 2503"/>
              <a:gd name="T104" fmla="*/ 989 w 3060"/>
              <a:gd name="T105" fmla="*/ 419 h 2503"/>
              <a:gd name="T106" fmla="*/ 1067 w 3060"/>
              <a:gd name="T107" fmla="*/ 417 h 2503"/>
              <a:gd name="T108" fmla="*/ 1070 w 3060"/>
              <a:gd name="T109" fmla="*/ 113 h 2503"/>
              <a:gd name="T110" fmla="*/ 1091 w 3060"/>
              <a:gd name="T111" fmla="*/ 63 h 2503"/>
              <a:gd name="T112" fmla="*/ 1129 w 3060"/>
              <a:gd name="T113" fmla="*/ 25 h 2503"/>
              <a:gd name="T114" fmla="*/ 1179 w 3060"/>
              <a:gd name="T115" fmla="*/ 4 h 2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60" h="2503">
                <a:moveTo>
                  <a:pt x="1097" y="767"/>
                </a:moveTo>
                <a:lnTo>
                  <a:pt x="1097" y="767"/>
                </a:lnTo>
                <a:lnTo>
                  <a:pt x="1085" y="782"/>
                </a:lnTo>
                <a:lnTo>
                  <a:pt x="1072" y="792"/>
                </a:lnTo>
                <a:lnTo>
                  <a:pt x="355" y="1454"/>
                </a:lnTo>
                <a:lnTo>
                  <a:pt x="355" y="2153"/>
                </a:lnTo>
                <a:lnTo>
                  <a:pt x="2706" y="2153"/>
                </a:lnTo>
                <a:lnTo>
                  <a:pt x="2706" y="1454"/>
                </a:lnTo>
                <a:lnTo>
                  <a:pt x="1989" y="792"/>
                </a:lnTo>
                <a:lnTo>
                  <a:pt x="1975" y="779"/>
                </a:lnTo>
                <a:lnTo>
                  <a:pt x="1964" y="767"/>
                </a:lnTo>
                <a:lnTo>
                  <a:pt x="1097" y="767"/>
                </a:lnTo>
                <a:close/>
                <a:moveTo>
                  <a:pt x="1208" y="0"/>
                </a:moveTo>
                <a:lnTo>
                  <a:pt x="1237" y="4"/>
                </a:lnTo>
                <a:lnTo>
                  <a:pt x="1264" y="12"/>
                </a:lnTo>
                <a:lnTo>
                  <a:pt x="1288" y="25"/>
                </a:lnTo>
                <a:lnTo>
                  <a:pt x="1309" y="42"/>
                </a:lnTo>
                <a:lnTo>
                  <a:pt x="1326" y="63"/>
                </a:lnTo>
                <a:lnTo>
                  <a:pt x="1339" y="86"/>
                </a:lnTo>
                <a:lnTo>
                  <a:pt x="1348" y="113"/>
                </a:lnTo>
                <a:lnTo>
                  <a:pt x="1350" y="141"/>
                </a:lnTo>
                <a:lnTo>
                  <a:pt x="1350" y="417"/>
                </a:lnTo>
                <a:lnTo>
                  <a:pt x="1711" y="417"/>
                </a:lnTo>
                <a:lnTo>
                  <a:pt x="1711" y="141"/>
                </a:lnTo>
                <a:lnTo>
                  <a:pt x="1713" y="113"/>
                </a:lnTo>
                <a:lnTo>
                  <a:pt x="1722" y="86"/>
                </a:lnTo>
                <a:lnTo>
                  <a:pt x="1734" y="63"/>
                </a:lnTo>
                <a:lnTo>
                  <a:pt x="1752" y="42"/>
                </a:lnTo>
                <a:lnTo>
                  <a:pt x="1773" y="25"/>
                </a:lnTo>
                <a:lnTo>
                  <a:pt x="1797" y="12"/>
                </a:lnTo>
                <a:lnTo>
                  <a:pt x="1824" y="4"/>
                </a:lnTo>
                <a:lnTo>
                  <a:pt x="1853" y="0"/>
                </a:lnTo>
                <a:lnTo>
                  <a:pt x="1880" y="4"/>
                </a:lnTo>
                <a:lnTo>
                  <a:pt x="1907" y="12"/>
                </a:lnTo>
                <a:lnTo>
                  <a:pt x="1932" y="25"/>
                </a:lnTo>
                <a:lnTo>
                  <a:pt x="1952" y="42"/>
                </a:lnTo>
                <a:lnTo>
                  <a:pt x="1970" y="63"/>
                </a:lnTo>
                <a:lnTo>
                  <a:pt x="1982" y="86"/>
                </a:lnTo>
                <a:lnTo>
                  <a:pt x="1991" y="113"/>
                </a:lnTo>
                <a:lnTo>
                  <a:pt x="1994" y="141"/>
                </a:lnTo>
                <a:lnTo>
                  <a:pt x="1994" y="417"/>
                </a:lnTo>
                <a:lnTo>
                  <a:pt x="2054" y="417"/>
                </a:lnTo>
                <a:lnTo>
                  <a:pt x="2072" y="419"/>
                </a:lnTo>
                <a:lnTo>
                  <a:pt x="2089" y="424"/>
                </a:lnTo>
                <a:lnTo>
                  <a:pt x="2107" y="433"/>
                </a:lnTo>
                <a:lnTo>
                  <a:pt x="2126" y="445"/>
                </a:lnTo>
                <a:lnTo>
                  <a:pt x="2144" y="456"/>
                </a:lnTo>
                <a:lnTo>
                  <a:pt x="2161" y="470"/>
                </a:lnTo>
                <a:lnTo>
                  <a:pt x="2178" y="484"/>
                </a:lnTo>
                <a:lnTo>
                  <a:pt x="2192" y="498"/>
                </a:lnTo>
                <a:lnTo>
                  <a:pt x="2205" y="510"/>
                </a:lnTo>
                <a:lnTo>
                  <a:pt x="2215" y="521"/>
                </a:lnTo>
                <a:lnTo>
                  <a:pt x="2224" y="529"/>
                </a:lnTo>
                <a:lnTo>
                  <a:pt x="2229" y="535"/>
                </a:lnTo>
                <a:lnTo>
                  <a:pt x="2230" y="537"/>
                </a:lnTo>
                <a:lnTo>
                  <a:pt x="3007" y="1252"/>
                </a:lnTo>
                <a:lnTo>
                  <a:pt x="3021" y="1267"/>
                </a:lnTo>
                <a:lnTo>
                  <a:pt x="3034" y="1285"/>
                </a:lnTo>
                <a:lnTo>
                  <a:pt x="3044" y="1305"/>
                </a:lnTo>
                <a:lnTo>
                  <a:pt x="3053" y="1325"/>
                </a:lnTo>
                <a:lnTo>
                  <a:pt x="3058" y="1346"/>
                </a:lnTo>
                <a:lnTo>
                  <a:pt x="3060" y="1364"/>
                </a:lnTo>
                <a:lnTo>
                  <a:pt x="3060" y="2247"/>
                </a:lnTo>
                <a:lnTo>
                  <a:pt x="3057" y="2285"/>
                </a:lnTo>
                <a:lnTo>
                  <a:pt x="3049" y="2321"/>
                </a:lnTo>
                <a:lnTo>
                  <a:pt x="3036" y="2355"/>
                </a:lnTo>
                <a:lnTo>
                  <a:pt x="3017" y="2386"/>
                </a:lnTo>
                <a:lnTo>
                  <a:pt x="2996" y="2415"/>
                </a:lnTo>
                <a:lnTo>
                  <a:pt x="2970" y="2440"/>
                </a:lnTo>
                <a:lnTo>
                  <a:pt x="2941" y="2462"/>
                </a:lnTo>
                <a:lnTo>
                  <a:pt x="2909" y="2480"/>
                </a:lnTo>
                <a:lnTo>
                  <a:pt x="2875" y="2492"/>
                </a:lnTo>
                <a:lnTo>
                  <a:pt x="2838" y="2501"/>
                </a:lnTo>
                <a:lnTo>
                  <a:pt x="2800" y="2503"/>
                </a:lnTo>
                <a:lnTo>
                  <a:pt x="261" y="2503"/>
                </a:lnTo>
                <a:lnTo>
                  <a:pt x="223" y="2501"/>
                </a:lnTo>
                <a:lnTo>
                  <a:pt x="186" y="2492"/>
                </a:lnTo>
                <a:lnTo>
                  <a:pt x="152" y="2480"/>
                </a:lnTo>
                <a:lnTo>
                  <a:pt x="120" y="2462"/>
                </a:lnTo>
                <a:lnTo>
                  <a:pt x="91" y="2440"/>
                </a:lnTo>
                <a:lnTo>
                  <a:pt x="65" y="2415"/>
                </a:lnTo>
                <a:lnTo>
                  <a:pt x="42" y="2386"/>
                </a:lnTo>
                <a:lnTo>
                  <a:pt x="25" y="2355"/>
                </a:lnTo>
                <a:lnTo>
                  <a:pt x="12" y="2321"/>
                </a:lnTo>
                <a:lnTo>
                  <a:pt x="4" y="2285"/>
                </a:lnTo>
                <a:lnTo>
                  <a:pt x="0" y="2247"/>
                </a:lnTo>
                <a:lnTo>
                  <a:pt x="0" y="1364"/>
                </a:lnTo>
                <a:lnTo>
                  <a:pt x="3" y="1346"/>
                </a:lnTo>
                <a:lnTo>
                  <a:pt x="8" y="1325"/>
                </a:lnTo>
                <a:lnTo>
                  <a:pt x="17" y="1305"/>
                </a:lnTo>
                <a:lnTo>
                  <a:pt x="27" y="1285"/>
                </a:lnTo>
                <a:lnTo>
                  <a:pt x="40" y="1267"/>
                </a:lnTo>
                <a:lnTo>
                  <a:pt x="55" y="1252"/>
                </a:lnTo>
                <a:lnTo>
                  <a:pt x="830" y="537"/>
                </a:lnTo>
                <a:lnTo>
                  <a:pt x="833" y="535"/>
                </a:lnTo>
                <a:lnTo>
                  <a:pt x="837" y="529"/>
                </a:lnTo>
                <a:lnTo>
                  <a:pt x="845" y="521"/>
                </a:lnTo>
                <a:lnTo>
                  <a:pt x="856" y="510"/>
                </a:lnTo>
                <a:lnTo>
                  <a:pt x="869" y="498"/>
                </a:lnTo>
                <a:lnTo>
                  <a:pt x="883" y="484"/>
                </a:lnTo>
                <a:lnTo>
                  <a:pt x="900" y="470"/>
                </a:lnTo>
                <a:lnTo>
                  <a:pt x="917" y="456"/>
                </a:lnTo>
                <a:lnTo>
                  <a:pt x="935" y="445"/>
                </a:lnTo>
                <a:lnTo>
                  <a:pt x="953" y="433"/>
                </a:lnTo>
                <a:lnTo>
                  <a:pt x="972" y="424"/>
                </a:lnTo>
                <a:lnTo>
                  <a:pt x="989" y="419"/>
                </a:lnTo>
                <a:lnTo>
                  <a:pt x="1006" y="417"/>
                </a:lnTo>
                <a:lnTo>
                  <a:pt x="1067" y="417"/>
                </a:lnTo>
                <a:lnTo>
                  <a:pt x="1067" y="141"/>
                </a:lnTo>
                <a:lnTo>
                  <a:pt x="1070" y="113"/>
                </a:lnTo>
                <a:lnTo>
                  <a:pt x="1078" y="86"/>
                </a:lnTo>
                <a:lnTo>
                  <a:pt x="1091" y="63"/>
                </a:lnTo>
                <a:lnTo>
                  <a:pt x="1108" y="42"/>
                </a:lnTo>
                <a:lnTo>
                  <a:pt x="1129" y="25"/>
                </a:lnTo>
                <a:lnTo>
                  <a:pt x="1154" y="12"/>
                </a:lnTo>
                <a:lnTo>
                  <a:pt x="1179" y="4"/>
                </a:lnTo>
                <a:lnTo>
                  <a:pt x="120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11" name="Freeform 567">
            <a:extLst>
              <a:ext uri="{FF2B5EF4-FFF2-40B4-BE49-F238E27FC236}">
                <a16:creationId xmlns:a16="http://schemas.microsoft.com/office/drawing/2014/main" id="{AD45DF14-A98B-3F58-7172-6E18033EE555}"/>
              </a:ext>
            </a:extLst>
          </p:cNvPr>
          <p:cNvSpPr>
            <a:spLocks/>
          </p:cNvSpPr>
          <p:nvPr/>
        </p:nvSpPr>
        <p:spPr bwMode="auto">
          <a:xfrm>
            <a:off x="1836787" y="5183180"/>
            <a:ext cx="305996" cy="117059"/>
          </a:xfrm>
          <a:custGeom>
            <a:avLst/>
            <a:gdLst>
              <a:gd name="T0" fmla="*/ 2215 w 3278"/>
              <a:gd name="T1" fmla="*/ 0 h 1261"/>
              <a:gd name="T2" fmla="*/ 2379 w 3278"/>
              <a:gd name="T3" fmla="*/ 12 h 1261"/>
              <a:gd name="T4" fmla="*/ 2536 w 3278"/>
              <a:gd name="T5" fmla="*/ 48 h 1261"/>
              <a:gd name="T6" fmla="*/ 2683 w 3278"/>
              <a:gd name="T7" fmla="*/ 107 h 1261"/>
              <a:gd name="T8" fmla="*/ 2817 w 3278"/>
              <a:gd name="T9" fmla="*/ 184 h 1261"/>
              <a:gd name="T10" fmla="*/ 2939 w 3278"/>
              <a:gd name="T11" fmla="*/ 280 h 1261"/>
              <a:gd name="T12" fmla="*/ 3045 w 3278"/>
              <a:gd name="T13" fmla="*/ 393 h 1261"/>
              <a:gd name="T14" fmla="*/ 3133 w 3278"/>
              <a:gd name="T15" fmla="*/ 520 h 1261"/>
              <a:gd name="T16" fmla="*/ 3203 w 3278"/>
              <a:gd name="T17" fmla="*/ 659 h 1261"/>
              <a:gd name="T18" fmla="*/ 3250 w 3278"/>
              <a:gd name="T19" fmla="*/ 808 h 1261"/>
              <a:gd name="T20" fmla="*/ 3275 w 3278"/>
              <a:gd name="T21" fmla="*/ 967 h 1261"/>
              <a:gd name="T22" fmla="*/ 3278 w 3278"/>
              <a:gd name="T23" fmla="*/ 1190 h 1261"/>
              <a:gd name="T24" fmla="*/ 3268 w 3278"/>
              <a:gd name="T25" fmla="*/ 1226 h 1261"/>
              <a:gd name="T26" fmla="*/ 3242 w 3278"/>
              <a:gd name="T27" fmla="*/ 1251 h 1261"/>
              <a:gd name="T28" fmla="*/ 3206 w 3278"/>
              <a:gd name="T29" fmla="*/ 1261 h 1261"/>
              <a:gd name="T30" fmla="*/ 2521 w 3278"/>
              <a:gd name="T31" fmla="*/ 1258 h 1261"/>
              <a:gd name="T32" fmla="*/ 2464 w 3278"/>
              <a:gd name="T33" fmla="*/ 1237 h 1261"/>
              <a:gd name="T34" fmla="*/ 2418 w 3278"/>
              <a:gd name="T35" fmla="*/ 1198 h 1261"/>
              <a:gd name="T36" fmla="*/ 2387 w 3278"/>
              <a:gd name="T37" fmla="*/ 1148 h 1261"/>
              <a:gd name="T38" fmla="*/ 2376 w 3278"/>
              <a:gd name="T39" fmla="*/ 1086 h 1261"/>
              <a:gd name="T40" fmla="*/ 2373 w 3278"/>
              <a:gd name="T41" fmla="*/ 694 h 1261"/>
              <a:gd name="T42" fmla="*/ 2351 w 3278"/>
              <a:gd name="T43" fmla="*/ 638 h 1261"/>
              <a:gd name="T44" fmla="*/ 2313 w 3278"/>
              <a:gd name="T45" fmla="*/ 592 h 1261"/>
              <a:gd name="T46" fmla="*/ 2260 w 3278"/>
              <a:gd name="T47" fmla="*/ 561 h 1261"/>
              <a:gd name="T48" fmla="*/ 2199 w 3278"/>
              <a:gd name="T49" fmla="*/ 551 h 1261"/>
              <a:gd name="T50" fmla="*/ 1048 w 3278"/>
              <a:gd name="T51" fmla="*/ 554 h 1261"/>
              <a:gd name="T52" fmla="*/ 991 w 3278"/>
              <a:gd name="T53" fmla="*/ 574 h 1261"/>
              <a:gd name="T54" fmla="*/ 945 w 3278"/>
              <a:gd name="T55" fmla="*/ 613 h 1261"/>
              <a:gd name="T56" fmla="*/ 914 w 3278"/>
              <a:gd name="T57" fmla="*/ 664 h 1261"/>
              <a:gd name="T58" fmla="*/ 903 w 3278"/>
              <a:gd name="T59" fmla="*/ 726 h 1261"/>
              <a:gd name="T60" fmla="*/ 900 w 3278"/>
              <a:gd name="T61" fmla="*/ 1118 h 1261"/>
              <a:gd name="T62" fmla="*/ 878 w 3278"/>
              <a:gd name="T63" fmla="*/ 1174 h 1261"/>
              <a:gd name="T64" fmla="*/ 840 w 3278"/>
              <a:gd name="T65" fmla="*/ 1220 h 1261"/>
              <a:gd name="T66" fmla="*/ 788 w 3278"/>
              <a:gd name="T67" fmla="*/ 1250 h 1261"/>
              <a:gd name="T68" fmla="*/ 726 w 3278"/>
              <a:gd name="T69" fmla="*/ 1261 h 1261"/>
              <a:gd name="T70" fmla="*/ 54 w 3278"/>
              <a:gd name="T71" fmla="*/ 1259 h 1261"/>
              <a:gd name="T72" fmla="*/ 21 w 3278"/>
              <a:gd name="T73" fmla="*/ 1240 h 1261"/>
              <a:gd name="T74" fmla="*/ 3 w 3278"/>
              <a:gd name="T75" fmla="*/ 1209 h 1261"/>
              <a:gd name="T76" fmla="*/ 0 w 3278"/>
              <a:gd name="T77" fmla="*/ 1049 h 1261"/>
              <a:gd name="T78" fmla="*/ 13 w 3278"/>
              <a:gd name="T79" fmla="*/ 887 h 1261"/>
              <a:gd name="T80" fmla="*/ 49 w 3278"/>
              <a:gd name="T81" fmla="*/ 733 h 1261"/>
              <a:gd name="T82" fmla="*/ 108 w 3278"/>
              <a:gd name="T83" fmla="*/ 588 h 1261"/>
              <a:gd name="T84" fmla="*/ 188 w 3278"/>
              <a:gd name="T85" fmla="*/ 454 h 1261"/>
              <a:gd name="T86" fmla="*/ 284 w 3278"/>
              <a:gd name="T87" fmla="*/ 335 h 1261"/>
              <a:gd name="T88" fmla="*/ 398 w 3278"/>
              <a:gd name="T89" fmla="*/ 231 h 1261"/>
              <a:gd name="T90" fmla="*/ 527 w 3278"/>
              <a:gd name="T91" fmla="*/ 143 h 1261"/>
              <a:gd name="T92" fmla="*/ 668 w 3278"/>
              <a:gd name="T93" fmla="*/ 75 h 1261"/>
              <a:gd name="T94" fmla="*/ 820 w 3278"/>
              <a:gd name="T95" fmla="*/ 27 h 1261"/>
              <a:gd name="T96" fmla="*/ 980 w 3278"/>
              <a:gd name="T97" fmla="*/ 3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78" h="1261">
                <a:moveTo>
                  <a:pt x="1064" y="0"/>
                </a:moveTo>
                <a:lnTo>
                  <a:pt x="2215" y="0"/>
                </a:lnTo>
                <a:lnTo>
                  <a:pt x="2299" y="3"/>
                </a:lnTo>
                <a:lnTo>
                  <a:pt x="2379" y="12"/>
                </a:lnTo>
                <a:lnTo>
                  <a:pt x="2459" y="27"/>
                </a:lnTo>
                <a:lnTo>
                  <a:pt x="2536" y="48"/>
                </a:lnTo>
                <a:lnTo>
                  <a:pt x="2611" y="75"/>
                </a:lnTo>
                <a:lnTo>
                  <a:pt x="2683" y="107"/>
                </a:lnTo>
                <a:lnTo>
                  <a:pt x="2752" y="143"/>
                </a:lnTo>
                <a:lnTo>
                  <a:pt x="2817" y="184"/>
                </a:lnTo>
                <a:lnTo>
                  <a:pt x="2881" y="231"/>
                </a:lnTo>
                <a:lnTo>
                  <a:pt x="2939" y="280"/>
                </a:lnTo>
                <a:lnTo>
                  <a:pt x="2994" y="335"/>
                </a:lnTo>
                <a:lnTo>
                  <a:pt x="3045" y="393"/>
                </a:lnTo>
                <a:lnTo>
                  <a:pt x="3091" y="454"/>
                </a:lnTo>
                <a:lnTo>
                  <a:pt x="3133" y="520"/>
                </a:lnTo>
                <a:lnTo>
                  <a:pt x="3171" y="588"/>
                </a:lnTo>
                <a:lnTo>
                  <a:pt x="3203" y="659"/>
                </a:lnTo>
                <a:lnTo>
                  <a:pt x="3228" y="733"/>
                </a:lnTo>
                <a:lnTo>
                  <a:pt x="3250" y="808"/>
                </a:lnTo>
                <a:lnTo>
                  <a:pt x="3266" y="887"/>
                </a:lnTo>
                <a:lnTo>
                  <a:pt x="3275" y="967"/>
                </a:lnTo>
                <a:lnTo>
                  <a:pt x="3278" y="1049"/>
                </a:lnTo>
                <a:lnTo>
                  <a:pt x="3278" y="1190"/>
                </a:lnTo>
                <a:lnTo>
                  <a:pt x="3276" y="1209"/>
                </a:lnTo>
                <a:lnTo>
                  <a:pt x="3268" y="1226"/>
                </a:lnTo>
                <a:lnTo>
                  <a:pt x="3257" y="1240"/>
                </a:lnTo>
                <a:lnTo>
                  <a:pt x="3242" y="1251"/>
                </a:lnTo>
                <a:lnTo>
                  <a:pt x="3225" y="1259"/>
                </a:lnTo>
                <a:lnTo>
                  <a:pt x="3206" y="1261"/>
                </a:lnTo>
                <a:lnTo>
                  <a:pt x="2553" y="1261"/>
                </a:lnTo>
                <a:lnTo>
                  <a:pt x="2521" y="1258"/>
                </a:lnTo>
                <a:lnTo>
                  <a:pt x="2491" y="1250"/>
                </a:lnTo>
                <a:lnTo>
                  <a:pt x="2464" y="1237"/>
                </a:lnTo>
                <a:lnTo>
                  <a:pt x="2438" y="1220"/>
                </a:lnTo>
                <a:lnTo>
                  <a:pt x="2418" y="1198"/>
                </a:lnTo>
                <a:lnTo>
                  <a:pt x="2400" y="1174"/>
                </a:lnTo>
                <a:lnTo>
                  <a:pt x="2387" y="1148"/>
                </a:lnTo>
                <a:lnTo>
                  <a:pt x="2378" y="1118"/>
                </a:lnTo>
                <a:lnTo>
                  <a:pt x="2376" y="1086"/>
                </a:lnTo>
                <a:lnTo>
                  <a:pt x="2376" y="726"/>
                </a:lnTo>
                <a:lnTo>
                  <a:pt x="2373" y="694"/>
                </a:lnTo>
                <a:lnTo>
                  <a:pt x="2365" y="664"/>
                </a:lnTo>
                <a:lnTo>
                  <a:pt x="2351" y="638"/>
                </a:lnTo>
                <a:lnTo>
                  <a:pt x="2334" y="613"/>
                </a:lnTo>
                <a:lnTo>
                  <a:pt x="2313" y="592"/>
                </a:lnTo>
                <a:lnTo>
                  <a:pt x="2288" y="574"/>
                </a:lnTo>
                <a:lnTo>
                  <a:pt x="2260" y="561"/>
                </a:lnTo>
                <a:lnTo>
                  <a:pt x="2231" y="554"/>
                </a:lnTo>
                <a:lnTo>
                  <a:pt x="2199" y="551"/>
                </a:lnTo>
                <a:lnTo>
                  <a:pt x="1080" y="551"/>
                </a:lnTo>
                <a:lnTo>
                  <a:pt x="1048" y="554"/>
                </a:lnTo>
                <a:lnTo>
                  <a:pt x="1019" y="561"/>
                </a:lnTo>
                <a:lnTo>
                  <a:pt x="991" y="574"/>
                </a:lnTo>
                <a:lnTo>
                  <a:pt x="966" y="592"/>
                </a:lnTo>
                <a:lnTo>
                  <a:pt x="945" y="613"/>
                </a:lnTo>
                <a:lnTo>
                  <a:pt x="928" y="638"/>
                </a:lnTo>
                <a:lnTo>
                  <a:pt x="914" y="664"/>
                </a:lnTo>
                <a:lnTo>
                  <a:pt x="906" y="694"/>
                </a:lnTo>
                <a:lnTo>
                  <a:pt x="903" y="726"/>
                </a:lnTo>
                <a:lnTo>
                  <a:pt x="903" y="1086"/>
                </a:lnTo>
                <a:lnTo>
                  <a:pt x="900" y="1118"/>
                </a:lnTo>
                <a:lnTo>
                  <a:pt x="892" y="1148"/>
                </a:lnTo>
                <a:lnTo>
                  <a:pt x="878" y="1174"/>
                </a:lnTo>
                <a:lnTo>
                  <a:pt x="861" y="1198"/>
                </a:lnTo>
                <a:lnTo>
                  <a:pt x="840" y="1220"/>
                </a:lnTo>
                <a:lnTo>
                  <a:pt x="815" y="1237"/>
                </a:lnTo>
                <a:lnTo>
                  <a:pt x="788" y="1250"/>
                </a:lnTo>
                <a:lnTo>
                  <a:pt x="758" y="1258"/>
                </a:lnTo>
                <a:lnTo>
                  <a:pt x="726" y="1261"/>
                </a:lnTo>
                <a:lnTo>
                  <a:pt x="73" y="1261"/>
                </a:lnTo>
                <a:lnTo>
                  <a:pt x="54" y="1259"/>
                </a:lnTo>
                <a:lnTo>
                  <a:pt x="36" y="1251"/>
                </a:lnTo>
                <a:lnTo>
                  <a:pt x="21" y="1240"/>
                </a:lnTo>
                <a:lnTo>
                  <a:pt x="11" y="1226"/>
                </a:lnTo>
                <a:lnTo>
                  <a:pt x="3" y="1209"/>
                </a:lnTo>
                <a:lnTo>
                  <a:pt x="0" y="1190"/>
                </a:lnTo>
                <a:lnTo>
                  <a:pt x="0" y="1049"/>
                </a:lnTo>
                <a:lnTo>
                  <a:pt x="3" y="967"/>
                </a:lnTo>
                <a:lnTo>
                  <a:pt x="13" y="887"/>
                </a:lnTo>
                <a:lnTo>
                  <a:pt x="29" y="808"/>
                </a:lnTo>
                <a:lnTo>
                  <a:pt x="49" y="733"/>
                </a:lnTo>
                <a:lnTo>
                  <a:pt x="76" y="659"/>
                </a:lnTo>
                <a:lnTo>
                  <a:pt x="108" y="588"/>
                </a:lnTo>
                <a:lnTo>
                  <a:pt x="146" y="520"/>
                </a:lnTo>
                <a:lnTo>
                  <a:pt x="188" y="454"/>
                </a:lnTo>
                <a:lnTo>
                  <a:pt x="234" y="393"/>
                </a:lnTo>
                <a:lnTo>
                  <a:pt x="284" y="335"/>
                </a:lnTo>
                <a:lnTo>
                  <a:pt x="340" y="280"/>
                </a:lnTo>
                <a:lnTo>
                  <a:pt x="398" y="231"/>
                </a:lnTo>
                <a:lnTo>
                  <a:pt x="462" y="184"/>
                </a:lnTo>
                <a:lnTo>
                  <a:pt x="527" y="143"/>
                </a:lnTo>
                <a:lnTo>
                  <a:pt x="596" y="107"/>
                </a:lnTo>
                <a:lnTo>
                  <a:pt x="668" y="75"/>
                </a:lnTo>
                <a:lnTo>
                  <a:pt x="743" y="48"/>
                </a:lnTo>
                <a:lnTo>
                  <a:pt x="820" y="27"/>
                </a:lnTo>
                <a:lnTo>
                  <a:pt x="899" y="12"/>
                </a:lnTo>
                <a:lnTo>
                  <a:pt x="980" y="3"/>
                </a:lnTo>
                <a:lnTo>
                  <a:pt x="106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12" name="Freeform 568">
            <a:extLst>
              <a:ext uri="{FF2B5EF4-FFF2-40B4-BE49-F238E27FC236}">
                <a16:creationId xmlns:a16="http://schemas.microsoft.com/office/drawing/2014/main" id="{70AA0F42-DEF2-28F1-5C6F-608AE9DD780B}"/>
              </a:ext>
            </a:extLst>
          </p:cNvPr>
          <p:cNvSpPr>
            <a:spLocks noEditPoints="1"/>
          </p:cNvSpPr>
          <p:nvPr/>
        </p:nvSpPr>
        <p:spPr bwMode="auto">
          <a:xfrm>
            <a:off x="1939470" y="5349527"/>
            <a:ext cx="100630" cy="99603"/>
          </a:xfrm>
          <a:custGeom>
            <a:avLst/>
            <a:gdLst>
              <a:gd name="T0" fmla="*/ 515 w 1083"/>
              <a:gd name="T1" fmla="*/ 406 h 1067"/>
              <a:gd name="T2" fmla="*/ 467 w 1083"/>
              <a:gd name="T3" fmla="*/ 425 h 1067"/>
              <a:gd name="T4" fmla="*/ 432 w 1083"/>
              <a:gd name="T5" fmla="*/ 460 h 1067"/>
              <a:gd name="T6" fmla="*/ 412 w 1083"/>
              <a:gd name="T7" fmla="*/ 507 h 1067"/>
              <a:gd name="T8" fmla="*/ 412 w 1083"/>
              <a:gd name="T9" fmla="*/ 560 h 1067"/>
              <a:gd name="T10" fmla="*/ 432 w 1083"/>
              <a:gd name="T11" fmla="*/ 606 h 1067"/>
              <a:gd name="T12" fmla="*/ 467 w 1083"/>
              <a:gd name="T13" fmla="*/ 641 h 1067"/>
              <a:gd name="T14" fmla="*/ 515 w 1083"/>
              <a:gd name="T15" fmla="*/ 661 h 1067"/>
              <a:gd name="T16" fmla="*/ 568 w 1083"/>
              <a:gd name="T17" fmla="*/ 661 h 1067"/>
              <a:gd name="T18" fmla="*/ 616 w 1083"/>
              <a:gd name="T19" fmla="*/ 641 h 1067"/>
              <a:gd name="T20" fmla="*/ 651 w 1083"/>
              <a:gd name="T21" fmla="*/ 606 h 1067"/>
              <a:gd name="T22" fmla="*/ 670 w 1083"/>
              <a:gd name="T23" fmla="*/ 560 h 1067"/>
              <a:gd name="T24" fmla="*/ 670 w 1083"/>
              <a:gd name="T25" fmla="*/ 507 h 1067"/>
              <a:gd name="T26" fmla="*/ 651 w 1083"/>
              <a:gd name="T27" fmla="*/ 460 h 1067"/>
              <a:gd name="T28" fmla="*/ 616 w 1083"/>
              <a:gd name="T29" fmla="*/ 425 h 1067"/>
              <a:gd name="T30" fmla="*/ 568 w 1083"/>
              <a:gd name="T31" fmla="*/ 406 h 1067"/>
              <a:gd name="T32" fmla="*/ 541 w 1083"/>
              <a:gd name="T33" fmla="*/ 0 h 1067"/>
              <a:gd name="T34" fmla="*/ 657 w 1083"/>
              <a:gd name="T35" fmla="*/ 11 h 1067"/>
              <a:gd name="T36" fmla="*/ 765 w 1083"/>
              <a:gd name="T37" fmla="*/ 46 h 1067"/>
              <a:gd name="T38" fmla="*/ 861 w 1083"/>
              <a:gd name="T39" fmla="*/ 103 h 1067"/>
              <a:gd name="T40" fmla="*/ 943 w 1083"/>
              <a:gd name="T41" fmla="*/ 176 h 1067"/>
              <a:gd name="T42" fmla="*/ 1008 w 1083"/>
              <a:gd name="T43" fmla="*/ 264 h 1067"/>
              <a:gd name="T44" fmla="*/ 1055 w 1083"/>
              <a:gd name="T45" fmla="*/ 364 h 1067"/>
              <a:gd name="T46" fmla="*/ 1079 w 1083"/>
              <a:gd name="T47" fmla="*/ 475 h 1067"/>
              <a:gd name="T48" fmla="*/ 1079 w 1083"/>
              <a:gd name="T49" fmla="*/ 591 h 1067"/>
              <a:gd name="T50" fmla="*/ 1055 w 1083"/>
              <a:gd name="T51" fmla="*/ 702 h 1067"/>
              <a:gd name="T52" fmla="*/ 1008 w 1083"/>
              <a:gd name="T53" fmla="*/ 802 h 1067"/>
              <a:gd name="T54" fmla="*/ 943 w 1083"/>
              <a:gd name="T55" fmla="*/ 891 h 1067"/>
              <a:gd name="T56" fmla="*/ 861 w 1083"/>
              <a:gd name="T57" fmla="*/ 964 h 1067"/>
              <a:gd name="T58" fmla="*/ 765 w 1083"/>
              <a:gd name="T59" fmla="*/ 1020 h 1067"/>
              <a:gd name="T60" fmla="*/ 657 w 1083"/>
              <a:gd name="T61" fmla="*/ 1055 h 1067"/>
              <a:gd name="T62" fmla="*/ 541 w 1083"/>
              <a:gd name="T63" fmla="*/ 1067 h 1067"/>
              <a:gd name="T64" fmla="*/ 425 w 1083"/>
              <a:gd name="T65" fmla="*/ 1055 h 1067"/>
              <a:gd name="T66" fmla="*/ 318 w 1083"/>
              <a:gd name="T67" fmla="*/ 1020 h 1067"/>
              <a:gd name="T68" fmla="*/ 223 w 1083"/>
              <a:gd name="T69" fmla="*/ 964 h 1067"/>
              <a:gd name="T70" fmla="*/ 140 w 1083"/>
              <a:gd name="T71" fmla="*/ 891 h 1067"/>
              <a:gd name="T72" fmla="*/ 74 w 1083"/>
              <a:gd name="T73" fmla="*/ 802 h 1067"/>
              <a:gd name="T74" fmla="*/ 28 w 1083"/>
              <a:gd name="T75" fmla="*/ 702 h 1067"/>
              <a:gd name="T76" fmla="*/ 4 w 1083"/>
              <a:gd name="T77" fmla="*/ 591 h 1067"/>
              <a:gd name="T78" fmla="*/ 4 w 1083"/>
              <a:gd name="T79" fmla="*/ 475 h 1067"/>
              <a:gd name="T80" fmla="*/ 28 w 1083"/>
              <a:gd name="T81" fmla="*/ 364 h 1067"/>
              <a:gd name="T82" fmla="*/ 74 w 1083"/>
              <a:gd name="T83" fmla="*/ 264 h 1067"/>
              <a:gd name="T84" fmla="*/ 140 w 1083"/>
              <a:gd name="T85" fmla="*/ 176 h 1067"/>
              <a:gd name="T86" fmla="*/ 223 w 1083"/>
              <a:gd name="T87" fmla="*/ 103 h 1067"/>
              <a:gd name="T88" fmla="*/ 318 w 1083"/>
              <a:gd name="T89" fmla="*/ 46 h 1067"/>
              <a:gd name="T90" fmla="*/ 425 w 1083"/>
              <a:gd name="T91" fmla="*/ 11 h 1067"/>
              <a:gd name="T92" fmla="*/ 541 w 1083"/>
              <a:gd name="T93" fmla="*/ 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83" h="1067">
                <a:moveTo>
                  <a:pt x="541" y="403"/>
                </a:moveTo>
                <a:lnTo>
                  <a:pt x="515" y="406"/>
                </a:lnTo>
                <a:lnTo>
                  <a:pt x="490" y="413"/>
                </a:lnTo>
                <a:lnTo>
                  <a:pt x="467" y="425"/>
                </a:lnTo>
                <a:lnTo>
                  <a:pt x="448" y="441"/>
                </a:lnTo>
                <a:lnTo>
                  <a:pt x="432" y="460"/>
                </a:lnTo>
                <a:lnTo>
                  <a:pt x="420" y="482"/>
                </a:lnTo>
                <a:lnTo>
                  <a:pt x="412" y="507"/>
                </a:lnTo>
                <a:lnTo>
                  <a:pt x="409" y="533"/>
                </a:lnTo>
                <a:lnTo>
                  <a:pt x="412" y="560"/>
                </a:lnTo>
                <a:lnTo>
                  <a:pt x="420" y="584"/>
                </a:lnTo>
                <a:lnTo>
                  <a:pt x="432" y="606"/>
                </a:lnTo>
                <a:lnTo>
                  <a:pt x="448" y="625"/>
                </a:lnTo>
                <a:lnTo>
                  <a:pt x="467" y="641"/>
                </a:lnTo>
                <a:lnTo>
                  <a:pt x="490" y="653"/>
                </a:lnTo>
                <a:lnTo>
                  <a:pt x="515" y="661"/>
                </a:lnTo>
                <a:lnTo>
                  <a:pt x="541" y="663"/>
                </a:lnTo>
                <a:lnTo>
                  <a:pt x="568" y="661"/>
                </a:lnTo>
                <a:lnTo>
                  <a:pt x="593" y="653"/>
                </a:lnTo>
                <a:lnTo>
                  <a:pt x="616" y="641"/>
                </a:lnTo>
                <a:lnTo>
                  <a:pt x="635" y="625"/>
                </a:lnTo>
                <a:lnTo>
                  <a:pt x="651" y="606"/>
                </a:lnTo>
                <a:lnTo>
                  <a:pt x="663" y="584"/>
                </a:lnTo>
                <a:lnTo>
                  <a:pt x="670" y="560"/>
                </a:lnTo>
                <a:lnTo>
                  <a:pt x="674" y="533"/>
                </a:lnTo>
                <a:lnTo>
                  <a:pt x="670" y="507"/>
                </a:lnTo>
                <a:lnTo>
                  <a:pt x="663" y="482"/>
                </a:lnTo>
                <a:lnTo>
                  <a:pt x="651" y="460"/>
                </a:lnTo>
                <a:lnTo>
                  <a:pt x="635" y="441"/>
                </a:lnTo>
                <a:lnTo>
                  <a:pt x="616" y="425"/>
                </a:lnTo>
                <a:lnTo>
                  <a:pt x="593" y="413"/>
                </a:lnTo>
                <a:lnTo>
                  <a:pt x="568" y="406"/>
                </a:lnTo>
                <a:lnTo>
                  <a:pt x="541" y="403"/>
                </a:lnTo>
                <a:close/>
                <a:moveTo>
                  <a:pt x="541" y="0"/>
                </a:moveTo>
                <a:lnTo>
                  <a:pt x="600" y="2"/>
                </a:lnTo>
                <a:lnTo>
                  <a:pt x="657" y="11"/>
                </a:lnTo>
                <a:lnTo>
                  <a:pt x="712" y="26"/>
                </a:lnTo>
                <a:lnTo>
                  <a:pt x="765" y="46"/>
                </a:lnTo>
                <a:lnTo>
                  <a:pt x="814" y="72"/>
                </a:lnTo>
                <a:lnTo>
                  <a:pt x="861" y="103"/>
                </a:lnTo>
                <a:lnTo>
                  <a:pt x="904" y="137"/>
                </a:lnTo>
                <a:lnTo>
                  <a:pt x="943" y="176"/>
                </a:lnTo>
                <a:lnTo>
                  <a:pt x="978" y="218"/>
                </a:lnTo>
                <a:lnTo>
                  <a:pt x="1008" y="264"/>
                </a:lnTo>
                <a:lnTo>
                  <a:pt x="1034" y="313"/>
                </a:lnTo>
                <a:lnTo>
                  <a:pt x="1055" y="364"/>
                </a:lnTo>
                <a:lnTo>
                  <a:pt x="1070" y="419"/>
                </a:lnTo>
                <a:lnTo>
                  <a:pt x="1079" y="475"/>
                </a:lnTo>
                <a:lnTo>
                  <a:pt x="1083" y="533"/>
                </a:lnTo>
                <a:lnTo>
                  <a:pt x="1079" y="591"/>
                </a:lnTo>
                <a:lnTo>
                  <a:pt x="1070" y="647"/>
                </a:lnTo>
                <a:lnTo>
                  <a:pt x="1055" y="702"/>
                </a:lnTo>
                <a:lnTo>
                  <a:pt x="1034" y="753"/>
                </a:lnTo>
                <a:lnTo>
                  <a:pt x="1008" y="802"/>
                </a:lnTo>
                <a:lnTo>
                  <a:pt x="978" y="849"/>
                </a:lnTo>
                <a:lnTo>
                  <a:pt x="943" y="891"/>
                </a:lnTo>
                <a:lnTo>
                  <a:pt x="904" y="929"/>
                </a:lnTo>
                <a:lnTo>
                  <a:pt x="861" y="964"/>
                </a:lnTo>
                <a:lnTo>
                  <a:pt x="814" y="994"/>
                </a:lnTo>
                <a:lnTo>
                  <a:pt x="765" y="1020"/>
                </a:lnTo>
                <a:lnTo>
                  <a:pt x="712" y="1040"/>
                </a:lnTo>
                <a:lnTo>
                  <a:pt x="657" y="1055"/>
                </a:lnTo>
                <a:lnTo>
                  <a:pt x="600" y="1064"/>
                </a:lnTo>
                <a:lnTo>
                  <a:pt x="541" y="1067"/>
                </a:lnTo>
                <a:lnTo>
                  <a:pt x="482" y="1064"/>
                </a:lnTo>
                <a:lnTo>
                  <a:pt x="425" y="1055"/>
                </a:lnTo>
                <a:lnTo>
                  <a:pt x="371" y="1040"/>
                </a:lnTo>
                <a:lnTo>
                  <a:pt x="318" y="1020"/>
                </a:lnTo>
                <a:lnTo>
                  <a:pt x="269" y="994"/>
                </a:lnTo>
                <a:lnTo>
                  <a:pt x="223" y="964"/>
                </a:lnTo>
                <a:lnTo>
                  <a:pt x="180" y="929"/>
                </a:lnTo>
                <a:lnTo>
                  <a:pt x="140" y="891"/>
                </a:lnTo>
                <a:lnTo>
                  <a:pt x="106" y="849"/>
                </a:lnTo>
                <a:lnTo>
                  <a:pt x="74" y="802"/>
                </a:lnTo>
                <a:lnTo>
                  <a:pt x="49" y="753"/>
                </a:lnTo>
                <a:lnTo>
                  <a:pt x="28" y="702"/>
                </a:lnTo>
                <a:lnTo>
                  <a:pt x="13" y="647"/>
                </a:lnTo>
                <a:lnTo>
                  <a:pt x="4" y="591"/>
                </a:lnTo>
                <a:lnTo>
                  <a:pt x="0" y="533"/>
                </a:lnTo>
                <a:lnTo>
                  <a:pt x="4" y="475"/>
                </a:lnTo>
                <a:lnTo>
                  <a:pt x="13" y="419"/>
                </a:lnTo>
                <a:lnTo>
                  <a:pt x="28" y="364"/>
                </a:lnTo>
                <a:lnTo>
                  <a:pt x="49" y="313"/>
                </a:lnTo>
                <a:lnTo>
                  <a:pt x="74" y="264"/>
                </a:lnTo>
                <a:lnTo>
                  <a:pt x="106" y="218"/>
                </a:lnTo>
                <a:lnTo>
                  <a:pt x="140" y="176"/>
                </a:lnTo>
                <a:lnTo>
                  <a:pt x="180" y="137"/>
                </a:lnTo>
                <a:lnTo>
                  <a:pt x="223" y="103"/>
                </a:lnTo>
                <a:lnTo>
                  <a:pt x="269" y="72"/>
                </a:lnTo>
                <a:lnTo>
                  <a:pt x="318" y="46"/>
                </a:lnTo>
                <a:lnTo>
                  <a:pt x="371" y="26"/>
                </a:lnTo>
                <a:lnTo>
                  <a:pt x="425" y="11"/>
                </a:lnTo>
                <a:lnTo>
                  <a:pt x="482" y="2"/>
                </a:lnTo>
                <a:lnTo>
                  <a:pt x="54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8A0A24-B820-6C58-C960-E4DA4FF6EB0A}"/>
              </a:ext>
            </a:extLst>
          </p:cNvPr>
          <p:cNvSpPr txBox="1"/>
          <p:nvPr/>
        </p:nvSpPr>
        <p:spPr>
          <a:xfrm>
            <a:off x="2509499" y="5049508"/>
            <a:ext cx="1691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  <a:latin typeface="Montserrat" pitchFamily="2" charset="0"/>
              </a:rPr>
              <a:t>Phone Office 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FB3A3B-288A-BFDA-15BC-2CD91D6518D0}"/>
              </a:ext>
            </a:extLst>
          </p:cNvPr>
          <p:cNvSpPr txBox="1"/>
          <p:nvPr/>
        </p:nvSpPr>
        <p:spPr>
          <a:xfrm>
            <a:off x="2509499" y="5297876"/>
            <a:ext cx="143477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+123-456-789</a:t>
            </a:r>
          </a:p>
        </p:txBody>
      </p:sp>
      <p:sp>
        <p:nvSpPr>
          <p:cNvPr id="15" name="Freeform 1274">
            <a:extLst>
              <a:ext uri="{FF2B5EF4-FFF2-40B4-BE49-F238E27FC236}">
                <a16:creationId xmlns:a16="http://schemas.microsoft.com/office/drawing/2014/main" id="{9EA82597-C342-5058-1A09-33B468419405}"/>
              </a:ext>
            </a:extLst>
          </p:cNvPr>
          <p:cNvSpPr>
            <a:spLocks noEditPoints="1"/>
          </p:cNvSpPr>
          <p:nvPr/>
        </p:nvSpPr>
        <p:spPr bwMode="auto">
          <a:xfrm>
            <a:off x="1836787" y="4210938"/>
            <a:ext cx="278142" cy="475874"/>
          </a:xfrm>
          <a:custGeom>
            <a:avLst/>
            <a:gdLst>
              <a:gd name="T0" fmla="*/ 873 w 2019"/>
              <a:gd name="T1" fmla="*/ 301 h 3458"/>
              <a:gd name="T2" fmla="*/ 684 w 2019"/>
              <a:gd name="T3" fmla="*/ 365 h 3458"/>
              <a:gd name="T4" fmla="*/ 523 w 2019"/>
              <a:gd name="T5" fmla="*/ 476 h 3458"/>
              <a:gd name="T6" fmla="*/ 398 w 2019"/>
              <a:gd name="T7" fmla="*/ 626 h 3458"/>
              <a:gd name="T8" fmla="*/ 317 w 2019"/>
              <a:gd name="T9" fmla="*/ 806 h 3458"/>
              <a:gd name="T10" fmla="*/ 288 w 2019"/>
              <a:gd name="T11" fmla="*/ 1009 h 3458"/>
              <a:gd name="T12" fmla="*/ 302 w 2019"/>
              <a:gd name="T13" fmla="*/ 1115 h 3458"/>
              <a:gd name="T14" fmla="*/ 339 w 2019"/>
              <a:gd name="T15" fmla="*/ 1268 h 3458"/>
              <a:gd name="T16" fmla="*/ 399 w 2019"/>
              <a:gd name="T17" fmla="*/ 1463 h 3458"/>
              <a:gd name="T18" fmla="*/ 482 w 2019"/>
              <a:gd name="T19" fmla="*/ 1696 h 3458"/>
              <a:gd name="T20" fmla="*/ 584 w 2019"/>
              <a:gd name="T21" fmla="*/ 1963 h 3458"/>
              <a:gd name="T22" fmla="*/ 710 w 2019"/>
              <a:gd name="T23" fmla="*/ 2276 h 3458"/>
              <a:gd name="T24" fmla="*/ 1006 w 2019"/>
              <a:gd name="T25" fmla="*/ 2959 h 3458"/>
              <a:gd name="T26" fmla="*/ 1113 w 2019"/>
              <a:gd name="T27" fmla="*/ 2733 h 3458"/>
              <a:gd name="T28" fmla="*/ 1355 w 2019"/>
              <a:gd name="T29" fmla="*/ 2166 h 3458"/>
              <a:gd name="T30" fmla="*/ 1473 w 2019"/>
              <a:gd name="T31" fmla="*/ 1869 h 3458"/>
              <a:gd name="T32" fmla="*/ 1568 w 2019"/>
              <a:gd name="T33" fmla="*/ 1615 h 3458"/>
              <a:gd name="T34" fmla="*/ 1643 w 2019"/>
              <a:gd name="T35" fmla="*/ 1394 h 3458"/>
              <a:gd name="T36" fmla="*/ 1696 w 2019"/>
              <a:gd name="T37" fmla="*/ 1213 h 3458"/>
              <a:gd name="T38" fmla="*/ 1725 w 2019"/>
              <a:gd name="T39" fmla="*/ 1075 h 3458"/>
              <a:gd name="T40" fmla="*/ 1728 w 2019"/>
              <a:gd name="T41" fmla="*/ 939 h 3458"/>
              <a:gd name="T42" fmla="*/ 1681 w 2019"/>
              <a:gd name="T43" fmla="*/ 744 h 3458"/>
              <a:gd name="T44" fmla="*/ 1584 w 2019"/>
              <a:gd name="T45" fmla="*/ 572 h 3458"/>
              <a:gd name="T46" fmla="*/ 1446 w 2019"/>
              <a:gd name="T47" fmla="*/ 435 h 3458"/>
              <a:gd name="T48" fmla="*/ 1275 w 2019"/>
              <a:gd name="T49" fmla="*/ 339 h 3458"/>
              <a:gd name="T50" fmla="*/ 1080 w 2019"/>
              <a:gd name="T51" fmla="*/ 292 h 3458"/>
              <a:gd name="T52" fmla="*/ 1093 w 2019"/>
              <a:gd name="T53" fmla="*/ 4 h 3458"/>
              <a:gd name="T54" fmla="*/ 1329 w 2019"/>
              <a:gd name="T55" fmla="*/ 52 h 3458"/>
              <a:gd name="T56" fmla="*/ 1542 w 2019"/>
              <a:gd name="T57" fmla="*/ 151 h 3458"/>
              <a:gd name="T58" fmla="*/ 1723 w 2019"/>
              <a:gd name="T59" fmla="*/ 295 h 3458"/>
              <a:gd name="T60" fmla="*/ 1869 w 2019"/>
              <a:gd name="T61" fmla="*/ 477 h 3458"/>
              <a:gd name="T62" fmla="*/ 1968 w 2019"/>
              <a:gd name="T63" fmla="*/ 689 h 3458"/>
              <a:gd name="T64" fmla="*/ 2016 w 2019"/>
              <a:gd name="T65" fmla="*/ 926 h 3458"/>
              <a:gd name="T66" fmla="*/ 2013 w 2019"/>
              <a:gd name="T67" fmla="*/ 1100 h 3458"/>
              <a:gd name="T68" fmla="*/ 1978 w 2019"/>
              <a:gd name="T69" fmla="*/ 1273 h 3458"/>
              <a:gd name="T70" fmla="*/ 1916 w 2019"/>
              <a:gd name="T71" fmla="*/ 1492 h 3458"/>
              <a:gd name="T72" fmla="*/ 1826 w 2019"/>
              <a:gd name="T73" fmla="*/ 1753 h 3458"/>
              <a:gd name="T74" fmla="*/ 1711 w 2019"/>
              <a:gd name="T75" fmla="*/ 2055 h 3458"/>
              <a:gd name="T76" fmla="*/ 1576 w 2019"/>
              <a:gd name="T77" fmla="*/ 2388 h 3458"/>
              <a:gd name="T78" fmla="*/ 1276 w 2019"/>
              <a:gd name="T79" fmla="*/ 3077 h 3458"/>
              <a:gd name="T80" fmla="*/ 1178 w 2019"/>
              <a:gd name="T81" fmla="*/ 3294 h 3458"/>
              <a:gd name="T82" fmla="*/ 1146 w 2019"/>
              <a:gd name="T83" fmla="*/ 3362 h 3458"/>
              <a:gd name="T84" fmla="*/ 1109 w 2019"/>
              <a:gd name="T85" fmla="*/ 3419 h 3458"/>
              <a:gd name="T86" fmla="*/ 1046 w 2019"/>
              <a:gd name="T87" fmla="*/ 3455 h 3458"/>
              <a:gd name="T88" fmla="*/ 974 w 2019"/>
              <a:gd name="T89" fmla="*/ 3454 h 3458"/>
              <a:gd name="T90" fmla="*/ 909 w 2019"/>
              <a:gd name="T91" fmla="*/ 3419 h 3458"/>
              <a:gd name="T92" fmla="*/ 873 w 2019"/>
              <a:gd name="T93" fmla="*/ 3362 h 3458"/>
              <a:gd name="T94" fmla="*/ 841 w 2019"/>
              <a:gd name="T95" fmla="*/ 3294 h 3458"/>
              <a:gd name="T96" fmla="*/ 743 w 2019"/>
              <a:gd name="T97" fmla="*/ 3077 h 3458"/>
              <a:gd name="T98" fmla="*/ 444 w 2019"/>
              <a:gd name="T99" fmla="*/ 2386 h 3458"/>
              <a:gd name="T100" fmla="*/ 310 w 2019"/>
              <a:gd name="T101" fmla="*/ 2056 h 3458"/>
              <a:gd name="T102" fmla="*/ 195 w 2019"/>
              <a:gd name="T103" fmla="*/ 1753 h 3458"/>
              <a:gd name="T104" fmla="*/ 105 w 2019"/>
              <a:gd name="T105" fmla="*/ 1491 h 3458"/>
              <a:gd name="T106" fmla="*/ 42 w 2019"/>
              <a:gd name="T107" fmla="*/ 1272 h 3458"/>
              <a:gd name="T108" fmla="*/ 7 w 2019"/>
              <a:gd name="T109" fmla="*/ 1099 h 3458"/>
              <a:gd name="T110" fmla="*/ 3 w 2019"/>
              <a:gd name="T111" fmla="*/ 926 h 3458"/>
              <a:gd name="T112" fmla="*/ 51 w 2019"/>
              <a:gd name="T113" fmla="*/ 689 h 3458"/>
              <a:gd name="T114" fmla="*/ 151 w 2019"/>
              <a:gd name="T115" fmla="*/ 477 h 3458"/>
              <a:gd name="T116" fmla="*/ 296 w 2019"/>
              <a:gd name="T117" fmla="*/ 295 h 3458"/>
              <a:gd name="T118" fmla="*/ 478 w 2019"/>
              <a:gd name="T119" fmla="*/ 151 h 3458"/>
              <a:gd name="T120" fmla="*/ 691 w 2019"/>
              <a:gd name="T121" fmla="*/ 52 h 3458"/>
              <a:gd name="T122" fmla="*/ 927 w 2019"/>
              <a:gd name="T123" fmla="*/ 4 h 3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19" h="3458">
                <a:moveTo>
                  <a:pt x="1010" y="289"/>
                </a:moveTo>
                <a:lnTo>
                  <a:pt x="940" y="292"/>
                </a:lnTo>
                <a:lnTo>
                  <a:pt x="873" y="301"/>
                </a:lnTo>
                <a:lnTo>
                  <a:pt x="808" y="317"/>
                </a:lnTo>
                <a:lnTo>
                  <a:pt x="744" y="339"/>
                </a:lnTo>
                <a:lnTo>
                  <a:pt x="684" y="365"/>
                </a:lnTo>
                <a:lnTo>
                  <a:pt x="627" y="398"/>
                </a:lnTo>
                <a:lnTo>
                  <a:pt x="574" y="435"/>
                </a:lnTo>
                <a:lnTo>
                  <a:pt x="523" y="476"/>
                </a:lnTo>
                <a:lnTo>
                  <a:pt x="478" y="522"/>
                </a:lnTo>
                <a:lnTo>
                  <a:pt x="435" y="572"/>
                </a:lnTo>
                <a:lnTo>
                  <a:pt x="398" y="626"/>
                </a:lnTo>
                <a:lnTo>
                  <a:pt x="366" y="684"/>
                </a:lnTo>
                <a:lnTo>
                  <a:pt x="339" y="744"/>
                </a:lnTo>
                <a:lnTo>
                  <a:pt x="317" y="806"/>
                </a:lnTo>
                <a:lnTo>
                  <a:pt x="302" y="872"/>
                </a:lnTo>
                <a:lnTo>
                  <a:pt x="292" y="939"/>
                </a:lnTo>
                <a:lnTo>
                  <a:pt x="288" y="1009"/>
                </a:lnTo>
                <a:lnTo>
                  <a:pt x="290" y="1039"/>
                </a:lnTo>
                <a:lnTo>
                  <a:pt x="294" y="1075"/>
                </a:lnTo>
                <a:lnTo>
                  <a:pt x="302" y="1115"/>
                </a:lnTo>
                <a:lnTo>
                  <a:pt x="311" y="1161"/>
                </a:lnTo>
                <a:lnTo>
                  <a:pt x="323" y="1212"/>
                </a:lnTo>
                <a:lnTo>
                  <a:pt x="339" y="1268"/>
                </a:lnTo>
                <a:lnTo>
                  <a:pt x="356" y="1329"/>
                </a:lnTo>
                <a:lnTo>
                  <a:pt x="377" y="1393"/>
                </a:lnTo>
                <a:lnTo>
                  <a:pt x="399" y="1463"/>
                </a:lnTo>
                <a:lnTo>
                  <a:pt x="424" y="1536"/>
                </a:lnTo>
                <a:lnTo>
                  <a:pt x="451" y="1614"/>
                </a:lnTo>
                <a:lnTo>
                  <a:pt x="482" y="1696"/>
                </a:lnTo>
                <a:lnTo>
                  <a:pt x="514" y="1781"/>
                </a:lnTo>
                <a:lnTo>
                  <a:pt x="547" y="1870"/>
                </a:lnTo>
                <a:lnTo>
                  <a:pt x="584" y="1963"/>
                </a:lnTo>
                <a:lnTo>
                  <a:pt x="622" y="2059"/>
                </a:lnTo>
                <a:lnTo>
                  <a:pt x="665" y="2165"/>
                </a:lnTo>
                <a:lnTo>
                  <a:pt x="710" y="2276"/>
                </a:lnTo>
                <a:lnTo>
                  <a:pt x="806" y="2503"/>
                </a:lnTo>
                <a:lnTo>
                  <a:pt x="906" y="2732"/>
                </a:lnTo>
                <a:lnTo>
                  <a:pt x="1006" y="2959"/>
                </a:lnTo>
                <a:lnTo>
                  <a:pt x="1010" y="2967"/>
                </a:lnTo>
                <a:lnTo>
                  <a:pt x="1013" y="2959"/>
                </a:lnTo>
                <a:lnTo>
                  <a:pt x="1113" y="2733"/>
                </a:lnTo>
                <a:lnTo>
                  <a:pt x="1213" y="2505"/>
                </a:lnTo>
                <a:lnTo>
                  <a:pt x="1309" y="2278"/>
                </a:lnTo>
                <a:lnTo>
                  <a:pt x="1355" y="2166"/>
                </a:lnTo>
                <a:lnTo>
                  <a:pt x="1400" y="2057"/>
                </a:lnTo>
                <a:lnTo>
                  <a:pt x="1437" y="1962"/>
                </a:lnTo>
                <a:lnTo>
                  <a:pt x="1473" y="1869"/>
                </a:lnTo>
                <a:lnTo>
                  <a:pt x="1507" y="1781"/>
                </a:lnTo>
                <a:lnTo>
                  <a:pt x="1539" y="1696"/>
                </a:lnTo>
                <a:lnTo>
                  <a:pt x="1568" y="1615"/>
                </a:lnTo>
                <a:lnTo>
                  <a:pt x="1595" y="1537"/>
                </a:lnTo>
                <a:lnTo>
                  <a:pt x="1621" y="1463"/>
                </a:lnTo>
                <a:lnTo>
                  <a:pt x="1643" y="1394"/>
                </a:lnTo>
                <a:lnTo>
                  <a:pt x="1663" y="1330"/>
                </a:lnTo>
                <a:lnTo>
                  <a:pt x="1681" y="1269"/>
                </a:lnTo>
                <a:lnTo>
                  <a:pt x="1696" y="1213"/>
                </a:lnTo>
                <a:lnTo>
                  <a:pt x="1708" y="1162"/>
                </a:lnTo>
                <a:lnTo>
                  <a:pt x="1718" y="1116"/>
                </a:lnTo>
                <a:lnTo>
                  <a:pt x="1725" y="1075"/>
                </a:lnTo>
                <a:lnTo>
                  <a:pt x="1730" y="1040"/>
                </a:lnTo>
                <a:lnTo>
                  <a:pt x="1731" y="1009"/>
                </a:lnTo>
                <a:lnTo>
                  <a:pt x="1728" y="939"/>
                </a:lnTo>
                <a:lnTo>
                  <a:pt x="1718" y="872"/>
                </a:lnTo>
                <a:lnTo>
                  <a:pt x="1702" y="806"/>
                </a:lnTo>
                <a:lnTo>
                  <a:pt x="1681" y="744"/>
                </a:lnTo>
                <a:lnTo>
                  <a:pt x="1653" y="684"/>
                </a:lnTo>
                <a:lnTo>
                  <a:pt x="1622" y="626"/>
                </a:lnTo>
                <a:lnTo>
                  <a:pt x="1584" y="572"/>
                </a:lnTo>
                <a:lnTo>
                  <a:pt x="1542" y="522"/>
                </a:lnTo>
                <a:lnTo>
                  <a:pt x="1496" y="476"/>
                </a:lnTo>
                <a:lnTo>
                  <a:pt x="1446" y="435"/>
                </a:lnTo>
                <a:lnTo>
                  <a:pt x="1392" y="398"/>
                </a:lnTo>
                <a:lnTo>
                  <a:pt x="1335" y="365"/>
                </a:lnTo>
                <a:lnTo>
                  <a:pt x="1275" y="339"/>
                </a:lnTo>
                <a:lnTo>
                  <a:pt x="1212" y="317"/>
                </a:lnTo>
                <a:lnTo>
                  <a:pt x="1146" y="301"/>
                </a:lnTo>
                <a:lnTo>
                  <a:pt x="1080" y="292"/>
                </a:lnTo>
                <a:lnTo>
                  <a:pt x="1010" y="289"/>
                </a:lnTo>
                <a:close/>
                <a:moveTo>
                  <a:pt x="1010" y="0"/>
                </a:moveTo>
                <a:lnTo>
                  <a:pt x="1093" y="4"/>
                </a:lnTo>
                <a:lnTo>
                  <a:pt x="1174" y="13"/>
                </a:lnTo>
                <a:lnTo>
                  <a:pt x="1252" y="29"/>
                </a:lnTo>
                <a:lnTo>
                  <a:pt x="1329" y="52"/>
                </a:lnTo>
                <a:lnTo>
                  <a:pt x="1403" y="79"/>
                </a:lnTo>
                <a:lnTo>
                  <a:pt x="1474" y="113"/>
                </a:lnTo>
                <a:lnTo>
                  <a:pt x="1542" y="151"/>
                </a:lnTo>
                <a:lnTo>
                  <a:pt x="1606" y="195"/>
                </a:lnTo>
                <a:lnTo>
                  <a:pt x="1666" y="243"/>
                </a:lnTo>
                <a:lnTo>
                  <a:pt x="1723" y="295"/>
                </a:lnTo>
                <a:lnTo>
                  <a:pt x="1777" y="352"/>
                </a:lnTo>
                <a:lnTo>
                  <a:pt x="1825" y="413"/>
                </a:lnTo>
                <a:lnTo>
                  <a:pt x="1869" y="477"/>
                </a:lnTo>
                <a:lnTo>
                  <a:pt x="1907" y="545"/>
                </a:lnTo>
                <a:lnTo>
                  <a:pt x="1940" y="616"/>
                </a:lnTo>
                <a:lnTo>
                  <a:pt x="1968" y="689"/>
                </a:lnTo>
                <a:lnTo>
                  <a:pt x="1990" y="766"/>
                </a:lnTo>
                <a:lnTo>
                  <a:pt x="2006" y="845"/>
                </a:lnTo>
                <a:lnTo>
                  <a:pt x="2016" y="926"/>
                </a:lnTo>
                <a:lnTo>
                  <a:pt x="2019" y="1009"/>
                </a:lnTo>
                <a:lnTo>
                  <a:pt x="2017" y="1052"/>
                </a:lnTo>
                <a:lnTo>
                  <a:pt x="2013" y="1100"/>
                </a:lnTo>
                <a:lnTo>
                  <a:pt x="2004" y="1152"/>
                </a:lnTo>
                <a:lnTo>
                  <a:pt x="1993" y="1211"/>
                </a:lnTo>
                <a:lnTo>
                  <a:pt x="1978" y="1273"/>
                </a:lnTo>
                <a:lnTo>
                  <a:pt x="1960" y="1342"/>
                </a:lnTo>
                <a:lnTo>
                  <a:pt x="1940" y="1414"/>
                </a:lnTo>
                <a:lnTo>
                  <a:pt x="1916" y="1492"/>
                </a:lnTo>
                <a:lnTo>
                  <a:pt x="1888" y="1575"/>
                </a:lnTo>
                <a:lnTo>
                  <a:pt x="1859" y="1661"/>
                </a:lnTo>
                <a:lnTo>
                  <a:pt x="1826" y="1753"/>
                </a:lnTo>
                <a:lnTo>
                  <a:pt x="1790" y="1849"/>
                </a:lnTo>
                <a:lnTo>
                  <a:pt x="1752" y="1950"/>
                </a:lnTo>
                <a:lnTo>
                  <a:pt x="1711" y="2055"/>
                </a:lnTo>
                <a:lnTo>
                  <a:pt x="1668" y="2165"/>
                </a:lnTo>
                <a:lnTo>
                  <a:pt x="1623" y="2276"/>
                </a:lnTo>
                <a:lnTo>
                  <a:pt x="1576" y="2388"/>
                </a:lnTo>
                <a:lnTo>
                  <a:pt x="1478" y="2618"/>
                </a:lnTo>
                <a:lnTo>
                  <a:pt x="1378" y="2849"/>
                </a:lnTo>
                <a:lnTo>
                  <a:pt x="1276" y="3077"/>
                </a:lnTo>
                <a:lnTo>
                  <a:pt x="1241" y="3154"/>
                </a:lnTo>
                <a:lnTo>
                  <a:pt x="1209" y="3226"/>
                </a:lnTo>
                <a:lnTo>
                  <a:pt x="1178" y="3294"/>
                </a:lnTo>
                <a:lnTo>
                  <a:pt x="1166" y="3321"/>
                </a:lnTo>
                <a:lnTo>
                  <a:pt x="1155" y="3344"/>
                </a:lnTo>
                <a:lnTo>
                  <a:pt x="1146" y="3362"/>
                </a:lnTo>
                <a:lnTo>
                  <a:pt x="1141" y="3375"/>
                </a:lnTo>
                <a:lnTo>
                  <a:pt x="1127" y="3399"/>
                </a:lnTo>
                <a:lnTo>
                  <a:pt x="1109" y="3419"/>
                </a:lnTo>
                <a:lnTo>
                  <a:pt x="1091" y="3435"/>
                </a:lnTo>
                <a:lnTo>
                  <a:pt x="1069" y="3446"/>
                </a:lnTo>
                <a:lnTo>
                  <a:pt x="1046" y="3455"/>
                </a:lnTo>
                <a:lnTo>
                  <a:pt x="1022" y="3458"/>
                </a:lnTo>
                <a:lnTo>
                  <a:pt x="998" y="3458"/>
                </a:lnTo>
                <a:lnTo>
                  <a:pt x="974" y="3454"/>
                </a:lnTo>
                <a:lnTo>
                  <a:pt x="951" y="3446"/>
                </a:lnTo>
                <a:lnTo>
                  <a:pt x="929" y="3434"/>
                </a:lnTo>
                <a:lnTo>
                  <a:pt x="909" y="3419"/>
                </a:lnTo>
                <a:lnTo>
                  <a:pt x="893" y="3399"/>
                </a:lnTo>
                <a:lnTo>
                  <a:pt x="879" y="3375"/>
                </a:lnTo>
                <a:lnTo>
                  <a:pt x="873" y="3362"/>
                </a:lnTo>
                <a:lnTo>
                  <a:pt x="864" y="3343"/>
                </a:lnTo>
                <a:lnTo>
                  <a:pt x="853" y="3321"/>
                </a:lnTo>
                <a:lnTo>
                  <a:pt x="841" y="3294"/>
                </a:lnTo>
                <a:lnTo>
                  <a:pt x="811" y="3226"/>
                </a:lnTo>
                <a:lnTo>
                  <a:pt x="778" y="3153"/>
                </a:lnTo>
                <a:lnTo>
                  <a:pt x="743" y="3077"/>
                </a:lnTo>
                <a:lnTo>
                  <a:pt x="641" y="2848"/>
                </a:lnTo>
                <a:lnTo>
                  <a:pt x="541" y="2616"/>
                </a:lnTo>
                <a:lnTo>
                  <a:pt x="444" y="2386"/>
                </a:lnTo>
                <a:lnTo>
                  <a:pt x="398" y="2274"/>
                </a:lnTo>
                <a:lnTo>
                  <a:pt x="354" y="2166"/>
                </a:lnTo>
                <a:lnTo>
                  <a:pt x="310" y="2056"/>
                </a:lnTo>
                <a:lnTo>
                  <a:pt x="269" y="1950"/>
                </a:lnTo>
                <a:lnTo>
                  <a:pt x="231" y="1850"/>
                </a:lnTo>
                <a:lnTo>
                  <a:pt x="195" y="1753"/>
                </a:lnTo>
                <a:lnTo>
                  <a:pt x="162" y="1661"/>
                </a:lnTo>
                <a:lnTo>
                  <a:pt x="132" y="1574"/>
                </a:lnTo>
                <a:lnTo>
                  <a:pt x="105" y="1491"/>
                </a:lnTo>
                <a:lnTo>
                  <a:pt x="81" y="1413"/>
                </a:lnTo>
                <a:lnTo>
                  <a:pt x="59" y="1341"/>
                </a:lnTo>
                <a:lnTo>
                  <a:pt x="42" y="1272"/>
                </a:lnTo>
                <a:lnTo>
                  <a:pt x="26" y="1210"/>
                </a:lnTo>
                <a:lnTo>
                  <a:pt x="15" y="1152"/>
                </a:lnTo>
                <a:lnTo>
                  <a:pt x="7" y="1099"/>
                </a:lnTo>
                <a:lnTo>
                  <a:pt x="2" y="1052"/>
                </a:lnTo>
                <a:lnTo>
                  <a:pt x="0" y="1009"/>
                </a:lnTo>
                <a:lnTo>
                  <a:pt x="3" y="926"/>
                </a:lnTo>
                <a:lnTo>
                  <a:pt x="13" y="845"/>
                </a:lnTo>
                <a:lnTo>
                  <a:pt x="30" y="766"/>
                </a:lnTo>
                <a:lnTo>
                  <a:pt x="51" y="689"/>
                </a:lnTo>
                <a:lnTo>
                  <a:pt x="80" y="616"/>
                </a:lnTo>
                <a:lnTo>
                  <a:pt x="113" y="545"/>
                </a:lnTo>
                <a:lnTo>
                  <a:pt x="151" y="477"/>
                </a:lnTo>
                <a:lnTo>
                  <a:pt x="195" y="413"/>
                </a:lnTo>
                <a:lnTo>
                  <a:pt x="243" y="352"/>
                </a:lnTo>
                <a:lnTo>
                  <a:pt x="296" y="295"/>
                </a:lnTo>
                <a:lnTo>
                  <a:pt x="353" y="243"/>
                </a:lnTo>
                <a:lnTo>
                  <a:pt x="413" y="195"/>
                </a:lnTo>
                <a:lnTo>
                  <a:pt x="478" y="151"/>
                </a:lnTo>
                <a:lnTo>
                  <a:pt x="545" y="113"/>
                </a:lnTo>
                <a:lnTo>
                  <a:pt x="616" y="79"/>
                </a:lnTo>
                <a:lnTo>
                  <a:pt x="691" y="52"/>
                </a:lnTo>
                <a:lnTo>
                  <a:pt x="767" y="29"/>
                </a:lnTo>
                <a:lnTo>
                  <a:pt x="846" y="13"/>
                </a:lnTo>
                <a:lnTo>
                  <a:pt x="927" y="4"/>
                </a:lnTo>
                <a:lnTo>
                  <a:pt x="10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6" name="Freeform 1275">
            <a:extLst>
              <a:ext uri="{FF2B5EF4-FFF2-40B4-BE49-F238E27FC236}">
                <a16:creationId xmlns:a16="http://schemas.microsoft.com/office/drawing/2014/main" id="{4150CC79-6CC6-ABCA-8352-25C9FE8001BF}"/>
              </a:ext>
            </a:extLst>
          </p:cNvPr>
          <p:cNvSpPr>
            <a:spLocks noEditPoints="1"/>
          </p:cNvSpPr>
          <p:nvPr/>
        </p:nvSpPr>
        <p:spPr bwMode="auto">
          <a:xfrm>
            <a:off x="1916099" y="4290250"/>
            <a:ext cx="119243" cy="118969"/>
          </a:xfrm>
          <a:custGeom>
            <a:avLst/>
            <a:gdLst>
              <a:gd name="T0" fmla="*/ 403 w 865"/>
              <a:gd name="T1" fmla="*/ 290 h 864"/>
              <a:gd name="T2" fmla="*/ 352 w 865"/>
              <a:gd name="T3" fmla="*/ 312 h 864"/>
              <a:gd name="T4" fmla="*/ 314 w 865"/>
              <a:gd name="T5" fmla="*/ 351 h 864"/>
              <a:gd name="T6" fmla="*/ 292 w 865"/>
              <a:gd name="T7" fmla="*/ 403 h 864"/>
              <a:gd name="T8" fmla="*/ 292 w 865"/>
              <a:gd name="T9" fmla="*/ 460 h 864"/>
              <a:gd name="T10" fmla="*/ 314 w 865"/>
              <a:gd name="T11" fmla="*/ 512 h 864"/>
              <a:gd name="T12" fmla="*/ 352 w 865"/>
              <a:gd name="T13" fmla="*/ 551 h 864"/>
              <a:gd name="T14" fmla="*/ 403 w 865"/>
              <a:gd name="T15" fmla="*/ 573 h 864"/>
              <a:gd name="T16" fmla="*/ 462 w 865"/>
              <a:gd name="T17" fmla="*/ 573 h 864"/>
              <a:gd name="T18" fmla="*/ 514 w 865"/>
              <a:gd name="T19" fmla="*/ 551 h 864"/>
              <a:gd name="T20" fmla="*/ 552 w 865"/>
              <a:gd name="T21" fmla="*/ 512 h 864"/>
              <a:gd name="T22" fmla="*/ 574 w 865"/>
              <a:gd name="T23" fmla="*/ 460 h 864"/>
              <a:gd name="T24" fmla="*/ 574 w 865"/>
              <a:gd name="T25" fmla="*/ 403 h 864"/>
              <a:gd name="T26" fmla="*/ 552 w 865"/>
              <a:gd name="T27" fmla="*/ 351 h 864"/>
              <a:gd name="T28" fmla="*/ 514 w 865"/>
              <a:gd name="T29" fmla="*/ 312 h 864"/>
              <a:gd name="T30" fmla="*/ 462 w 865"/>
              <a:gd name="T31" fmla="*/ 290 h 864"/>
              <a:gd name="T32" fmla="*/ 433 w 865"/>
              <a:gd name="T33" fmla="*/ 0 h 864"/>
              <a:gd name="T34" fmla="*/ 540 w 865"/>
              <a:gd name="T35" fmla="*/ 13 h 864"/>
              <a:gd name="T36" fmla="*/ 636 w 865"/>
              <a:gd name="T37" fmla="*/ 50 h 864"/>
              <a:gd name="T38" fmla="*/ 720 w 865"/>
              <a:gd name="T39" fmla="*/ 108 h 864"/>
              <a:gd name="T40" fmla="*/ 788 w 865"/>
              <a:gd name="T41" fmla="*/ 184 h 864"/>
              <a:gd name="T42" fmla="*/ 836 w 865"/>
              <a:gd name="T43" fmla="*/ 275 h 864"/>
              <a:gd name="T44" fmla="*/ 862 w 865"/>
              <a:gd name="T45" fmla="*/ 377 h 864"/>
              <a:gd name="T46" fmla="*/ 862 w 865"/>
              <a:gd name="T47" fmla="*/ 486 h 864"/>
              <a:gd name="T48" fmla="*/ 836 w 865"/>
              <a:gd name="T49" fmla="*/ 588 h 864"/>
              <a:gd name="T50" fmla="*/ 788 w 865"/>
              <a:gd name="T51" fmla="*/ 679 h 864"/>
              <a:gd name="T52" fmla="*/ 720 w 865"/>
              <a:gd name="T53" fmla="*/ 755 h 864"/>
              <a:gd name="T54" fmla="*/ 636 w 865"/>
              <a:gd name="T55" fmla="*/ 813 h 864"/>
              <a:gd name="T56" fmla="*/ 540 w 865"/>
              <a:gd name="T57" fmla="*/ 850 h 864"/>
              <a:gd name="T58" fmla="*/ 433 w 865"/>
              <a:gd name="T59" fmla="*/ 864 h 864"/>
              <a:gd name="T60" fmla="*/ 326 w 865"/>
              <a:gd name="T61" fmla="*/ 850 h 864"/>
              <a:gd name="T62" fmla="*/ 229 w 865"/>
              <a:gd name="T63" fmla="*/ 813 h 864"/>
              <a:gd name="T64" fmla="*/ 145 w 865"/>
              <a:gd name="T65" fmla="*/ 755 h 864"/>
              <a:gd name="T66" fmla="*/ 78 w 865"/>
              <a:gd name="T67" fmla="*/ 679 h 864"/>
              <a:gd name="T68" fmla="*/ 29 w 865"/>
              <a:gd name="T69" fmla="*/ 588 h 864"/>
              <a:gd name="T70" fmla="*/ 3 w 865"/>
              <a:gd name="T71" fmla="*/ 486 h 864"/>
              <a:gd name="T72" fmla="*/ 3 w 865"/>
              <a:gd name="T73" fmla="*/ 377 h 864"/>
              <a:gd name="T74" fmla="*/ 29 w 865"/>
              <a:gd name="T75" fmla="*/ 275 h 864"/>
              <a:gd name="T76" fmla="*/ 78 w 865"/>
              <a:gd name="T77" fmla="*/ 184 h 864"/>
              <a:gd name="T78" fmla="*/ 145 w 865"/>
              <a:gd name="T79" fmla="*/ 108 h 864"/>
              <a:gd name="T80" fmla="*/ 229 w 865"/>
              <a:gd name="T81" fmla="*/ 50 h 864"/>
              <a:gd name="T82" fmla="*/ 326 w 865"/>
              <a:gd name="T83" fmla="*/ 13 h 864"/>
              <a:gd name="T84" fmla="*/ 433 w 865"/>
              <a:gd name="T85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65" h="864">
                <a:moveTo>
                  <a:pt x="433" y="288"/>
                </a:moveTo>
                <a:lnTo>
                  <a:pt x="403" y="290"/>
                </a:lnTo>
                <a:lnTo>
                  <a:pt x="377" y="299"/>
                </a:lnTo>
                <a:lnTo>
                  <a:pt x="352" y="312"/>
                </a:lnTo>
                <a:lnTo>
                  <a:pt x="331" y="329"/>
                </a:lnTo>
                <a:lnTo>
                  <a:pt x="314" y="351"/>
                </a:lnTo>
                <a:lnTo>
                  <a:pt x="299" y="375"/>
                </a:lnTo>
                <a:lnTo>
                  <a:pt x="292" y="403"/>
                </a:lnTo>
                <a:lnTo>
                  <a:pt x="288" y="432"/>
                </a:lnTo>
                <a:lnTo>
                  <a:pt x="292" y="460"/>
                </a:lnTo>
                <a:lnTo>
                  <a:pt x="299" y="488"/>
                </a:lnTo>
                <a:lnTo>
                  <a:pt x="314" y="512"/>
                </a:lnTo>
                <a:lnTo>
                  <a:pt x="331" y="534"/>
                </a:lnTo>
                <a:lnTo>
                  <a:pt x="352" y="551"/>
                </a:lnTo>
                <a:lnTo>
                  <a:pt x="377" y="564"/>
                </a:lnTo>
                <a:lnTo>
                  <a:pt x="403" y="573"/>
                </a:lnTo>
                <a:lnTo>
                  <a:pt x="433" y="576"/>
                </a:lnTo>
                <a:lnTo>
                  <a:pt x="462" y="573"/>
                </a:lnTo>
                <a:lnTo>
                  <a:pt x="488" y="564"/>
                </a:lnTo>
                <a:lnTo>
                  <a:pt x="514" y="551"/>
                </a:lnTo>
                <a:lnTo>
                  <a:pt x="534" y="534"/>
                </a:lnTo>
                <a:lnTo>
                  <a:pt x="552" y="512"/>
                </a:lnTo>
                <a:lnTo>
                  <a:pt x="566" y="488"/>
                </a:lnTo>
                <a:lnTo>
                  <a:pt x="574" y="460"/>
                </a:lnTo>
                <a:lnTo>
                  <a:pt x="577" y="432"/>
                </a:lnTo>
                <a:lnTo>
                  <a:pt x="574" y="403"/>
                </a:lnTo>
                <a:lnTo>
                  <a:pt x="566" y="375"/>
                </a:lnTo>
                <a:lnTo>
                  <a:pt x="552" y="351"/>
                </a:lnTo>
                <a:lnTo>
                  <a:pt x="534" y="329"/>
                </a:lnTo>
                <a:lnTo>
                  <a:pt x="514" y="312"/>
                </a:lnTo>
                <a:lnTo>
                  <a:pt x="488" y="299"/>
                </a:lnTo>
                <a:lnTo>
                  <a:pt x="462" y="290"/>
                </a:lnTo>
                <a:lnTo>
                  <a:pt x="433" y="288"/>
                </a:lnTo>
                <a:close/>
                <a:moveTo>
                  <a:pt x="433" y="0"/>
                </a:moveTo>
                <a:lnTo>
                  <a:pt x="487" y="3"/>
                </a:lnTo>
                <a:lnTo>
                  <a:pt x="540" y="13"/>
                </a:lnTo>
                <a:lnTo>
                  <a:pt x="589" y="28"/>
                </a:lnTo>
                <a:lnTo>
                  <a:pt x="636" y="50"/>
                </a:lnTo>
                <a:lnTo>
                  <a:pt x="680" y="76"/>
                </a:lnTo>
                <a:lnTo>
                  <a:pt x="720" y="108"/>
                </a:lnTo>
                <a:lnTo>
                  <a:pt x="756" y="145"/>
                </a:lnTo>
                <a:lnTo>
                  <a:pt x="788" y="184"/>
                </a:lnTo>
                <a:lnTo>
                  <a:pt x="815" y="228"/>
                </a:lnTo>
                <a:lnTo>
                  <a:pt x="836" y="275"/>
                </a:lnTo>
                <a:lnTo>
                  <a:pt x="852" y="325"/>
                </a:lnTo>
                <a:lnTo>
                  <a:pt x="862" y="377"/>
                </a:lnTo>
                <a:lnTo>
                  <a:pt x="865" y="432"/>
                </a:lnTo>
                <a:lnTo>
                  <a:pt x="862" y="486"/>
                </a:lnTo>
                <a:lnTo>
                  <a:pt x="852" y="538"/>
                </a:lnTo>
                <a:lnTo>
                  <a:pt x="836" y="588"/>
                </a:lnTo>
                <a:lnTo>
                  <a:pt x="815" y="635"/>
                </a:lnTo>
                <a:lnTo>
                  <a:pt x="788" y="679"/>
                </a:lnTo>
                <a:lnTo>
                  <a:pt x="756" y="719"/>
                </a:lnTo>
                <a:lnTo>
                  <a:pt x="720" y="755"/>
                </a:lnTo>
                <a:lnTo>
                  <a:pt x="680" y="787"/>
                </a:lnTo>
                <a:lnTo>
                  <a:pt x="636" y="813"/>
                </a:lnTo>
                <a:lnTo>
                  <a:pt x="589" y="835"/>
                </a:lnTo>
                <a:lnTo>
                  <a:pt x="540" y="850"/>
                </a:lnTo>
                <a:lnTo>
                  <a:pt x="487" y="860"/>
                </a:lnTo>
                <a:lnTo>
                  <a:pt x="433" y="864"/>
                </a:lnTo>
                <a:lnTo>
                  <a:pt x="378" y="860"/>
                </a:lnTo>
                <a:lnTo>
                  <a:pt x="326" y="850"/>
                </a:lnTo>
                <a:lnTo>
                  <a:pt x="276" y="835"/>
                </a:lnTo>
                <a:lnTo>
                  <a:pt x="229" y="813"/>
                </a:lnTo>
                <a:lnTo>
                  <a:pt x="186" y="787"/>
                </a:lnTo>
                <a:lnTo>
                  <a:pt x="145" y="755"/>
                </a:lnTo>
                <a:lnTo>
                  <a:pt x="109" y="719"/>
                </a:lnTo>
                <a:lnTo>
                  <a:pt x="78" y="679"/>
                </a:lnTo>
                <a:lnTo>
                  <a:pt x="50" y="635"/>
                </a:lnTo>
                <a:lnTo>
                  <a:pt x="29" y="588"/>
                </a:lnTo>
                <a:lnTo>
                  <a:pt x="13" y="538"/>
                </a:lnTo>
                <a:lnTo>
                  <a:pt x="3" y="486"/>
                </a:lnTo>
                <a:lnTo>
                  <a:pt x="0" y="432"/>
                </a:lnTo>
                <a:lnTo>
                  <a:pt x="3" y="377"/>
                </a:lnTo>
                <a:lnTo>
                  <a:pt x="13" y="325"/>
                </a:lnTo>
                <a:lnTo>
                  <a:pt x="29" y="275"/>
                </a:lnTo>
                <a:lnTo>
                  <a:pt x="50" y="228"/>
                </a:lnTo>
                <a:lnTo>
                  <a:pt x="78" y="184"/>
                </a:lnTo>
                <a:lnTo>
                  <a:pt x="109" y="145"/>
                </a:lnTo>
                <a:lnTo>
                  <a:pt x="145" y="108"/>
                </a:lnTo>
                <a:lnTo>
                  <a:pt x="186" y="76"/>
                </a:lnTo>
                <a:lnTo>
                  <a:pt x="229" y="50"/>
                </a:lnTo>
                <a:lnTo>
                  <a:pt x="276" y="28"/>
                </a:lnTo>
                <a:lnTo>
                  <a:pt x="326" y="13"/>
                </a:lnTo>
                <a:lnTo>
                  <a:pt x="378" y="3"/>
                </a:lnTo>
                <a:lnTo>
                  <a:pt x="4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F9D18C-5AAF-6646-BB98-F8B237EC5B09}"/>
              </a:ext>
            </a:extLst>
          </p:cNvPr>
          <p:cNvSpPr txBox="1"/>
          <p:nvPr/>
        </p:nvSpPr>
        <p:spPr>
          <a:xfrm>
            <a:off x="2495572" y="4161978"/>
            <a:ext cx="2029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/>
                </a:solidFill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latin typeface="Montserrat" pitchFamily="2" charset="0"/>
              </a:rPr>
              <a:t>Address Office 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C9B720-2D94-E158-C2A2-5C648DF11130}"/>
              </a:ext>
            </a:extLst>
          </p:cNvPr>
          <p:cNvSpPr txBox="1"/>
          <p:nvPr/>
        </p:nvSpPr>
        <p:spPr>
          <a:xfrm>
            <a:off x="2495572" y="4420074"/>
            <a:ext cx="215184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123 Anywhere </a:t>
            </a:r>
            <a:r>
              <a:rPr lang="en-US" dirty="0" err="1">
                <a:solidFill>
                  <a:schemeClr val="bg1"/>
                </a:solidFill>
              </a:rPr>
              <a:t>St.AnyCity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2D464A-6A8E-C3CA-D67A-9311B37ABF4A}"/>
              </a:ext>
            </a:extLst>
          </p:cNvPr>
          <p:cNvSpPr txBox="1"/>
          <p:nvPr/>
        </p:nvSpPr>
        <p:spPr>
          <a:xfrm>
            <a:off x="6751021" y="5049508"/>
            <a:ext cx="1691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  <a:latin typeface="Montserrat" pitchFamily="2" charset="0"/>
              </a:rPr>
              <a:t>Your Email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07F138-DA9A-CEDD-8EBC-0C939CFBB322}"/>
              </a:ext>
            </a:extLst>
          </p:cNvPr>
          <p:cNvSpPr txBox="1"/>
          <p:nvPr/>
        </p:nvSpPr>
        <p:spPr>
          <a:xfrm>
            <a:off x="6751021" y="5297876"/>
            <a:ext cx="201575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yourmailhere</a:t>
            </a:r>
            <a:r>
              <a:rPr lang="en-US" dirty="0">
                <a:solidFill>
                  <a:schemeClr val="bg1"/>
                </a:solidFill>
              </a:rPr>
              <a:t>@.com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013FCF-8C81-75D3-4E8D-813D5BAABFE0}"/>
              </a:ext>
            </a:extLst>
          </p:cNvPr>
          <p:cNvSpPr txBox="1"/>
          <p:nvPr/>
        </p:nvSpPr>
        <p:spPr>
          <a:xfrm>
            <a:off x="6737094" y="4161978"/>
            <a:ext cx="2029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/>
                </a:solidFill>
                <a:latin typeface="Space Grotesk" pitchFamily="2" charset="0"/>
                <a:ea typeface="Roboto" panose="02000000000000000000" pitchFamily="2" charset="0"/>
                <a:cs typeface="Space Grotesk" pitchFamily="2" charset="0"/>
              </a:defRPr>
            </a:lvl1pPr>
          </a:lstStyle>
          <a:p>
            <a:r>
              <a:rPr lang="en-US" dirty="0">
                <a:latin typeface="Montserrat" pitchFamily="2" charset="0"/>
              </a:rPr>
              <a:t>Your Website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EE6B7C-0A96-F518-3DAC-527C52C24A4B}"/>
              </a:ext>
            </a:extLst>
          </p:cNvPr>
          <p:cNvSpPr txBox="1"/>
          <p:nvPr/>
        </p:nvSpPr>
        <p:spPr>
          <a:xfrm>
            <a:off x="6737094" y="4420074"/>
            <a:ext cx="2151840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33" name="Graphic 65">
            <a:extLst>
              <a:ext uri="{FF2B5EF4-FFF2-40B4-BE49-F238E27FC236}">
                <a16:creationId xmlns:a16="http://schemas.microsoft.com/office/drawing/2014/main" id="{F786CA1F-7E04-D64E-41C0-CE5BF2A5F057}"/>
              </a:ext>
            </a:extLst>
          </p:cNvPr>
          <p:cNvSpPr/>
          <p:nvPr/>
        </p:nvSpPr>
        <p:spPr>
          <a:xfrm>
            <a:off x="6265441" y="4290250"/>
            <a:ext cx="344515" cy="344518"/>
          </a:xfrm>
          <a:custGeom>
            <a:avLst/>
            <a:gdLst>
              <a:gd name="connsiteX0" fmla="*/ 306910 w 344515"/>
              <a:gd name="connsiteY0" fmla="*/ 250942 h 344518"/>
              <a:gd name="connsiteX1" fmla="*/ 308404 w 344515"/>
              <a:gd name="connsiteY1" fmla="*/ 251090 h 344518"/>
              <a:gd name="connsiteX2" fmla="*/ 317194 w 344515"/>
              <a:gd name="connsiteY2" fmla="*/ 233466 h 344518"/>
              <a:gd name="connsiteX3" fmla="*/ 317359 w 344515"/>
              <a:gd name="connsiteY3" fmla="*/ 233107 h 344518"/>
              <a:gd name="connsiteX4" fmla="*/ 326356 w 344515"/>
              <a:gd name="connsiteY4" fmla="*/ 203895 h 344518"/>
              <a:gd name="connsiteX5" fmla="*/ 329258 w 344515"/>
              <a:gd name="connsiteY5" fmla="*/ 179808 h 344518"/>
              <a:gd name="connsiteX6" fmla="*/ 281895 w 344515"/>
              <a:gd name="connsiteY6" fmla="*/ 179808 h 344518"/>
              <a:gd name="connsiteX7" fmla="*/ 260477 w 344515"/>
              <a:gd name="connsiteY7" fmla="*/ 250942 h 344518"/>
              <a:gd name="connsiteX8" fmla="*/ 306910 w 344515"/>
              <a:gd name="connsiteY8" fmla="*/ 250942 h 344518"/>
              <a:gd name="connsiteX9" fmla="*/ 306910 w 344515"/>
              <a:gd name="connsiteY9" fmla="*/ 250942 h 344518"/>
              <a:gd name="connsiteX10" fmla="*/ 298653 w 344515"/>
              <a:gd name="connsiteY10" fmla="*/ 266043 h 344518"/>
              <a:gd name="connsiteX11" fmla="*/ 250950 w 344515"/>
              <a:gd name="connsiteY11" fmla="*/ 266043 h 344518"/>
              <a:gd name="connsiteX12" fmla="*/ 192526 w 344515"/>
              <a:gd name="connsiteY12" fmla="*/ 328193 h 344518"/>
              <a:gd name="connsiteX13" fmla="*/ 203895 w 344515"/>
              <a:gd name="connsiteY13" fmla="*/ 326356 h 344518"/>
              <a:gd name="connsiteX14" fmla="*/ 233472 w 344515"/>
              <a:gd name="connsiteY14" fmla="*/ 317205 h 344518"/>
              <a:gd name="connsiteX15" fmla="*/ 233466 w 344515"/>
              <a:gd name="connsiteY15" fmla="*/ 317194 h 344518"/>
              <a:gd name="connsiteX16" fmla="*/ 260407 w 344515"/>
              <a:gd name="connsiteY16" fmla="*/ 302617 h 344518"/>
              <a:gd name="connsiteX17" fmla="*/ 283538 w 344515"/>
              <a:gd name="connsiteY17" fmla="*/ 283566 h 344518"/>
              <a:gd name="connsiteX18" fmla="*/ 283566 w 344515"/>
              <a:gd name="connsiteY18" fmla="*/ 283538 h 344518"/>
              <a:gd name="connsiteX19" fmla="*/ 283566 w 344515"/>
              <a:gd name="connsiteY19" fmla="*/ 283538 h 344518"/>
              <a:gd name="connsiteX20" fmla="*/ 298653 w 344515"/>
              <a:gd name="connsiteY20" fmla="*/ 266043 h 344518"/>
              <a:gd name="connsiteX21" fmla="*/ 298653 w 344515"/>
              <a:gd name="connsiteY21" fmla="*/ 266043 h 344518"/>
              <a:gd name="connsiteX22" fmla="*/ 151990 w 344515"/>
              <a:gd name="connsiteY22" fmla="*/ 328190 h 344518"/>
              <a:gd name="connsiteX23" fmla="*/ 93566 w 344515"/>
              <a:gd name="connsiteY23" fmla="*/ 266043 h 344518"/>
              <a:gd name="connsiteX24" fmla="*/ 45872 w 344515"/>
              <a:gd name="connsiteY24" fmla="*/ 266043 h 344518"/>
              <a:gd name="connsiteX25" fmla="*/ 60953 w 344515"/>
              <a:gd name="connsiteY25" fmla="*/ 283538 h 344518"/>
              <a:gd name="connsiteX26" fmla="*/ 60981 w 344515"/>
              <a:gd name="connsiteY26" fmla="*/ 283569 h 344518"/>
              <a:gd name="connsiteX27" fmla="*/ 60981 w 344515"/>
              <a:gd name="connsiteY27" fmla="*/ 283566 h 344518"/>
              <a:gd name="connsiteX28" fmla="*/ 84112 w 344515"/>
              <a:gd name="connsiteY28" fmla="*/ 302617 h 344518"/>
              <a:gd name="connsiteX29" fmla="*/ 111053 w 344515"/>
              <a:gd name="connsiteY29" fmla="*/ 317194 h 344518"/>
              <a:gd name="connsiteX30" fmla="*/ 111412 w 344515"/>
              <a:gd name="connsiteY30" fmla="*/ 317359 h 344518"/>
              <a:gd name="connsiteX31" fmla="*/ 140626 w 344515"/>
              <a:gd name="connsiteY31" fmla="*/ 326356 h 344518"/>
              <a:gd name="connsiteX32" fmla="*/ 151990 w 344515"/>
              <a:gd name="connsiteY32" fmla="*/ 328190 h 344518"/>
              <a:gd name="connsiteX33" fmla="*/ 151990 w 344515"/>
              <a:gd name="connsiteY33" fmla="*/ 328190 h 344518"/>
              <a:gd name="connsiteX34" fmla="*/ 36033 w 344515"/>
              <a:gd name="connsiteY34" fmla="*/ 250942 h 344518"/>
              <a:gd name="connsiteX35" fmla="*/ 84039 w 344515"/>
              <a:gd name="connsiteY35" fmla="*/ 250942 h 344518"/>
              <a:gd name="connsiteX36" fmla="*/ 62627 w 344515"/>
              <a:gd name="connsiteY36" fmla="*/ 179808 h 344518"/>
              <a:gd name="connsiteX37" fmla="*/ 15266 w 344515"/>
              <a:gd name="connsiteY37" fmla="*/ 179808 h 344518"/>
              <a:gd name="connsiteX38" fmla="*/ 18165 w 344515"/>
              <a:gd name="connsiteY38" fmla="*/ 203892 h 344518"/>
              <a:gd name="connsiteX39" fmla="*/ 27317 w 344515"/>
              <a:gd name="connsiteY39" fmla="*/ 233469 h 344518"/>
              <a:gd name="connsiteX40" fmla="*/ 27328 w 344515"/>
              <a:gd name="connsiteY40" fmla="*/ 233466 h 344518"/>
              <a:gd name="connsiteX41" fmla="*/ 36033 w 344515"/>
              <a:gd name="connsiteY41" fmla="*/ 250942 h 344518"/>
              <a:gd name="connsiteX42" fmla="*/ 36033 w 344515"/>
              <a:gd name="connsiteY42" fmla="*/ 250942 h 344518"/>
              <a:gd name="connsiteX43" fmla="*/ 15266 w 344515"/>
              <a:gd name="connsiteY43" fmla="*/ 164710 h 344518"/>
              <a:gd name="connsiteX44" fmla="*/ 62921 w 344515"/>
              <a:gd name="connsiteY44" fmla="*/ 164710 h 344518"/>
              <a:gd name="connsiteX45" fmla="*/ 86492 w 344515"/>
              <a:gd name="connsiteY45" fmla="*/ 93577 h 344518"/>
              <a:gd name="connsiteX46" fmla="*/ 36033 w 344515"/>
              <a:gd name="connsiteY46" fmla="*/ 93577 h 344518"/>
              <a:gd name="connsiteX47" fmla="*/ 27328 w 344515"/>
              <a:gd name="connsiteY47" fmla="*/ 111055 h 344518"/>
              <a:gd name="connsiteX48" fmla="*/ 27162 w 344515"/>
              <a:gd name="connsiteY48" fmla="*/ 111412 h 344518"/>
              <a:gd name="connsiteX49" fmla="*/ 18165 w 344515"/>
              <a:gd name="connsiteY49" fmla="*/ 140626 h 344518"/>
              <a:gd name="connsiteX50" fmla="*/ 15266 w 344515"/>
              <a:gd name="connsiteY50" fmla="*/ 164710 h 344518"/>
              <a:gd name="connsiteX51" fmla="*/ 15266 w 344515"/>
              <a:gd name="connsiteY51" fmla="*/ 164710 h 344518"/>
              <a:gd name="connsiteX52" fmla="*/ 45872 w 344515"/>
              <a:gd name="connsiteY52" fmla="*/ 78479 h 344518"/>
              <a:gd name="connsiteX53" fmla="*/ 96165 w 344515"/>
              <a:gd name="connsiteY53" fmla="*/ 78479 h 344518"/>
              <a:gd name="connsiteX54" fmla="*/ 153052 w 344515"/>
              <a:gd name="connsiteY54" fmla="*/ 16203 h 344518"/>
              <a:gd name="connsiteX55" fmla="*/ 140629 w 344515"/>
              <a:gd name="connsiteY55" fmla="*/ 18165 h 344518"/>
              <a:gd name="connsiteX56" fmla="*/ 111053 w 344515"/>
              <a:gd name="connsiteY56" fmla="*/ 27317 h 344518"/>
              <a:gd name="connsiteX57" fmla="*/ 111055 w 344515"/>
              <a:gd name="connsiteY57" fmla="*/ 27325 h 344518"/>
              <a:gd name="connsiteX58" fmla="*/ 84115 w 344515"/>
              <a:gd name="connsiteY58" fmla="*/ 41904 h 344518"/>
              <a:gd name="connsiteX59" fmla="*/ 60984 w 344515"/>
              <a:gd name="connsiteY59" fmla="*/ 60953 h 344518"/>
              <a:gd name="connsiteX60" fmla="*/ 60953 w 344515"/>
              <a:gd name="connsiteY60" fmla="*/ 60981 h 344518"/>
              <a:gd name="connsiteX61" fmla="*/ 60953 w 344515"/>
              <a:gd name="connsiteY61" fmla="*/ 60981 h 344518"/>
              <a:gd name="connsiteX62" fmla="*/ 45872 w 344515"/>
              <a:gd name="connsiteY62" fmla="*/ 78479 h 344518"/>
              <a:gd name="connsiteX63" fmla="*/ 45872 w 344515"/>
              <a:gd name="connsiteY63" fmla="*/ 78479 h 344518"/>
              <a:gd name="connsiteX64" fmla="*/ 191463 w 344515"/>
              <a:gd name="connsiteY64" fmla="*/ 16200 h 344518"/>
              <a:gd name="connsiteX65" fmla="*/ 248354 w 344515"/>
              <a:gd name="connsiteY65" fmla="*/ 78476 h 344518"/>
              <a:gd name="connsiteX66" fmla="*/ 298650 w 344515"/>
              <a:gd name="connsiteY66" fmla="*/ 78476 h 344518"/>
              <a:gd name="connsiteX67" fmla="*/ 283563 w 344515"/>
              <a:gd name="connsiteY67" fmla="*/ 60981 h 344518"/>
              <a:gd name="connsiteX68" fmla="*/ 283535 w 344515"/>
              <a:gd name="connsiteY68" fmla="*/ 60953 h 344518"/>
              <a:gd name="connsiteX69" fmla="*/ 283535 w 344515"/>
              <a:gd name="connsiteY69" fmla="*/ 60953 h 344518"/>
              <a:gd name="connsiteX70" fmla="*/ 260404 w 344515"/>
              <a:gd name="connsiteY70" fmla="*/ 41904 h 344518"/>
              <a:gd name="connsiteX71" fmla="*/ 233463 w 344515"/>
              <a:gd name="connsiteY71" fmla="*/ 27325 h 344518"/>
              <a:gd name="connsiteX72" fmla="*/ 233107 w 344515"/>
              <a:gd name="connsiteY72" fmla="*/ 27160 h 344518"/>
              <a:gd name="connsiteX73" fmla="*/ 203892 w 344515"/>
              <a:gd name="connsiteY73" fmla="*/ 18165 h 344518"/>
              <a:gd name="connsiteX74" fmla="*/ 191463 w 344515"/>
              <a:gd name="connsiteY74" fmla="*/ 16200 h 344518"/>
              <a:gd name="connsiteX75" fmla="*/ 191463 w 344515"/>
              <a:gd name="connsiteY75" fmla="*/ 16200 h 344518"/>
              <a:gd name="connsiteX76" fmla="*/ 308485 w 344515"/>
              <a:gd name="connsiteY76" fmla="*/ 93577 h 344518"/>
              <a:gd name="connsiteX77" fmla="*/ 258024 w 344515"/>
              <a:gd name="connsiteY77" fmla="*/ 93577 h 344518"/>
              <a:gd name="connsiteX78" fmla="*/ 281598 w 344515"/>
              <a:gd name="connsiteY78" fmla="*/ 164710 h 344518"/>
              <a:gd name="connsiteX79" fmla="*/ 329255 w 344515"/>
              <a:gd name="connsiteY79" fmla="*/ 164710 h 344518"/>
              <a:gd name="connsiteX80" fmla="*/ 326353 w 344515"/>
              <a:gd name="connsiteY80" fmla="*/ 140626 h 344518"/>
              <a:gd name="connsiteX81" fmla="*/ 317202 w 344515"/>
              <a:gd name="connsiteY81" fmla="*/ 111050 h 344518"/>
              <a:gd name="connsiteX82" fmla="*/ 317191 w 344515"/>
              <a:gd name="connsiteY82" fmla="*/ 111055 h 344518"/>
              <a:gd name="connsiteX83" fmla="*/ 308485 w 344515"/>
              <a:gd name="connsiteY83" fmla="*/ 93577 h 344518"/>
              <a:gd name="connsiteX84" fmla="*/ 308485 w 344515"/>
              <a:gd name="connsiteY84" fmla="*/ 93577 h 344518"/>
              <a:gd name="connsiteX85" fmla="*/ 137680 w 344515"/>
              <a:gd name="connsiteY85" fmla="*/ 3359 h 344518"/>
              <a:gd name="connsiteX86" fmla="*/ 172261 w 344515"/>
              <a:gd name="connsiteY86" fmla="*/ 0 h 344518"/>
              <a:gd name="connsiteX87" fmla="*/ 206839 w 344515"/>
              <a:gd name="connsiteY87" fmla="*/ 3359 h 344518"/>
              <a:gd name="connsiteX88" fmla="*/ 239006 w 344515"/>
              <a:gd name="connsiteY88" fmla="*/ 13304 h 344518"/>
              <a:gd name="connsiteX89" fmla="*/ 239421 w 344515"/>
              <a:gd name="connsiteY89" fmla="*/ 13466 h 344518"/>
              <a:gd name="connsiteX90" fmla="*/ 268779 w 344515"/>
              <a:gd name="connsiteY90" fmla="*/ 29403 h 344518"/>
              <a:gd name="connsiteX91" fmla="*/ 294198 w 344515"/>
              <a:gd name="connsiteY91" fmla="*/ 50324 h 344518"/>
              <a:gd name="connsiteX92" fmla="*/ 315116 w 344515"/>
              <a:gd name="connsiteY92" fmla="*/ 75740 h 344518"/>
              <a:gd name="connsiteX93" fmla="*/ 331052 w 344515"/>
              <a:gd name="connsiteY93" fmla="*/ 105103 h 344518"/>
              <a:gd name="connsiteX94" fmla="*/ 331041 w 344515"/>
              <a:gd name="connsiteY94" fmla="*/ 105106 h 344518"/>
              <a:gd name="connsiteX95" fmla="*/ 331052 w 344515"/>
              <a:gd name="connsiteY95" fmla="*/ 105131 h 344518"/>
              <a:gd name="connsiteX96" fmla="*/ 341160 w 344515"/>
              <a:gd name="connsiteY96" fmla="*/ 137680 h 344518"/>
              <a:gd name="connsiteX97" fmla="*/ 344516 w 344515"/>
              <a:gd name="connsiteY97" fmla="*/ 172261 h 344518"/>
              <a:gd name="connsiteX98" fmla="*/ 341160 w 344515"/>
              <a:gd name="connsiteY98" fmla="*/ 206845 h 344518"/>
              <a:gd name="connsiteX99" fmla="*/ 331215 w 344515"/>
              <a:gd name="connsiteY99" fmla="*/ 239009 h 344518"/>
              <a:gd name="connsiteX100" fmla="*/ 331050 w 344515"/>
              <a:gd name="connsiteY100" fmla="*/ 239421 h 344518"/>
              <a:gd name="connsiteX101" fmla="*/ 315113 w 344515"/>
              <a:gd name="connsiteY101" fmla="*/ 268782 h 344518"/>
              <a:gd name="connsiteX102" fmla="*/ 294195 w 344515"/>
              <a:gd name="connsiteY102" fmla="*/ 294198 h 344518"/>
              <a:gd name="connsiteX103" fmla="*/ 268776 w 344515"/>
              <a:gd name="connsiteY103" fmla="*/ 315119 h 344518"/>
              <a:gd name="connsiteX104" fmla="*/ 239418 w 344515"/>
              <a:gd name="connsiteY104" fmla="*/ 331055 h 344518"/>
              <a:gd name="connsiteX105" fmla="*/ 239413 w 344515"/>
              <a:gd name="connsiteY105" fmla="*/ 331044 h 344518"/>
              <a:gd name="connsiteX106" fmla="*/ 239385 w 344515"/>
              <a:gd name="connsiteY106" fmla="*/ 331055 h 344518"/>
              <a:gd name="connsiteX107" fmla="*/ 206836 w 344515"/>
              <a:gd name="connsiteY107" fmla="*/ 341160 h 344518"/>
              <a:gd name="connsiteX108" fmla="*/ 172258 w 344515"/>
              <a:gd name="connsiteY108" fmla="*/ 344519 h 344518"/>
              <a:gd name="connsiteX109" fmla="*/ 137677 w 344515"/>
              <a:gd name="connsiteY109" fmla="*/ 341160 h 344518"/>
              <a:gd name="connsiteX110" fmla="*/ 105507 w 344515"/>
              <a:gd name="connsiteY110" fmla="*/ 331218 h 344518"/>
              <a:gd name="connsiteX111" fmla="*/ 105095 w 344515"/>
              <a:gd name="connsiteY111" fmla="*/ 331052 h 344518"/>
              <a:gd name="connsiteX112" fmla="*/ 75734 w 344515"/>
              <a:gd name="connsiteY112" fmla="*/ 315116 h 344518"/>
              <a:gd name="connsiteX113" fmla="*/ 50318 w 344515"/>
              <a:gd name="connsiteY113" fmla="*/ 294195 h 344518"/>
              <a:gd name="connsiteX114" fmla="*/ 29400 w 344515"/>
              <a:gd name="connsiteY114" fmla="*/ 268779 h 344518"/>
              <a:gd name="connsiteX115" fmla="*/ 13463 w 344515"/>
              <a:gd name="connsiteY115" fmla="*/ 239418 h 344518"/>
              <a:gd name="connsiteX116" fmla="*/ 13475 w 344515"/>
              <a:gd name="connsiteY116" fmla="*/ 239413 h 344518"/>
              <a:gd name="connsiteX117" fmla="*/ 13463 w 344515"/>
              <a:gd name="connsiteY117" fmla="*/ 239388 h 344518"/>
              <a:gd name="connsiteX118" fmla="*/ 3359 w 344515"/>
              <a:gd name="connsiteY118" fmla="*/ 206839 h 344518"/>
              <a:gd name="connsiteX119" fmla="*/ 0 w 344515"/>
              <a:gd name="connsiteY119" fmla="*/ 172258 h 344518"/>
              <a:gd name="connsiteX120" fmla="*/ 3362 w 344515"/>
              <a:gd name="connsiteY120" fmla="*/ 137677 h 344518"/>
              <a:gd name="connsiteX121" fmla="*/ 13304 w 344515"/>
              <a:gd name="connsiteY121" fmla="*/ 105510 h 344518"/>
              <a:gd name="connsiteX122" fmla="*/ 13466 w 344515"/>
              <a:gd name="connsiteY122" fmla="*/ 105098 h 344518"/>
              <a:gd name="connsiteX123" fmla="*/ 29403 w 344515"/>
              <a:gd name="connsiteY123" fmla="*/ 75734 h 344518"/>
              <a:gd name="connsiteX124" fmla="*/ 50321 w 344515"/>
              <a:gd name="connsiteY124" fmla="*/ 50318 h 344518"/>
              <a:gd name="connsiteX125" fmla="*/ 75737 w 344515"/>
              <a:gd name="connsiteY125" fmla="*/ 29397 h 344518"/>
              <a:gd name="connsiteX126" fmla="*/ 105098 w 344515"/>
              <a:gd name="connsiteY126" fmla="*/ 13461 h 344518"/>
              <a:gd name="connsiteX127" fmla="*/ 105100 w 344515"/>
              <a:gd name="connsiteY127" fmla="*/ 13472 h 344518"/>
              <a:gd name="connsiteX128" fmla="*/ 105126 w 344515"/>
              <a:gd name="connsiteY128" fmla="*/ 13461 h 344518"/>
              <a:gd name="connsiteX129" fmla="*/ 137680 w 344515"/>
              <a:gd name="connsiteY129" fmla="*/ 3359 h 344518"/>
              <a:gd name="connsiteX130" fmla="*/ 137680 w 344515"/>
              <a:gd name="connsiteY130" fmla="*/ 3359 h 344518"/>
              <a:gd name="connsiteX131" fmla="*/ 179811 w 344515"/>
              <a:gd name="connsiteY131" fmla="*/ 25985 h 344518"/>
              <a:gd name="connsiteX132" fmla="*/ 179811 w 344515"/>
              <a:gd name="connsiteY132" fmla="*/ 78479 h 344518"/>
              <a:gd name="connsiteX133" fmla="*/ 229790 w 344515"/>
              <a:gd name="connsiteY133" fmla="*/ 78479 h 344518"/>
              <a:gd name="connsiteX134" fmla="*/ 179811 w 344515"/>
              <a:gd name="connsiteY134" fmla="*/ 25985 h 344518"/>
              <a:gd name="connsiteX135" fmla="*/ 179811 w 344515"/>
              <a:gd name="connsiteY135" fmla="*/ 25985 h 344518"/>
              <a:gd name="connsiteX136" fmla="*/ 179811 w 344515"/>
              <a:gd name="connsiteY136" fmla="*/ 93577 h 344518"/>
              <a:gd name="connsiteX137" fmla="*/ 179811 w 344515"/>
              <a:gd name="connsiteY137" fmla="*/ 164710 h 344518"/>
              <a:gd name="connsiteX138" fmla="*/ 266508 w 344515"/>
              <a:gd name="connsiteY138" fmla="*/ 164710 h 344518"/>
              <a:gd name="connsiteX139" fmla="*/ 240383 w 344515"/>
              <a:gd name="connsiteY139" fmla="*/ 93577 h 344518"/>
              <a:gd name="connsiteX140" fmla="*/ 179811 w 344515"/>
              <a:gd name="connsiteY140" fmla="*/ 93577 h 344518"/>
              <a:gd name="connsiteX141" fmla="*/ 179811 w 344515"/>
              <a:gd name="connsiteY141" fmla="*/ 93577 h 344518"/>
              <a:gd name="connsiteX142" fmla="*/ 179811 w 344515"/>
              <a:gd name="connsiteY142" fmla="*/ 179808 h 344518"/>
              <a:gd name="connsiteX143" fmla="*/ 179811 w 344515"/>
              <a:gd name="connsiteY143" fmla="*/ 250942 h 344518"/>
              <a:gd name="connsiteX144" fmla="*/ 242923 w 344515"/>
              <a:gd name="connsiteY144" fmla="*/ 250942 h 344518"/>
              <a:gd name="connsiteX145" fmla="*/ 266842 w 344515"/>
              <a:gd name="connsiteY145" fmla="*/ 179808 h 344518"/>
              <a:gd name="connsiteX146" fmla="*/ 179811 w 344515"/>
              <a:gd name="connsiteY146" fmla="*/ 179808 h 344518"/>
              <a:gd name="connsiteX147" fmla="*/ 179811 w 344515"/>
              <a:gd name="connsiteY147" fmla="*/ 179808 h 344518"/>
              <a:gd name="connsiteX148" fmla="*/ 179811 w 344515"/>
              <a:gd name="connsiteY148" fmla="*/ 266043 h 344518"/>
              <a:gd name="connsiteX149" fmla="*/ 179811 w 344515"/>
              <a:gd name="connsiteY149" fmla="*/ 319179 h 344518"/>
              <a:gd name="connsiteX150" fmla="*/ 232370 w 344515"/>
              <a:gd name="connsiteY150" fmla="*/ 266043 h 344518"/>
              <a:gd name="connsiteX151" fmla="*/ 179811 w 344515"/>
              <a:gd name="connsiteY151" fmla="*/ 266043 h 344518"/>
              <a:gd name="connsiteX152" fmla="*/ 179811 w 344515"/>
              <a:gd name="connsiteY152" fmla="*/ 266043 h 344518"/>
              <a:gd name="connsiteX153" fmla="*/ 164710 w 344515"/>
              <a:gd name="connsiteY153" fmla="*/ 319184 h 344518"/>
              <a:gd name="connsiteX154" fmla="*/ 164710 w 344515"/>
              <a:gd name="connsiteY154" fmla="*/ 266043 h 344518"/>
              <a:gd name="connsiteX155" fmla="*/ 112149 w 344515"/>
              <a:gd name="connsiteY155" fmla="*/ 266043 h 344518"/>
              <a:gd name="connsiteX156" fmla="*/ 164710 w 344515"/>
              <a:gd name="connsiteY156" fmla="*/ 319184 h 344518"/>
              <a:gd name="connsiteX157" fmla="*/ 164710 w 344515"/>
              <a:gd name="connsiteY157" fmla="*/ 319184 h 344518"/>
              <a:gd name="connsiteX158" fmla="*/ 164710 w 344515"/>
              <a:gd name="connsiteY158" fmla="*/ 250942 h 344518"/>
              <a:gd name="connsiteX159" fmla="*/ 164710 w 344515"/>
              <a:gd name="connsiteY159" fmla="*/ 179808 h 344518"/>
              <a:gd name="connsiteX160" fmla="*/ 77680 w 344515"/>
              <a:gd name="connsiteY160" fmla="*/ 179808 h 344518"/>
              <a:gd name="connsiteX161" fmla="*/ 101599 w 344515"/>
              <a:gd name="connsiteY161" fmla="*/ 250942 h 344518"/>
              <a:gd name="connsiteX162" fmla="*/ 164710 w 344515"/>
              <a:gd name="connsiteY162" fmla="*/ 250942 h 344518"/>
              <a:gd name="connsiteX163" fmla="*/ 164710 w 344515"/>
              <a:gd name="connsiteY163" fmla="*/ 250942 h 344518"/>
              <a:gd name="connsiteX164" fmla="*/ 164710 w 344515"/>
              <a:gd name="connsiteY164" fmla="*/ 164710 h 344518"/>
              <a:gd name="connsiteX165" fmla="*/ 164710 w 344515"/>
              <a:gd name="connsiteY165" fmla="*/ 93577 h 344518"/>
              <a:gd name="connsiteX166" fmla="*/ 104139 w 344515"/>
              <a:gd name="connsiteY166" fmla="*/ 93577 h 344518"/>
              <a:gd name="connsiteX167" fmla="*/ 78011 w 344515"/>
              <a:gd name="connsiteY167" fmla="*/ 164710 h 344518"/>
              <a:gd name="connsiteX168" fmla="*/ 164710 w 344515"/>
              <a:gd name="connsiteY168" fmla="*/ 164710 h 344518"/>
              <a:gd name="connsiteX169" fmla="*/ 164710 w 344515"/>
              <a:gd name="connsiteY169" fmla="*/ 164710 h 344518"/>
              <a:gd name="connsiteX170" fmla="*/ 164710 w 344515"/>
              <a:gd name="connsiteY170" fmla="*/ 78479 h 344518"/>
              <a:gd name="connsiteX171" fmla="*/ 164710 w 344515"/>
              <a:gd name="connsiteY171" fmla="*/ 25979 h 344518"/>
              <a:gd name="connsiteX172" fmla="*/ 114728 w 344515"/>
              <a:gd name="connsiteY172" fmla="*/ 78479 h 344518"/>
              <a:gd name="connsiteX173" fmla="*/ 164710 w 344515"/>
              <a:gd name="connsiteY173" fmla="*/ 78479 h 344518"/>
              <a:gd name="connsiteX174" fmla="*/ 164710 w 344515"/>
              <a:gd name="connsiteY174" fmla="*/ 78479 h 34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344515" h="344518">
                <a:moveTo>
                  <a:pt x="306910" y="250942"/>
                </a:moveTo>
                <a:cubicBezTo>
                  <a:pt x="307420" y="250942"/>
                  <a:pt x="307916" y="250995"/>
                  <a:pt x="308404" y="251090"/>
                </a:cubicBezTo>
                <a:cubicBezTo>
                  <a:pt x="311617" y="245488"/>
                  <a:pt x="314547" y="239609"/>
                  <a:pt x="317194" y="233466"/>
                </a:cubicBezTo>
                <a:cubicBezTo>
                  <a:pt x="317244" y="233343"/>
                  <a:pt x="317297" y="233225"/>
                  <a:pt x="317359" y="233107"/>
                </a:cubicBezTo>
                <a:cubicBezTo>
                  <a:pt x="321335" y="223729"/>
                  <a:pt x="324335" y="213989"/>
                  <a:pt x="326356" y="203895"/>
                </a:cubicBezTo>
                <a:cubicBezTo>
                  <a:pt x="327924" y="196064"/>
                  <a:pt x="328891" y="188035"/>
                  <a:pt x="329258" y="179808"/>
                </a:cubicBezTo>
                <a:lnTo>
                  <a:pt x="281895" y="179808"/>
                </a:lnTo>
                <a:cubicBezTo>
                  <a:pt x="281034" y="203848"/>
                  <a:pt x="273857" y="227556"/>
                  <a:pt x="260477" y="250942"/>
                </a:cubicBezTo>
                <a:lnTo>
                  <a:pt x="306910" y="250942"/>
                </a:lnTo>
                <a:lnTo>
                  <a:pt x="306910" y="250942"/>
                </a:lnTo>
                <a:close/>
                <a:moveTo>
                  <a:pt x="298653" y="266043"/>
                </a:moveTo>
                <a:lnTo>
                  <a:pt x="250950" y="266043"/>
                </a:lnTo>
                <a:cubicBezTo>
                  <a:pt x="236472" y="287017"/>
                  <a:pt x="216966" y="307734"/>
                  <a:pt x="192526" y="328193"/>
                </a:cubicBezTo>
                <a:cubicBezTo>
                  <a:pt x="196359" y="327716"/>
                  <a:pt x="200149" y="327105"/>
                  <a:pt x="203895" y="326356"/>
                </a:cubicBezTo>
                <a:cubicBezTo>
                  <a:pt x="214118" y="324312"/>
                  <a:pt x="223981" y="321262"/>
                  <a:pt x="233472" y="317205"/>
                </a:cubicBezTo>
                <a:lnTo>
                  <a:pt x="233466" y="317194"/>
                </a:lnTo>
                <a:cubicBezTo>
                  <a:pt x="243114" y="313044"/>
                  <a:pt x="252100" y="308188"/>
                  <a:pt x="260407" y="302617"/>
                </a:cubicBezTo>
                <a:cubicBezTo>
                  <a:pt x="268731" y="297032"/>
                  <a:pt x="276447" y="290687"/>
                  <a:pt x="283538" y="283566"/>
                </a:cubicBezTo>
                <a:lnTo>
                  <a:pt x="283566" y="283538"/>
                </a:lnTo>
                <a:lnTo>
                  <a:pt x="283566" y="283538"/>
                </a:lnTo>
                <a:cubicBezTo>
                  <a:pt x="289053" y="278073"/>
                  <a:pt x="294080" y="272239"/>
                  <a:pt x="298653" y="266043"/>
                </a:cubicBezTo>
                <a:lnTo>
                  <a:pt x="298653" y="266043"/>
                </a:lnTo>
                <a:close/>
                <a:moveTo>
                  <a:pt x="151990" y="328190"/>
                </a:moveTo>
                <a:cubicBezTo>
                  <a:pt x="127553" y="307734"/>
                  <a:pt x="108047" y="287017"/>
                  <a:pt x="93566" y="266043"/>
                </a:cubicBezTo>
                <a:lnTo>
                  <a:pt x="45872" y="266043"/>
                </a:lnTo>
                <a:cubicBezTo>
                  <a:pt x="50445" y="272239"/>
                  <a:pt x="55469" y="278073"/>
                  <a:pt x="60953" y="283538"/>
                </a:cubicBezTo>
                <a:lnTo>
                  <a:pt x="60981" y="283569"/>
                </a:lnTo>
                <a:lnTo>
                  <a:pt x="60981" y="283566"/>
                </a:lnTo>
                <a:cubicBezTo>
                  <a:pt x="68074" y="290687"/>
                  <a:pt x="75790" y="297032"/>
                  <a:pt x="84112" y="302617"/>
                </a:cubicBezTo>
                <a:cubicBezTo>
                  <a:pt x="92416" y="308188"/>
                  <a:pt x="101402" y="313044"/>
                  <a:pt x="111053" y="317194"/>
                </a:cubicBezTo>
                <a:cubicBezTo>
                  <a:pt x="111173" y="317247"/>
                  <a:pt x="111294" y="317300"/>
                  <a:pt x="111412" y="317359"/>
                </a:cubicBezTo>
                <a:cubicBezTo>
                  <a:pt x="120790" y="321338"/>
                  <a:pt x="130530" y="324335"/>
                  <a:pt x="140626" y="326356"/>
                </a:cubicBezTo>
                <a:cubicBezTo>
                  <a:pt x="144372" y="327105"/>
                  <a:pt x="148157" y="327716"/>
                  <a:pt x="151990" y="328190"/>
                </a:cubicBezTo>
                <a:lnTo>
                  <a:pt x="151990" y="328190"/>
                </a:lnTo>
                <a:close/>
                <a:moveTo>
                  <a:pt x="36033" y="250942"/>
                </a:moveTo>
                <a:lnTo>
                  <a:pt x="84039" y="250942"/>
                </a:lnTo>
                <a:cubicBezTo>
                  <a:pt x="70662" y="227556"/>
                  <a:pt x="63482" y="203848"/>
                  <a:pt x="62627" y="179808"/>
                </a:cubicBezTo>
                <a:lnTo>
                  <a:pt x="15266" y="179808"/>
                </a:lnTo>
                <a:cubicBezTo>
                  <a:pt x="15631" y="188035"/>
                  <a:pt x="16598" y="196062"/>
                  <a:pt x="18165" y="203892"/>
                </a:cubicBezTo>
                <a:cubicBezTo>
                  <a:pt x="20209" y="214115"/>
                  <a:pt x="23262" y="223978"/>
                  <a:pt x="27317" y="233469"/>
                </a:cubicBezTo>
                <a:lnTo>
                  <a:pt x="27328" y="233466"/>
                </a:lnTo>
                <a:cubicBezTo>
                  <a:pt x="29949" y="239556"/>
                  <a:pt x="32848" y="245385"/>
                  <a:pt x="36033" y="250942"/>
                </a:cubicBezTo>
                <a:lnTo>
                  <a:pt x="36033" y="250942"/>
                </a:lnTo>
                <a:close/>
                <a:moveTo>
                  <a:pt x="15266" y="164710"/>
                </a:moveTo>
                <a:lnTo>
                  <a:pt x="62921" y="164710"/>
                </a:lnTo>
                <a:cubicBezTo>
                  <a:pt x="64673" y="141159"/>
                  <a:pt x="72487" y="117448"/>
                  <a:pt x="86492" y="93577"/>
                </a:cubicBezTo>
                <a:lnTo>
                  <a:pt x="36033" y="93577"/>
                </a:lnTo>
                <a:cubicBezTo>
                  <a:pt x="32848" y="99134"/>
                  <a:pt x="29949" y="104963"/>
                  <a:pt x="27328" y="111055"/>
                </a:cubicBezTo>
                <a:cubicBezTo>
                  <a:pt x="27275" y="111176"/>
                  <a:pt x="27219" y="111297"/>
                  <a:pt x="27162" y="111412"/>
                </a:cubicBezTo>
                <a:cubicBezTo>
                  <a:pt x="23184" y="120793"/>
                  <a:pt x="20187" y="130533"/>
                  <a:pt x="18165" y="140626"/>
                </a:cubicBezTo>
                <a:cubicBezTo>
                  <a:pt x="16598" y="148457"/>
                  <a:pt x="15631" y="156487"/>
                  <a:pt x="15266" y="164710"/>
                </a:cubicBezTo>
                <a:lnTo>
                  <a:pt x="15266" y="164710"/>
                </a:lnTo>
                <a:close/>
                <a:moveTo>
                  <a:pt x="45872" y="78479"/>
                </a:moveTo>
                <a:lnTo>
                  <a:pt x="96165" y="78479"/>
                </a:lnTo>
                <a:cubicBezTo>
                  <a:pt x="110486" y="57841"/>
                  <a:pt x="129423" y="37082"/>
                  <a:pt x="153052" y="16203"/>
                </a:cubicBezTo>
                <a:cubicBezTo>
                  <a:pt x="148858" y="16693"/>
                  <a:pt x="144717" y="17347"/>
                  <a:pt x="140629" y="18165"/>
                </a:cubicBezTo>
                <a:cubicBezTo>
                  <a:pt x="130404" y="20209"/>
                  <a:pt x="120543" y="23262"/>
                  <a:pt x="111053" y="27317"/>
                </a:cubicBezTo>
                <a:lnTo>
                  <a:pt x="111055" y="27325"/>
                </a:lnTo>
                <a:cubicBezTo>
                  <a:pt x="101405" y="31477"/>
                  <a:pt x="92419" y="36331"/>
                  <a:pt x="84115" y="41904"/>
                </a:cubicBezTo>
                <a:cubicBezTo>
                  <a:pt x="75793" y="47489"/>
                  <a:pt x="68077" y="53834"/>
                  <a:pt x="60984" y="60953"/>
                </a:cubicBezTo>
                <a:lnTo>
                  <a:pt x="60953" y="60981"/>
                </a:lnTo>
                <a:lnTo>
                  <a:pt x="60953" y="60981"/>
                </a:lnTo>
                <a:cubicBezTo>
                  <a:pt x="55469" y="66448"/>
                  <a:pt x="50445" y="72280"/>
                  <a:pt x="45872" y="78479"/>
                </a:cubicBezTo>
                <a:lnTo>
                  <a:pt x="45872" y="78479"/>
                </a:lnTo>
                <a:close/>
                <a:moveTo>
                  <a:pt x="191463" y="16200"/>
                </a:moveTo>
                <a:cubicBezTo>
                  <a:pt x="215093" y="37079"/>
                  <a:pt x="234030" y="57838"/>
                  <a:pt x="248354" y="78476"/>
                </a:cubicBezTo>
                <a:lnTo>
                  <a:pt x="298650" y="78476"/>
                </a:lnTo>
                <a:cubicBezTo>
                  <a:pt x="294077" y="72280"/>
                  <a:pt x="289050" y="66445"/>
                  <a:pt x="283563" y="60981"/>
                </a:cubicBezTo>
                <a:lnTo>
                  <a:pt x="283535" y="60953"/>
                </a:lnTo>
                <a:lnTo>
                  <a:pt x="283535" y="60953"/>
                </a:lnTo>
                <a:cubicBezTo>
                  <a:pt x="276444" y="53831"/>
                  <a:pt x="268729" y="47489"/>
                  <a:pt x="260404" y="41904"/>
                </a:cubicBezTo>
                <a:cubicBezTo>
                  <a:pt x="252097" y="36331"/>
                  <a:pt x="243111" y="31477"/>
                  <a:pt x="233463" y="27325"/>
                </a:cubicBezTo>
                <a:cubicBezTo>
                  <a:pt x="233343" y="27275"/>
                  <a:pt x="233222" y="27219"/>
                  <a:pt x="233107" y="27160"/>
                </a:cubicBezTo>
                <a:cubicBezTo>
                  <a:pt x="223726" y="23184"/>
                  <a:pt x="213986" y="20184"/>
                  <a:pt x="203892" y="18165"/>
                </a:cubicBezTo>
                <a:cubicBezTo>
                  <a:pt x="199805" y="17347"/>
                  <a:pt x="195658" y="16693"/>
                  <a:pt x="191463" y="16200"/>
                </a:cubicBezTo>
                <a:lnTo>
                  <a:pt x="191463" y="16200"/>
                </a:lnTo>
                <a:close/>
                <a:moveTo>
                  <a:pt x="308485" y="93577"/>
                </a:moveTo>
                <a:lnTo>
                  <a:pt x="258024" y="93577"/>
                </a:lnTo>
                <a:cubicBezTo>
                  <a:pt x="272031" y="117448"/>
                  <a:pt x="279845" y="141159"/>
                  <a:pt x="281598" y="164710"/>
                </a:cubicBezTo>
                <a:lnTo>
                  <a:pt x="329255" y="164710"/>
                </a:lnTo>
                <a:cubicBezTo>
                  <a:pt x="328888" y="156484"/>
                  <a:pt x="327918" y="148457"/>
                  <a:pt x="326353" y="140626"/>
                </a:cubicBezTo>
                <a:cubicBezTo>
                  <a:pt x="324307" y="130404"/>
                  <a:pt x="321256" y="120540"/>
                  <a:pt x="317202" y="111050"/>
                </a:cubicBezTo>
                <a:lnTo>
                  <a:pt x="317191" y="111055"/>
                </a:lnTo>
                <a:cubicBezTo>
                  <a:pt x="314569" y="104963"/>
                  <a:pt x="311673" y="99134"/>
                  <a:pt x="308485" y="93577"/>
                </a:cubicBezTo>
                <a:lnTo>
                  <a:pt x="308485" y="93577"/>
                </a:lnTo>
                <a:close/>
                <a:moveTo>
                  <a:pt x="137680" y="3359"/>
                </a:moveTo>
                <a:cubicBezTo>
                  <a:pt x="148872" y="1119"/>
                  <a:pt x="160401" y="0"/>
                  <a:pt x="172261" y="0"/>
                </a:cubicBezTo>
                <a:cubicBezTo>
                  <a:pt x="184121" y="0"/>
                  <a:pt x="195647" y="1119"/>
                  <a:pt x="206839" y="3359"/>
                </a:cubicBezTo>
                <a:cubicBezTo>
                  <a:pt x="217869" y="5568"/>
                  <a:pt x="228590" y="8882"/>
                  <a:pt x="239006" y="13304"/>
                </a:cubicBezTo>
                <a:cubicBezTo>
                  <a:pt x="239149" y="13354"/>
                  <a:pt x="239287" y="13407"/>
                  <a:pt x="239421" y="13466"/>
                </a:cubicBezTo>
                <a:cubicBezTo>
                  <a:pt x="249803" y="17935"/>
                  <a:pt x="259600" y="23237"/>
                  <a:pt x="268779" y="29403"/>
                </a:cubicBezTo>
                <a:cubicBezTo>
                  <a:pt x="277942" y="35548"/>
                  <a:pt x="286417" y="42516"/>
                  <a:pt x="294198" y="50324"/>
                </a:cubicBezTo>
                <a:cubicBezTo>
                  <a:pt x="302006" y="58104"/>
                  <a:pt x="308973" y="66583"/>
                  <a:pt x="315116" y="75740"/>
                </a:cubicBezTo>
                <a:cubicBezTo>
                  <a:pt x="321276" y="84922"/>
                  <a:pt x="326583" y="94715"/>
                  <a:pt x="331052" y="105103"/>
                </a:cubicBezTo>
                <a:lnTo>
                  <a:pt x="331041" y="105106"/>
                </a:lnTo>
                <a:lnTo>
                  <a:pt x="331052" y="105131"/>
                </a:lnTo>
                <a:cubicBezTo>
                  <a:pt x="335558" y="115668"/>
                  <a:pt x="338928" y="126518"/>
                  <a:pt x="341160" y="137680"/>
                </a:cubicBezTo>
                <a:cubicBezTo>
                  <a:pt x="343400" y="148872"/>
                  <a:pt x="344516" y="160401"/>
                  <a:pt x="344516" y="172261"/>
                </a:cubicBezTo>
                <a:cubicBezTo>
                  <a:pt x="344516" y="184121"/>
                  <a:pt x="343400" y="195652"/>
                  <a:pt x="341160" y="206845"/>
                </a:cubicBezTo>
                <a:cubicBezTo>
                  <a:pt x="338953" y="217869"/>
                  <a:pt x="335634" y="228596"/>
                  <a:pt x="331215" y="239009"/>
                </a:cubicBezTo>
                <a:cubicBezTo>
                  <a:pt x="331165" y="239149"/>
                  <a:pt x="331111" y="239287"/>
                  <a:pt x="331050" y="239421"/>
                </a:cubicBezTo>
                <a:cubicBezTo>
                  <a:pt x="326581" y="249809"/>
                  <a:pt x="321276" y="259600"/>
                  <a:pt x="315113" y="268782"/>
                </a:cubicBezTo>
                <a:cubicBezTo>
                  <a:pt x="308970" y="277942"/>
                  <a:pt x="302003" y="286417"/>
                  <a:pt x="294195" y="294198"/>
                </a:cubicBezTo>
                <a:cubicBezTo>
                  <a:pt x="286414" y="302006"/>
                  <a:pt x="277936" y="308976"/>
                  <a:pt x="268776" y="315119"/>
                </a:cubicBezTo>
                <a:cubicBezTo>
                  <a:pt x="259600" y="321282"/>
                  <a:pt x="249801" y="326589"/>
                  <a:pt x="239418" y="331055"/>
                </a:cubicBezTo>
                <a:lnTo>
                  <a:pt x="239413" y="331044"/>
                </a:lnTo>
                <a:lnTo>
                  <a:pt x="239385" y="331055"/>
                </a:lnTo>
                <a:cubicBezTo>
                  <a:pt x="228848" y="335558"/>
                  <a:pt x="217995" y="338928"/>
                  <a:pt x="206836" y="341160"/>
                </a:cubicBezTo>
                <a:cubicBezTo>
                  <a:pt x="195644" y="343400"/>
                  <a:pt x="184115" y="344519"/>
                  <a:pt x="172258" y="344519"/>
                </a:cubicBezTo>
                <a:cubicBezTo>
                  <a:pt x="160401" y="344519"/>
                  <a:pt x="148869" y="343400"/>
                  <a:pt x="137677" y="341160"/>
                </a:cubicBezTo>
                <a:cubicBezTo>
                  <a:pt x="126650" y="338953"/>
                  <a:pt x="115926" y="335637"/>
                  <a:pt x="105507" y="331218"/>
                </a:cubicBezTo>
                <a:cubicBezTo>
                  <a:pt x="105370" y="331165"/>
                  <a:pt x="105232" y="331114"/>
                  <a:pt x="105095" y="331052"/>
                </a:cubicBezTo>
                <a:cubicBezTo>
                  <a:pt x="94707" y="326586"/>
                  <a:pt x="84916" y="321282"/>
                  <a:pt x="75734" y="315116"/>
                </a:cubicBezTo>
                <a:cubicBezTo>
                  <a:pt x="66577" y="308973"/>
                  <a:pt x="58099" y="302003"/>
                  <a:pt x="50318" y="294195"/>
                </a:cubicBezTo>
                <a:cubicBezTo>
                  <a:pt x="42510" y="286414"/>
                  <a:pt x="35543" y="277936"/>
                  <a:pt x="29400" y="268779"/>
                </a:cubicBezTo>
                <a:cubicBezTo>
                  <a:pt x="23237" y="259600"/>
                  <a:pt x="17933" y="249806"/>
                  <a:pt x="13463" y="239418"/>
                </a:cubicBezTo>
                <a:lnTo>
                  <a:pt x="13475" y="239413"/>
                </a:lnTo>
                <a:lnTo>
                  <a:pt x="13463" y="239388"/>
                </a:lnTo>
                <a:cubicBezTo>
                  <a:pt x="8961" y="228851"/>
                  <a:pt x="5591" y="218001"/>
                  <a:pt x="3359" y="206839"/>
                </a:cubicBezTo>
                <a:cubicBezTo>
                  <a:pt x="1121" y="195649"/>
                  <a:pt x="0" y="184121"/>
                  <a:pt x="0" y="172258"/>
                </a:cubicBezTo>
                <a:cubicBezTo>
                  <a:pt x="0" y="160401"/>
                  <a:pt x="1121" y="148869"/>
                  <a:pt x="3362" y="137677"/>
                </a:cubicBezTo>
                <a:cubicBezTo>
                  <a:pt x="5568" y="126650"/>
                  <a:pt x="8885" y="115926"/>
                  <a:pt x="13304" y="105510"/>
                </a:cubicBezTo>
                <a:cubicBezTo>
                  <a:pt x="13354" y="105372"/>
                  <a:pt x="13407" y="105232"/>
                  <a:pt x="13466" y="105098"/>
                </a:cubicBezTo>
                <a:cubicBezTo>
                  <a:pt x="17935" y="94710"/>
                  <a:pt x="23237" y="84916"/>
                  <a:pt x="29403" y="75734"/>
                </a:cubicBezTo>
                <a:cubicBezTo>
                  <a:pt x="35548" y="66577"/>
                  <a:pt x="42516" y="58099"/>
                  <a:pt x="50321" y="50318"/>
                </a:cubicBezTo>
                <a:cubicBezTo>
                  <a:pt x="58102" y="42510"/>
                  <a:pt x="66580" y="35543"/>
                  <a:pt x="75737" y="29397"/>
                </a:cubicBezTo>
                <a:cubicBezTo>
                  <a:pt x="84919" y="23234"/>
                  <a:pt x="94713" y="17930"/>
                  <a:pt x="105098" y="13461"/>
                </a:cubicBezTo>
                <a:lnTo>
                  <a:pt x="105100" y="13472"/>
                </a:lnTo>
                <a:lnTo>
                  <a:pt x="105126" y="13461"/>
                </a:lnTo>
                <a:cubicBezTo>
                  <a:pt x="115665" y="8964"/>
                  <a:pt x="126518" y="5593"/>
                  <a:pt x="137680" y="3359"/>
                </a:cubicBezTo>
                <a:lnTo>
                  <a:pt x="137680" y="3359"/>
                </a:lnTo>
                <a:close/>
                <a:moveTo>
                  <a:pt x="179811" y="25985"/>
                </a:moveTo>
                <a:lnTo>
                  <a:pt x="179811" y="78479"/>
                </a:lnTo>
                <a:lnTo>
                  <a:pt x="229790" y="78479"/>
                </a:lnTo>
                <a:cubicBezTo>
                  <a:pt x="216658" y="61163"/>
                  <a:pt x="200018" y="43668"/>
                  <a:pt x="179811" y="25985"/>
                </a:cubicBezTo>
                <a:lnTo>
                  <a:pt x="179811" y="25985"/>
                </a:lnTo>
                <a:close/>
                <a:moveTo>
                  <a:pt x="179811" y="93577"/>
                </a:moveTo>
                <a:lnTo>
                  <a:pt x="179811" y="164710"/>
                </a:lnTo>
                <a:lnTo>
                  <a:pt x="266508" y="164710"/>
                </a:lnTo>
                <a:cubicBezTo>
                  <a:pt x="264548" y="141350"/>
                  <a:pt x="255885" y="117641"/>
                  <a:pt x="240383" y="93577"/>
                </a:cubicBezTo>
                <a:lnTo>
                  <a:pt x="179811" y="93577"/>
                </a:lnTo>
                <a:lnTo>
                  <a:pt x="179811" y="93577"/>
                </a:lnTo>
                <a:close/>
                <a:moveTo>
                  <a:pt x="179811" y="179808"/>
                </a:moveTo>
                <a:lnTo>
                  <a:pt x="179811" y="250942"/>
                </a:lnTo>
                <a:lnTo>
                  <a:pt x="242923" y="250942"/>
                </a:lnTo>
                <a:cubicBezTo>
                  <a:pt x="257861" y="227402"/>
                  <a:pt x="265883" y="203688"/>
                  <a:pt x="266842" y="179808"/>
                </a:cubicBezTo>
                <a:lnTo>
                  <a:pt x="179811" y="179808"/>
                </a:lnTo>
                <a:lnTo>
                  <a:pt x="179811" y="179808"/>
                </a:lnTo>
                <a:close/>
                <a:moveTo>
                  <a:pt x="179811" y="266043"/>
                </a:moveTo>
                <a:lnTo>
                  <a:pt x="179811" y="319179"/>
                </a:lnTo>
                <a:cubicBezTo>
                  <a:pt x="201246" y="301563"/>
                  <a:pt x="218789" y="283849"/>
                  <a:pt x="232370" y="266043"/>
                </a:cubicBezTo>
                <a:lnTo>
                  <a:pt x="179811" y="266043"/>
                </a:lnTo>
                <a:lnTo>
                  <a:pt x="179811" y="266043"/>
                </a:lnTo>
                <a:close/>
                <a:moveTo>
                  <a:pt x="164710" y="319184"/>
                </a:moveTo>
                <a:lnTo>
                  <a:pt x="164710" y="266043"/>
                </a:lnTo>
                <a:lnTo>
                  <a:pt x="112149" y="266043"/>
                </a:lnTo>
                <a:cubicBezTo>
                  <a:pt x="125727" y="283849"/>
                  <a:pt x="143270" y="301566"/>
                  <a:pt x="164710" y="319184"/>
                </a:cubicBezTo>
                <a:lnTo>
                  <a:pt x="164710" y="319184"/>
                </a:lnTo>
                <a:close/>
                <a:moveTo>
                  <a:pt x="164710" y="250942"/>
                </a:moveTo>
                <a:lnTo>
                  <a:pt x="164710" y="179808"/>
                </a:lnTo>
                <a:lnTo>
                  <a:pt x="77680" y="179808"/>
                </a:lnTo>
                <a:cubicBezTo>
                  <a:pt x="78636" y="203691"/>
                  <a:pt x="86655" y="227402"/>
                  <a:pt x="101599" y="250942"/>
                </a:cubicBezTo>
                <a:lnTo>
                  <a:pt x="164710" y="250942"/>
                </a:lnTo>
                <a:lnTo>
                  <a:pt x="164710" y="250942"/>
                </a:lnTo>
                <a:close/>
                <a:moveTo>
                  <a:pt x="164710" y="164710"/>
                </a:moveTo>
                <a:lnTo>
                  <a:pt x="164710" y="93577"/>
                </a:lnTo>
                <a:lnTo>
                  <a:pt x="104139" y="93577"/>
                </a:lnTo>
                <a:cubicBezTo>
                  <a:pt x="88637" y="117641"/>
                  <a:pt x="79973" y="141353"/>
                  <a:pt x="78011" y="164710"/>
                </a:cubicBezTo>
                <a:lnTo>
                  <a:pt x="164710" y="164710"/>
                </a:lnTo>
                <a:lnTo>
                  <a:pt x="164710" y="164710"/>
                </a:lnTo>
                <a:close/>
                <a:moveTo>
                  <a:pt x="164710" y="78479"/>
                </a:moveTo>
                <a:lnTo>
                  <a:pt x="164710" y="25979"/>
                </a:lnTo>
                <a:cubicBezTo>
                  <a:pt x="144504" y="43662"/>
                  <a:pt x="127861" y="61163"/>
                  <a:pt x="114728" y="78479"/>
                </a:cubicBezTo>
                <a:lnTo>
                  <a:pt x="164710" y="78479"/>
                </a:lnTo>
                <a:lnTo>
                  <a:pt x="164710" y="78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7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89D0F4-A6AE-0703-3452-AAD60E264E3F}"/>
              </a:ext>
            </a:extLst>
          </p:cNvPr>
          <p:cNvGrpSpPr/>
          <p:nvPr/>
        </p:nvGrpSpPr>
        <p:grpSpPr>
          <a:xfrm>
            <a:off x="6271791" y="5252059"/>
            <a:ext cx="323055" cy="204848"/>
            <a:chOff x="-3917950" y="6556375"/>
            <a:chExt cx="763588" cy="484188"/>
          </a:xfrm>
          <a:solidFill>
            <a:schemeClr val="bg1">
              <a:lumMod val="95000"/>
            </a:schemeClr>
          </a:solidFill>
        </p:grpSpPr>
        <p:sp>
          <p:nvSpPr>
            <p:cNvPr id="35" name="Freeform 751">
              <a:extLst>
                <a:ext uri="{FF2B5EF4-FFF2-40B4-BE49-F238E27FC236}">
                  <a16:creationId xmlns:a16="http://schemas.microsoft.com/office/drawing/2014/main" id="{FC49C00A-5AB2-B9FF-9787-603609E29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92550" y="6556375"/>
              <a:ext cx="714375" cy="339725"/>
            </a:xfrm>
            <a:custGeom>
              <a:avLst/>
              <a:gdLst>
                <a:gd name="T0" fmla="*/ 0 w 3151"/>
                <a:gd name="T1" fmla="*/ 0 h 1497"/>
                <a:gd name="T2" fmla="*/ 3151 w 3151"/>
                <a:gd name="T3" fmla="*/ 0 h 1497"/>
                <a:gd name="T4" fmla="*/ 1576 w 3151"/>
                <a:gd name="T5" fmla="*/ 1497 h 1497"/>
                <a:gd name="T6" fmla="*/ 0 w 3151"/>
                <a:gd name="T7" fmla="*/ 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51" h="1497">
                  <a:moveTo>
                    <a:pt x="0" y="0"/>
                  </a:moveTo>
                  <a:lnTo>
                    <a:pt x="3151" y="0"/>
                  </a:lnTo>
                  <a:lnTo>
                    <a:pt x="1576" y="1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52">
              <a:extLst>
                <a:ext uri="{FF2B5EF4-FFF2-40B4-BE49-F238E27FC236}">
                  <a16:creationId xmlns:a16="http://schemas.microsoft.com/office/drawing/2014/main" id="{09529E65-D5B2-E55B-296F-3DBE69FA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7950" y="6602413"/>
              <a:ext cx="763588" cy="438150"/>
            </a:xfrm>
            <a:custGeom>
              <a:avLst/>
              <a:gdLst>
                <a:gd name="T0" fmla="*/ 0 w 3370"/>
                <a:gd name="T1" fmla="*/ 0 h 1933"/>
                <a:gd name="T2" fmla="*/ 1685 w 3370"/>
                <a:gd name="T3" fmla="*/ 1602 h 1933"/>
                <a:gd name="T4" fmla="*/ 3370 w 3370"/>
                <a:gd name="T5" fmla="*/ 0 h 1933"/>
                <a:gd name="T6" fmla="*/ 3370 w 3370"/>
                <a:gd name="T7" fmla="*/ 1933 h 1933"/>
                <a:gd name="T8" fmla="*/ 0 w 3370"/>
                <a:gd name="T9" fmla="*/ 1933 h 1933"/>
                <a:gd name="T10" fmla="*/ 0 w 3370"/>
                <a:gd name="T11" fmla="*/ 0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0" h="1933">
                  <a:moveTo>
                    <a:pt x="0" y="0"/>
                  </a:moveTo>
                  <a:lnTo>
                    <a:pt x="1685" y="1602"/>
                  </a:lnTo>
                  <a:lnTo>
                    <a:pt x="3370" y="0"/>
                  </a:lnTo>
                  <a:lnTo>
                    <a:pt x="3370" y="1933"/>
                  </a:lnTo>
                  <a:lnTo>
                    <a:pt x="0" y="19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9844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0000"/>
      </a:accent1>
      <a:accent2>
        <a:srgbClr val="FF6B01"/>
      </a:accent2>
      <a:accent3>
        <a:srgbClr val="FFB400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421</Words>
  <Application>Microsoft Office PowerPoint</Application>
  <PresentationFormat>Widescreen</PresentationFormat>
  <Paragraphs>98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Montserrat</vt:lpstr>
      <vt:lpstr>Montserrat SemiBold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Sigmund Creatus02</dc:creator>
  <cp:lastModifiedBy>Sigmund Creatus02</cp:lastModifiedBy>
  <cp:revision>4</cp:revision>
  <dcterms:created xsi:type="dcterms:W3CDTF">2024-12-17T06:09:16Z</dcterms:created>
  <dcterms:modified xsi:type="dcterms:W3CDTF">2024-12-17T07:31:11Z</dcterms:modified>
</cp:coreProperties>
</file>