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0" r:id="rId3"/>
    <p:sldId id="257" r:id="rId4"/>
    <p:sldId id="258" r:id="rId5"/>
    <p:sldId id="259" r:id="rId6"/>
    <p:sldId id="262" r:id="rId7"/>
    <p:sldId id="263" r:id="rId8"/>
    <p:sldId id="261" r:id="rId9"/>
    <p:sldId id="264" r:id="rId10"/>
    <p:sldId id="265" r:id="rId11"/>
    <p:sldId id="266" r:id="rId12"/>
    <p:sldId id="267" r:id="rId13"/>
    <p:sldId id="268" r:id="rId14"/>
    <p:sldId id="269" r:id="rId15"/>
    <p:sldId id="270" r:id="rId16"/>
    <p:sldId id="271" r:id="rId17"/>
    <p:sldId id="272" r:id="rId18"/>
    <p:sldId id="273" r:id="rId19"/>
    <p:sldId id="276"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103" autoAdjust="0"/>
    <p:restoredTop sz="95702" autoAdjust="0"/>
  </p:normalViewPr>
  <p:slideViewPr>
    <p:cSldViewPr snapToGrid="0">
      <p:cViewPr varScale="1">
        <p:scale>
          <a:sx n="87" d="100"/>
          <a:sy n="87" d="100"/>
        </p:scale>
        <p:origin x="629" y="101"/>
      </p:cViewPr>
      <p:guideLst/>
    </p:cSldViewPr>
  </p:slideViewPr>
  <p:notesTextViewPr>
    <p:cViewPr>
      <p:scale>
        <a:sx n="3" d="2"/>
        <a:sy n="3" d="2"/>
      </p:scale>
      <p:origin x="0" y="0"/>
    </p:cViewPr>
  </p:notesTextViewPr>
  <p:sorterViewPr>
    <p:cViewPr varScale="1">
      <p:scale>
        <a:sx n="100" d="100"/>
        <a:sy n="100" d="100"/>
      </p:scale>
      <p:origin x="0" y="-139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ampungan Hea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Tampungan Tanggal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349A72-B9C9-42CD-9E0B-1B4E365DAE6D}" type="datetimeFigureOut">
              <a:rPr lang="en-ID" smtClean="0"/>
              <a:t>15/01/2025</a:t>
            </a:fld>
            <a:endParaRPr lang="en-ID"/>
          </a:p>
        </p:txBody>
      </p:sp>
      <p:sp>
        <p:nvSpPr>
          <p:cNvPr id="4" name="Tampungan Gambar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Tampungan Catatan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d-ID"/>
              <a:t>Klik untuk edit gaya teks Master</a:t>
            </a:r>
          </a:p>
          <a:p>
            <a:pPr lvl="1"/>
            <a:r>
              <a:rPr lang="id-ID"/>
              <a:t>Tingkat kedua</a:t>
            </a:r>
          </a:p>
          <a:p>
            <a:pPr lvl="2"/>
            <a:r>
              <a:rPr lang="id-ID"/>
              <a:t>Tingkat ketiga</a:t>
            </a:r>
          </a:p>
          <a:p>
            <a:pPr lvl="3"/>
            <a:r>
              <a:rPr lang="id-ID"/>
              <a:t>Tingkat keempat</a:t>
            </a:r>
          </a:p>
          <a:p>
            <a:pPr lvl="4"/>
            <a:r>
              <a:rPr lang="id-ID"/>
              <a:t>Tingkat kelima</a:t>
            </a:r>
            <a:endParaRPr lang="en-ID"/>
          </a:p>
        </p:txBody>
      </p:sp>
      <p:sp>
        <p:nvSpPr>
          <p:cNvPr id="6" name="Tampungan Ka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Tampungan Nomor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2D8CCF-C63E-4DA0-B541-526FAF066FAF}" type="slidenum">
              <a:rPr lang="en-ID" smtClean="0"/>
              <a:t>‹#›</a:t>
            </a:fld>
            <a:endParaRPr lang="en-ID"/>
          </a:p>
        </p:txBody>
      </p:sp>
    </p:spTree>
    <p:extLst>
      <p:ext uri="{BB962C8B-B14F-4D97-AF65-F5344CB8AC3E}">
        <p14:creationId xmlns:p14="http://schemas.microsoft.com/office/powerpoint/2010/main" val="4078121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ampungan Gambar Slide 1"/>
          <p:cNvSpPr>
            <a:spLocks noGrp="1" noRot="1" noChangeAspect="1"/>
          </p:cNvSpPr>
          <p:nvPr>
            <p:ph type="sldImg"/>
          </p:nvPr>
        </p:nvSpPr>
        <p:spPr/>
      </p:sp>
      <p:sp>
        <p:nvSpPr>
          <p:cNvPr id="3" name="Tampungan Catatan 2"/>
          <p:cNvSpPr>
            <a:spLocks noGrp="1"/>
          </p:cNvSpPr>
          <p:nvPr>
            <p:ph type="body" idx="1"/>
          </p:nvPr>
        </p:nvSpPr>
        <p:spPr/>
        <p:txBody>
          <a:bodyPr/>
          <a:lstStyle/>
          <a:p>
            <a:endParaRPr lang="en-ID" dirty="0"/>
          </a:p>
        </p:txBody>
      </p:sp>
      <p:sp>
        <p:nvSpPr>
          <p:cNvPr id="4" name="Tampungan Nomor Slide 3"/>
          <p:cNvSpPr>
            <a:spLocks noGrp="1"/>
          </p:cNvSpPr>
          <p:nvPr>
            <p:ph type="sldNum" sz="quarter" idx="5"/>
          </p:nvPr>
        </p:nvSpPr>
        <p:spPr/>
        <p:txBody>
          <a:bodyPr/>
          <a:lstStyle/>
          <a:p>
            <a:fld id="{D42D8CCF-C63E-4DA0-B541-526FAF066FAF}" type="slidenum">
              <a:rPr lang="en-ID" smtClean="0"/>
              <a:t>10</a:t>
            </a:fld>
            <a:endParaRPr lang="en-ID"/>
          </a:p>
        </p:txBody>
      </p:sp>
    </p:spTree>
    <p:extLst>
      <p:ext uri="{BB962C8B-B14F-4D97-AF65-F5344CB8AC3E}">
        <p14:creationId xmlns:p14="http://schemas.microsoft.com/office/powerpoint/2010/main" val="34474933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_Slide Judul">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315483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Slide Judu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30821DF7-3964-748C-BE6C-972DF43E6495}"/>
              </a:ext>
            </a:extLst>
          </p:cNvPr>
          <p:cNvSpPr>
            <a:spLocks noGrp="1"/>
          </p:cNvSpPr>
          <p:nvPr>
            <p:ph type="pic" sz="quarter" idx="10"/>
          </p:nvPr>
        </p:nvSpPr>
        <p:spPr>
          <a:xfrm>
            <a:off x="5680364" y="1268328"/>
            <a:ext cx="6511636" cy="4321344"/>
          </a:xfrm>
          <a:custGeom>
            <a:avLst/>
            <a:gdLst>
              <a:gd name="connsiteX0" fmla="*/ 2160672 w 6511636"/>
              <a:gd name="connsiteY0" fmla="*/ 0 h 4321344"/>
              <a:gd name="connsiteX1" fmla="*/ 6184961 w 6511636"/>
              <a:gd name="connsiteY1" fmla="*/ 0 h 4321344"/>
              <a:gd name="connsiteX2" fmla="*/ 6405877 w 6511636"/>
              <a:gd name="connsiteY2" fmla="*/ 11155 h 4321344"/>
              <a:gd name="connsiteX3" fmla="*/ 6511636 w 6511636"/>
              <a:gd name="connsiteY3" fmla="*/ 27296 h 4321344"/>
              <a:gd name="connsiteX4" fmla="*/ 6511636 w 6511636"/>
              <a:gd name="connsiteY4" fmla="*/ 4294048 h 4321344"/>
              <a:gd name="connsiteX5" fmla="*/ 6405877 w 6511636"/>
              <a:gd name="connsiteY5" fmla="*/ 4310189 h 4321344"/>
              <a:gd name="connsiteX6" fmla="*/ 6184961 w 6511636"/>
              <a:gd name="connsiteY6" fmla="*/ 4321344 h 4321344"/>
              <a:gd name="connsiteX7" fmla="*/ 2160672 w 6511636"/>
              <a:gd name="connsiteY7" fmla="*/ 4321344 h 4321344"/>
              <a:gd name="connsiteX8" fmla="*/ 0 w 6511636"/>
              <a:gd name="connsiteY8" fmla="*/ 2160672 h 4321344"/>
              <a:gd name="connsiteX9" fmla="*/ 2160672 w 6511636"/>
              <a:gd name="connsiteY9" fmla="*/ 0 h 4321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11636" h="4321344">
                <a:moveTo>
                  <a:pt x="2160672" y="0"/>
                </a:moveTo>
                <a:lnTo>
                  <a:pt x="6184961" y="0"/>
                </a:lnTo>
                <a:cubicBezTo>
                  <a:pt x="6259543" y="0"/>
                  <a:pt x="6333242" y="3779"/>
                  <a:pt x="6405877" y="11155"/>
                </a:cubicBezTo>
                <a:lnTo>
                  <a:pt x="6511636" y="27296"/>
                </a:lnTo>
                <a:lnTo>
                  <a:pt x="6511636" y="4294048"/>
                </a:lnTo>
                <a:lnTo>
                  <a:pt x="6405877" y="4310189"/>
                </a:lnTo>
                <a:cubicBezTo>
                  <a:pt x="6333242" y="4317566"/>
                  <a:pt x="6259543" y="4321344"/>
                  <a:pt x="6184961" y="4321344"/>
                </a:cubicBezTo>
                <a:lnTo>
                  <a:pt x="2160672" y="4321344"/>
                </a:lnTo>
                <a:cubicBezTo>
                  <a:pt x="967366" y="4321344"/>
                  <a:pt x="0" y="3353978"/>
                  <a:pt x="0" y="2160672"/>
                </a:cubicBezTo>
                <a:cubicBezTo>
                  <a:pt x="0" y="967366"/>
                  <a:pt x="967366" y="0"/>
                  <a:pt x="2160672"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78638614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Slide Judul">
    <p:spTree>
      <p:nvGrpSpPr>
        <p:cNvPr id="1" name=""/>
        <p:cNvGrpSpPr/>
        <p:nvPr/>
      </p:nvGrpSpPr>
      <p:grpSpPr>
        <a:xfrm>
          <a:off x="0" y="0"/>
          <a:ext cx="0" cy="0"/>
          <a:chOff x="0" y="0"/>
          <a:chExt cx="0" cy="0"/>
        </a:xfrm>
      </p:grpSpPr>
      <p:sp>
        <p:nvSpPr>
          <p:cNvPr id="7" name="Tampungan Gambar 6">
            <a:extLst>
              <a:ext uri="{FF2B5EF4-FFF2-40B4-BE49-F238E27FC236}">
                <a16:creationId xmlns:a16="http://schemas.microsoft.com/office/drawing/2014/main" id="{369F622A-25D9-4404-426D-790B8372448F}"/>
              </a:ext>
            </a:extLst>
          </p:cNvPr>
          <p:cNvSpPr>
            <a:spLocks noGrp="1"/>
          </p:cNvSpPr>
          <p:nvPr>
            <p:ph type="pic" sz="quarter" idx="10"/>
          </p:nvPr>
        </p:nvSpPr>
        <p:spPr>
          <a:xfrm>
            <a:off x="4527030" y="2154825"/>
            <a:ext cx="7075457" cy="2762249"/>
          </a:xfrm>
          <a:prstGeom prst="roundRect">
            <a:avLst>
              <a:gd name="adj" fmla="val 3793"/>
            </a:avLst>
          </a:pr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41871640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Slide Judu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15EC804-B411-9A5C-479E-253A00F45D90}"/>
              </a:ext>
            </a:extLst>
          </p:cNvPr>
          <p:cNvSpPr>
            <a:spLocks noGrp="1"/>
          </p:cNvSpPr>
          <p:nvPr>
            <p:ph type="pic" sz="quarter" idx="10"/>
          </p:nvPr>
        </p:nvSpPr>
        <p:spPr>
          <a:xfrm>
            <a:off x="561937" y="1"/>
            <a:ext cx="5884888" cy="3073651"/>
          </a:xfrm>
          <a:custGeom>
            <a:avLst/>
            <a:gdLst>
              <a:gd name="connsiteX0" fmla="*/ 1287595 w 5884888"/>
              <a:gd name="connsiteY0" fmla="*/ 0 h 3073651"/>
              <a:gd name="connsiteX1" fmla="*/ 5853364 w 5884888"/>
              <a:gd name="connsiteY1" fmla="*/ 0 h 3073651"/>
              <a:gd name="connsiteX2" fmla="*/ 5884888 w 5884888"/>
              <a:gd name="connsiteY2" fmla="*/ 41715 h 3073651"/>
              <a:gd name="connsiteX3" fmla="*/ 2248189 w 5884888"/>
              <a:gd name="connsiteY3" fmla="*/ 2789996 h 3073651"/>
              <a:gd name="connsiteX4" fmla="*/ 283655 w 5884888"/>
              <a:gd name="connsiteY4" fmla="*/ 2516647 h 3073651"/>
              <a:gd name="connsiteX5" fmla="*/ 557004 w 5884888"/>
              <a:gd name="connsiteY5" fmla="*/ 552113 h 3073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884888" h="3073651">
                <a:moveTo>
                  <a:pt x="1287595" y="0"/>
                </a:moveTo>
                <a:lnTo>
                  <a:pt x="5853364" y="0"/>
                </a:lnTo>
                <a:lnTo>
                  <a:pt x="5884888" y="41715"/>
                </a:lnTo>
                <a:lnTo>
                  <a:pt x="2248189" y="2789996"/>
                </a:lnTo>
                <a:cubicBezTo>
                  <a:pt x="1630215" y="3257004"/>
                  <a:pt x="750663" y="3134622"/>
                  <a:pt x="283655" y="2516647"/>
                </a:cubicBezTo>
                <a:cubicBezTo>
                  <a:pt x="-183353" y="1898673"/>
                  <a:pt x="-60970" y="1019121"/>
                  <a:pt x="557004" y="552113"/>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7" name="Picture Placeholder 6">
            <a:extLst>
              <a:ext uri="{FF2B5EF4-FFF2-40B4-BE49-F238E27FC236}">
                <a16:creationId xmlns:a16="http://schemas.microsoft.com/office/drawing/2014/main" id="{467A8CA1-B958-3D06-50F3-AE382D2221A3}"/>
              </a:ext>
            </a:extLst>
          </p:cNvPr>
          <p:cNvSpPr>
            <a:spLocks noGrp="1"/>
          </p:cNvSpPr>
          <p:nvPr>
            <p:ph type="pic" sz="quarter" idx="11"/>
          </p:nvPr>
        </p:nvSpPr>
        <p:spPr>
          <a:xfrm>
            <a:off x="0" y="2947626"/>
            <a:ext cx="4633821" cy="3910374"/>
          </a:xfrm>
          <a:custGeom>
            <a:avLst/>
            <a:gdLst>
              <a:gd name="connsiteX0" fmla="*/ 3266516 w 4633821"/>
              <a:gd name="connsiteY0" fmla="*/ 466 h 3910374"/>
              <a:gd name="connsiteX1" fmla="*/ 4335557 w 4633821"/>
              <a:gd name="connsiteY1" fmla="*/ 537972 h 3910374"/>
              <a:gd name="connsiteX2" fmla="*/ 4095849 w 4633821"/>
              <a:gd name="connsiteY2" fmla="*/ 2506894 h 3910374"/>
              <a:gd name="connsiteX3" fmla="*/ 2303260 w 4633821"/>
              <a:gd name="connsiteY3" fmla="*/ 3910374 h 3910374"/>
              <a:gd name="connsiteX4" fmla="*/ 0 w 4633821"/>
              <a:gd name="connsiteY4" fmla="*/ 3910374 h 3910374"/>
              <a:gd name="connsiteX5" fmla="*/ 0 w 4633821"/>
              <a:gd name="connsiteY5" fmla="*/ 2151186 h 3910374"/>
              <a:gd name="connsiteX6" fmla="*/ 2366635 w 4633821"/>
              <a:gd name="connsiteY6" fmla="*/ 298264 h 3910374"/>
              <a:gd name="connsiteX7" fmla="*/ 3266516 w 4633821"/>
              <a:gd name="connsiteY7" fmla="*/ 466 h 3910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33821" h="3910374">
                <a:moveTo>
                  <a:pt x="3266516" y="466"/>
                </a:moveTo>
                <a:cubicBezTo>
                  <a:pt x="3670529" y="10857"/>
                  <a:pt x="4066958" y="194905"/>
                  <a:pt x="4335557" y="537972"/>
                </a:cubicBezTo>
                <a:cubicBezTo>
                  <a:pt x="4813066" y="1147868"/>
                  <a:pt x="4705745" y="2029385"/>
                  <a:pt x="4095849" y="2506894"/>
                </a:cubicBezTo>
                <a:lnTo>
                  <a:pt x="2303260" y="3910374"/>
                </a:lnTo>
                <a:lnTo>
                  <a:pt x="0" y="3910374"/>
                </a:lnTo>
                <a:lnTo>
                  <a:pt x="0" y="2151186"/>
                </a:lnTo>
                <a:lnTo>
                  <a:pt x="2366635" y="298264"/>
                </a:lnTo>
                <a:cubicBezTo>
                  <a:pt x="2633465" y="89354"/>
                  <a:pt x="2952284" y="-7617"/>
                  <a:pt x="3266516" y="466"/>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404505310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Slide Judul">
    <p:spTree>
      <p:nvGrpSpPr>
        <p:cNvPr id="1" name=""/>
        <p:cNvGrpSpPr/>
        <p:nvPr/>
      </p:nvGrpSpPr>
      <p:grpSpPr>
        <a:xfrm>
          <a:off x="0" y="0"/>
          <a:ext cx="0" cy="0"/>
          <a:chOff x="0" y="0"/>
          <a:chExt cx="0" cy="0"/>
        </a:xfrm>
      </p:grpSpPr>
      <p:sp>
        <p:nvSpPr>
          <p:cNvPr id="4" name="Tampungan Gambar 3">
            <a:extLst>
              <a:ext uri="{FF2B5EF4-FFF2-40B4-BE49-F238E27FC236}">
                <a16:creationId xmlns:a16="http://schemas.microsoft.com/office/drawing/2014/main" id="{AF413506-CE08-41B0-658D-6DAB26E90EBA}"/>
              </a:ext>
            </a:extLst>
          </p:cNvPr>
          <p:cNvSpPr>
            <a:spLocks noGrp="1"/>
          </p:cNvSpPr>
          <p:nvPr>
            <p:ph type="pic" sz="quarter" idx="10"/>
          </p:nvPr>
        </p:nvSpPr>
        <p:spPr>
          <a:xfrm>
            <a:off x="6771013" y="1068527"/>
            <a:ext cx="4720947" cy="4720946"/>
          </a:xfrm>
          <a:custGeom>
            <a:avLst/>
            <a:gdLst>
              <a:gd name="connsiteX0" fmla="*/ 2484829 w 3979493"/>
              <a:gd name="connsiteY0" fmla="*/ 1195 h 3979492"/>
              <a:gd name="connsiteX1" fmla="*/ 2751142 w 3979493"/>
              <a:gd name="connsiteY1" fmla="*/ 172708 h 3979492"/>
              <a:gd name="connsiteX2" fmla="*/ 3936518 w 3979493"/>
              <a:gd name="connsiteY2" fmla="*/ 2292120 h 3979492"/>
              <a:gd name="connsiteX3" fmla="*/ 3806785 w 3979493"/>
              <a:gd name="connsiteY3" fmla="*/ 2751142 h 3979492"/>
              <a:gd name="connsiteX4" fmla="*/ 1687372 w 3979493"/>
              <a:gd name="connsiteY4" fmla="*/ 3936518 h 3979492"/>
              <a:gd name="connsiteX5" fmla="*/ 1228351 w 3979493"/>
              <a:gd name="connsiteY5" fmla="*/ 3806784 h 3979492"/>
              <a:gd name="connsiteX6" fmla="*/ 42974 w 3979493"/>
              <a:gd name="connsiteY6" fmla="*/ 1687371 h 3979492"/>
              <a:gd name="connsiteX7" fmla="*/ 172708 w 3979493"/>
              <a:gd name="connsiteY7" fmla="*/ 1228349 h 3979492"/>
              <a:gd name="connsiteX8" fmla="*/ 2292121 w 3979493"/>
              <a:gd name="connsiteY8" fmla="*/ 42974 h 3979492"/>
              <a:gd name="connsiteX9" fmla="*/ 2484829 w 3979493"/>
              <a:gd name="connsiteY9" fmla="*/ 1195 h 3979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9493" h="3979492">
                <a:moveTo>
                  <a:pt x="2484829" y="1195"/>
                </a:moveTo>
                <a:cubicBezTo>
                  <a:pt x="2592721" y="10301"/>
                  <a:pt x="2694311" y="71095"/>
                  <a:pt x="2751142" y="172708"/>
                </a:cubicBezTo>
                <a:lnTo>
                  <a:pt x="3936518" y="2292120"/>
                </a:lnTo>
                <a:cubicBezTo>
                  <a:pt x="4027449" y="2454700"/>
                  <a:pt x="3969365" y="2660211"/>
                  <a:pt x="3806785" y="2751142"/>
                </a:cubicBezTo>
                <a:lnTo>
                  <a:pt x="1687372" y="3936518"/>
                </a:lnTo>
                <a:cubicBezTo>
                  <a:pt x="1524792" y="4027448"/>
                  <a:pt x="1319281" y="3969364"/>
                  <a:pt x="1228351" y="3806784"/>
                </a:cubicBezTo>
                <a:lnTo>
                  <a:pt x="42974" y="1687371"/>
                </a:lnTo>
                <a:cubicBezTo>
                  <a:pt x="-47956" y="1524791"/>
                  <a:pt x="10128" y="1319280"/>
                  <a:pt x="172708" y="1228349"/>
                </a:cubicBezTo>
                <a:lnTo>
                  <a:pt x="2292121" y="42974"/>
                </a:lnTo>
                <a:cubicBezTo>
                  <a:pt x="2353089" y="8875"/>
                  <a:pt x="2420093" y="-4269"/>
                  <a:pt x="2484829" y="1195"/>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3912455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Slide Judul">
    <p:spTree>
      <p:nvGrpSpPr>
        <p:cNvPr id="1" name=""/>
        <p:cNvGrpSpPr/>
        <p:nvPr/>
      </p:nvGrpSpPr>
      <p:grpSpPr>
        <a:xfrm>
          <a:off x="0" y="0"/>
          <a:ext cx="0" cy="0"/>
          <a:chOff x="0" y="0"/>
          <a:chExt cx="0" cy="0"/>
        </a:xfrm>
      </p:grpSpPr>
      <p:sp>
        <p:nvSpPr>
          <p:cNvPr id="4" name="Tampungan Gambar 3">
            <a:extLst>
              <a:ext uri="{FF2B5EF4-FFF2-40B4-BE49-F238E27FC236}">
                <a16:creationId xmlns:a16="http://schemas.microsoft.com/office/drawing/2014/main" id="{CE2CEEF6-D4BA-67F0-260D-05123BA08F90}"/>
              </a:ext>
            </a:extLst>
          </p:cNvPr>
          <p:cNvSpPr>
            <a:spLocks noGrp="1"/>
          </p:cNvSpPr>
          <p:nvPr>
            <p:ph type="pic" sz="quarter" idx="10"/>
          </p:nvPr>
        </p:nvSpPr>
        <p:spPr>
          <a:xfrm>
            <a:off x="1023081" y="1212330"/>
            <a:ext cx="4433340" cy="4433340"/>
          </a:xfrm>
          <a:custGeom>
            <a:avLst/>
            <a:gdLst>
              <a:gd name="connsiteX0" fmla="*/ 2216670 w 4433340"/>
              <a:gd name="connsiteY0" fmla="*/ 0 h 4433340"/>
              <a:gd name="connsiteX1" fmla="*/ 4433340 w 4433340"/>
              <a:gd name="connsiteY1" fmla="*/ 2216670 h 4433340"/>
              <a:gd name="connsiteX2" fmla="*/ 2216670 w 4433340"/>
              <a:gd name="connsiteY2" fmla="*/ 4433340 h 4433340"/>
              <a:gd name="connsiteX3" fmla="*/ 0 w 4433340"/>
              <a:gd name="connsiteY3" fmla="*/ 2216670 h 4433340"/>
              <a:gd name="connsiteX4" fmla="*/ 2216670 w 4433340"/>
              <a:gd name="connsiteY4" fmla="*/ 0 h 44333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33340" h="4433340">
                <a:moveTo>
                  <a:pt x="2216670" y="0"/>
                </a:moveTo>
                <a:cubicBezTo>
                  <a:pt x="3440903" y="0"/>
                  <a:pt x="4433340" y="992437"/>
                  <a:pt x="4433340" y="2216670"/>
                </a:cubicBezTo>
                <a:cubicBezTo>
                  <a:pt x="4433340" y="3440903"/>
                  <a:pt x="3440903" y="4433340"/>
                  <a:pt x="2216670" y="4433340"/>
                </a:cubicBezTo>
                <a:cubicBezTo>
                  <a:pt x="992437" y="4433340"/>
                  <a:pt x="0" y="3440903"/>
                  <a:pt x="0" y="2216670"/>
                </a:cubicBezTo>
                <a:cubicBezTo>
                  <a:pt x="0" y="992437"/>
                  <a:pt x="992437" y="0"/>
                  <a:pt x="2216670"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48002317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0_Slide Judul">
    <p:spTree>
      <p:nvGrpSpPr>
        <p:cNvPr id="1" name=""/>
        <p:cNvGrpSpPr/>
        <p:nvPr/>
      </p:nvGrpSpPr>
      <p:grpSpPr>
        <a:xfrm>
          <a:off x="0" y="0"/>
          <a:ext cx="0" cy="0"/>
          <a:chOff x="0" y="0"/>
          <a:chExt cx="0" cy="0"/>
        </a:xfrm>
      </p:grpSpPr>
      <p:sp>
        <p:nvSpPr>
          <p:cNvPr id="4" name="Tampungan Gambar 3">
            <a:extLst>
              <a:ext uri="{FF2B5EF4-FFF2-40B4-BE49-F238E27FC236}">
                <a16:creationId xmlns:a16="http://schemas.microsoft.com/office/drawing/2014/main" id="{5850844D-5FDA-5583-A955-E901803E5E60}"/>
              </a:ext>
            </a:extLst>
          </p:cNvPr>
          <p:cNvSpPr>
            <a:spLocks noGrp="1"/>
          </p:cNvSpPr>
          <p:nvPr>
            <p:ph type="pic" sz="quarter" idx="10"/>
          </p:nvPr>
        </p:nvSpPr>
        <p:spPr>
          <a:xfrm>
            <a:off x="4039849" y="2009882"/>
            <a:ext cx="4112298" cy="4157373"/>
          </a:xfrm>
          <a:custGeom>
            <a:avLst/>
            <a:gdLst>
              <a:gd name="connsiteX0" fmla="*/ 4112298 w 4112298"/>
              <a:gd name="connsiteY0" fmla="*/ 0 h 4157373"/>
              <a:gd name="connsiteX1" fmla="*/ 4112298 w 4112298"/>
              <a:gd name="connsiteY1" fmla="*/ 4157373 h 4157373"/>
              <a:gd name="connsiteX2" fmla="*/ 3923378 w 4112298"/>
              <a:gd name="connsiteY2" fmla="*/ 4147834 h 4157373"/>
              <a:gd name="connsiteX3" fmla="*/ 2056149 w 4112298"/>
              <a:gd name="connsiteY3" fmla="*/ 2078687 h 4157373"/>
              <a:gd name="connsiteX4" fmla="*/ 3923378 w 4112298"/>
              <a:gd name="connsiteY4" fmla="*/ 9540 h 4157373"/>
              <a:gd name="connsiteX5" fmla="*/ 0 w 4112298"/>
              <a:gd name="connsiteY5" fmla="*/ 0 h 4157373"/>
              <a:gd name="connsiteX6" fmla="*/ 188920 w 4112298"/>
              <a:gd name="connsiteY6" fmla="*/ 9539 h 4157373"/>
              <a:gd name="connsiteX7" fmla="*/ 2056149 w 4112298"/>
              <a:gd name="connsiteY7" fmla="*/ 2078686 h 4157373"/>
              <a:gd name="connsiteX8" fmla="*/ 188920 w 4112298"/>
              <a:gd name="connsiteY8" fmla="*/ 4147833 h 4157373"/>
              <a:gd name="connsiteX9" fmla="*/ 0 w 4112298"/>
              <a:gd name="connsiteY9" fmla="*/ 4157373 h 4157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12298" h="4157373">
                <a:moveTo>
                  <a:pt x="4112298" y="0"/>
                </a:moveTo>
                <a:lnTo>
                  <a:pt x="4112298" y="4157373"/>
                </a:lnTo>
                <a:lnTo>
                  <a:pt x="3923378" y="4147834"/>
                </a:lnTo>
                <a:cubicBezTo>
                  <a:pt x="2874583" y="4041323"/>
                  <a:pt x="2056149" y="3155583"/>
                  <a:pt x="2056149" y="2078687"/>
                </a:cubicBezTo>
                <a:cubicBezTo>
                  <a:pt x="2056149" y="1001791"/>
                  <a:pt x="2874583" y="116051"/>
                  <a:pt x="3923378" y="9540"/>
                </a:cubicBezTo>
                <a:close/>
                <a:moveTo>
                  <a:pt x="0" y="0"/>
                </a:moveTo>
                <a:lnTo>
                  <a:pt x="188920" y="9539"/>
                </a:lnTo>
                <a:cubicBezTo>
                  <a:pt x="1237715" y="116050"/>
                  <a:pt x="2056149" y="1001790"/>
                  <a:pt x="2056149" y="2078686"/>
                </a:cubicBezTo>
                <a:cubicBezTo>
                  <a:pt x="2056149" y="3155582"/>
                  <a:pt x="1237715" y="4041322"/>
                  <a:pt x="188920" y="4147833"/>
                </a:cubicBezTo>
                <a:lnTo>
                  <a:pt x="0" y="4157373"/>
                </a:ln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10183898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Slide Judul">
    <p:spTree>
      <p:nvGrpSpPr>
        <p:cNvPr id="1" name=""/>
        <p:cNvGrpSpPr/>
        <p:nvPr/>
      </p:nvGrpSpPr>
      <p:grpSpPr>
        <a:xfrm>
          <a:off x="0" y="0"/>
          <a:ext cx="0" cy="0"/>
          <a:chOff x="0" y="0"/>
          <a:chExt cx="0" cy="0"/>
        </a:xfrm>
      </p:grpSpPr>
      <p:sp>
        <p:nvSpPr>
          <p:cNvPr id="28" name="Tampungan Gambar 27">
            <a:extLst>
              <a:ext uri="{FF2B5EF4-FFF2-40B4-BE49-F238E27FC236}">
                <a16:creationId xmlns:a16="http://schemas.microsoft.com/office/drawing/2014/main" id="{9AB3018D-530E-29DB-3770-F65A0CB0F71E}"/>
              </a:ext>
            </a:extLst>
          </p:cNvPr>
          <p:cNvSpPr>
            <a:spLocks noGrp="1"/>
          </p:cNvSpPr>
          <p:nvPr>
            <p:ph type="pic" sz="quarter" idx="10"/>
          </p:nvPr>
        </p:nvSpPr>
        <p:spPr>
          <a:xfrm>
            <a:off x="1390086" y="846323"/>
            <a:ext cx="1990250" cy="2461737"/>
          </a:xfrm>
          <a:custGeom>
            <a:avLst/>
            <a:gdLst>
              <a:gd name="connsiteX0" fmla="*/ 1985487 w 1990250"/>
              <a:gd name="connsiteY0" fmla="*/ 0 h 2461737"/>
              <a:gd name="connsiteX1" fmla="*/ 1990250 w 1990250"/>
              <a:gd name="connsiteY1" fmla="*/ 1533049 h 2461737"/>
              <a:gd name="connsiteX2" fmla="*/ 0 w 1990250"/>
              <a:gd name="connsiteY2" fmla="*/ 2461737 h 2461737"/>
              <a:gd name="connsiteX3" fmla="*/ 4763 w 1990250"/>
              <a:gd name="connsiteY3" fmla="*/ 935831 h 2461737"/>
            </a:gdLst>
            <a:ahLst/>
            <a:cxnLst>
              <a:cxn ang="0">
                <a:pos x="connsiteX0" y="connsiteY0"/>
              </a:cxn>
              <a:cxn ang="0">
                <a:pos x="connsiteX1" y="connsiteY1"/>
              </a:cxn>
              <a:cxn ang="0">
                <a:pos x="connsiteX2" y="connsiteY2"/>
              </a:cxn>
              <a:cxn ang="0">
                <a:pos x="connsiteX3" y="connsiteY3"/>
              </a:cxn>
            </a:cxnLst>
            <a:rect l="l" t="t" r="r" b="b"/>
            <a:pathLst>
              <a:path w="1990250" h="2461737">
                <a:moveTo>
                  <a:pt x="1985487" y="0"/>
                </a:moveTo>
                <a:cubicBezTo>
                  <a:pt x="1987075" y="511016"/>
                  <a:pt x="1988662" y="1022033"/>
                  <a:pt x="1990250" y="1533049"/>
                </a:cubicBezTo>
                <a:lnTo>
                  <a:pt x="0" y="2461737"/>
                </a:lnTo>
                <a:cubicBezTo>
                  <a:pt x="1588" y="1953102"/>
                  <a:pt x="3175" y="1444466"/>
                  <a:pt x="4763" y="935831"/>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31" name="Tampungan Gambar 30">
            <a:extLst>
              <a:ext uri="{FF2B5EF4-FFF2-40B4-BE49-F238E27FC236}">
                <a16:creationId xmlns:a16="http://schemas.microsoft.com/office/drawing/2014/main" id="{B0FB08CA-E2CB-3A9D-7718-383B83653B4D}"/>
              </a:ext>
            </a:extLst>
          </p:cNvPr>
          <p:cNvSpPr>
            <a:spLocks noGrp="1"/>
          </p:cNvSpPr>
          <p:nvPr>
            <p:ph type="pic" sz="quarter" idx="11"/>
          </p:nvPr>
        </p:nvSpPr>
        <p:spPr>
          <a:xfrm>
            <a:off x="4982874" y="2180775"/>
            <a:ext cx="1604963" cy="1870075"/>
          </a:xfrm>
          <a:custGeom>
            <a:avLst/>
            <a:gdLst>
              <a:gd name="connsiteX0" fmla="*/ 1281132 w 1604963"/>
              <a:gd name="connsiteY0" fmla="*/ 0 h 1870075"/>
              <a:gd name="connsiteX1" fmla="*/ 1604963 w 1604963"/>
              <a:gd name="connsiteY1" fmla="*/ 1251160 h 1870075"/>
              <a:gd name="connsiteX2" fmla="*/ 309546 w 1604963"/>
              <a:gd name="connsiteY2" fmla="*/ 1870075 h 1870075"/>
              <a:gd name="connsiteX3" fmla="*/ 0 w 1604963"/>
              <a:gd name="connsiteY3" fmla="*/ 599871 h 1870075"/>
            </a:gdLst>
            <a:ahLst/>
            <a:cxnLst>
              <a:cxn ang="0">
                <a:pos x="connsiteX0" y="connsiteY0"/>
              </a:cxn>
              <a:cxn ang="0">
                <a:pos x="connsiteX1" y="connsiteY1"/>
              </a:cxn>
              <a:cxn ang="0">
                <a:pos x="connsiteX2" y="connsiteY2"/>
              </a:cxn>
              <a:cxn ang="0">
                <a:pos x="connsiteX3" y="connsiteY3"/>
              </a:cxn>
            </a:cxnLst>
            <a:rect l="l" t="t" r="r" b="b"/>
            <a:pathLst>
              <a:path w="1604963" h="1870075">
                <a:moveTo>
                  <a:pt x="1281132" y="0"/>
                </a:moveTo>
                <a:lnTo>
                  <a:pt x="1604963" y="1251160"/>
                </a:lnTo>
                <a:lnTo>
                  <a:pt x="309546" y="1870075"/>
                </a:lnTo>
                <a:lnTo>
                  <a:pt x="0" y="599871"/>
                </a:ln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34" name="Tampungan Gambar 33">
            <a:extLst>
              <a:ext uri="{FF2B5EF4-FFF2-40B4-BE49-F238E27FC236}">
                <a16:creationId xmlns:a16="http://schemas.microsoft.com/office/drawing/2014/main" id="{D9149C9B-5AD1-F6DB-74F5-CFC9E4433A6F}"/>
              </a:ext>
            </a:extLst>
          </p:cNvPr>
          <p:cNvSpPr>
            <a:spLocks noGrp="1"/>
          </p:cNvSpPr>
          <p:nvPr>
            <p:ph type="pic" sz="quarter" idx="12"/>
          </p:nvPr>
        </p:nvSpPr>
        <p:spPr>
          <a:xfrm>
            <a:off x="3098574" y="3897181"/>
            <a:ext cx="2412889" cy="1169876"/>
          </a:xfrm>
          <a:custGeom>
            <a:avLst/>
            <a:gdLst>
              <a:gd name="connsiteX0" fmla="*/ 1053196 w 2412889"/>
              <a:gd name="connsiteY0" fmla="*/ 0 h 1169876"/>
              <a:gd name="connsiteX1" fmla="*/ 2412889 w 2412889"/>
              <a:gd name="connsiteY1" fmla="*/ 674576 h 1169876"/>
              <a:gd name="connsiteX2" fmla="*/ 1359694 w 2412889"/>
              <a:gd name="connsiteY2" fmla="*/ 1169876 h 1169876"/>
              <a:gd name="connsiteX3" fmla="*/ 0 w 2412889"/>
              <a:gd name="connsiteY3" fmla="*/ 490537 h 1169876"/>
            </a:gdLst>
            <a:ahLst/>
            <a:cxnLst>
              <a:cxn ang="0">
                <a:pos x="connsiteX0" y="connsiteY0"/>
              </a:cxn>
              <a:cxn ang="0">
                <a:pos x="connsiteX1" y="connsiteY1"/>
              </a:cxn>
              <a:cxn ang="0">
                <a:pos x="connsiteX2" y="connsiteY2"/>
              </a:cxn>
              <a:cxn ang="0">
                <a:pos x="connsiteX3" y="connsiteY3"/>
              </a:cxn>
            </a:cxnLst>
            <a:rect l="l" t="t" r="r" b="b"/>
            <a:pathLst>
              <a:path w="2412889" h="1169876">
                <a:moveTo>
                  <a:pt x="1053196" y="0"/>
                </a:moveTo>
                <a:lnTo>
                  <a:pt x="2412889" y="674576"/>
                </a:lnTo>
                <a:lnTo>
                  <a:pt x="1359694" y="1169876"/>
                </a:lnTo>
                <a:lnTo>
                  <a:pt x="0" y="490537"/>
                </a:ln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37" name="Tampungan Gambar 36">
            <a:extLst>
              <a:ext uri="{FF2B5EF4-FFF2-40B4-BE49-F238E27FC236}">
                <a16:creationId xmlns:a16="http://schemas.microsoft.com/office/drawing/2014/main" id="{2E24BFDF-B0C0-3A0B-7F61-CE5A7CD0AB93}"/>
              </a:ext>
            </a:extLst>
          </p:cNvPr>
          <p:cNvSpPr>
            <a:spLocks noGrp="1"/>
          </p:cNvSpPr>
          <p:nvPr>
            <p:ph type="pic" sz="quarter" idx="13"/>
          </p:nvPr>
        </p:nvSpPr>
        <p:spPr>
          <a:xfrm>
            <a:off x="967448" y="3792196"/>
            <a:ext cx="1485789" cy="721408"/>
          </a:xfrm>
          <a:custGeom>
            <a:avLst/>
            <a:gdLst>
              <a:gd name="connsiteX0" fmla="*/ 543608 w 1485789"/>
              <a:gd name="connsiteY0" fmla="*/ 0 h 721408"/>
              <a:gd name="connsiteX1" fmla="*/ 1485789 w 1485789"/>
              <a:gd name="connsiteY1" fmla="*/ 471377 h 721408"/>
              <a:gd name="connsiteX2" fmla="*/ 937419 w 1485789"/>
              <a:gd name="connsiteY2" fmla="*/ 721408 h 721408"/>
              <a:gd name="connsiteX3" fmla="*/ 0 w 1485789"/>
              <a:gd name="connsiteY3" fmla="*/ 254794 h 721408"/>
            </a:gdLst>
            <a:ahLst/>
            <a:cxnLst>
              <a:cxn ang="0">
                <a:pos x="connsiteX0" y="connsiteY0"/>
              </a:cxn>
              <a:cxn ang="0">
                <a:pos x="connsiteX1" y="connsiteY1"/>
              </a:cxn>
              <a:cxn ang="0">
                <a:pos x="connsiteX2" y="connsiteY2"/>
              </a:cxn>
              <a:cxn ang="0">
                <a:pos x="connsiteX3" y="connsiteY3"/>
              </a:cxn>
            </a:cxnLst>
            <a:rect l="l" t="t" r="r" b="b"/>
            <a:pathLst>
              <a:path w="1485789" h="721408">
                <a:moveTo>
                  <a:pt x="543608" y="0"/>
                </a:moveTo>
                <a:lnTo>
                  <a:pt x="1485789" y="471377"/>
                </a:lnTo>
                <a:lnTo>
                  <a:pt x="937419" y="721408"/>
                </a:lnTo>
                <a:lnTo>
                  <a:pt x="0" y="254794"/>
                </a:lnTo>
                <a:close/>
              </a:path>
            </a:pathLst>
          </a:custGeom>
          <a:solidFill>
            <a:schemeClr val="bg1">
              <a:lumMod val="95000"/>
            </a:schemeClr>
          </a:solidFill>
          <a:effectLst/>
        </p:spPr>
        <p:txBody>
          <a:bodyPr wrap="square">
            <a:noAutofit/>
          </a:bodyPr>
          <a:lstStyle>
            <a:lvl1pPr>
              <a:defRPr lang="en-ID" dirty="0"/>
            </a:lvl1pPr>
          </a:lstStyle>
          <a:p>
            <a:pPr lvl="0"/>
            <a:endParaRPr lang="en-ID" dirty="0"/>
          </a:p>
        </p:txBody>
      </p:sp>
    </p:spTree>
    <p:extLst>
      <p:ext uri="{BB962C8B-B14F-4D97-AF65-F5344CB8AC3E}">
        <p14:creationId xmlns:p14="http://schemas.microsoft.com/office/powerpoint/2010/main" val="86480648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Slide Judul">
    <p:spTree>
      <p:nvGrpSpPr>
        <p:cNvPr id="1" name=""/>
        <p:cNvGrpSpPr/>
        <p:nvPr/>
      </p:nvGrpSpPr>
      <p:grpSpPr>
        <a:xfrm>
          <a:off x="0" y="0"/>
          <a:ext cx="0" cy="0"/>
          <a:chOff x="0" y="0"/>
          <a:chExt cx="0" cy="0"/>
        </a:xfrm>
      </p:grpSpPr>
      <p:sp>
        <p:nvSpPr>
          <p:cNvPr id="4" name="Tampungan Gambar 3">
            <a:extLst>
              <a:ext uri="{FF2B5EF4-FFF2-40B4-BE49-F238E27FC236}">
                <a16:creationId xmlns:a16="http://schemas.microsoft.com/office/drawing/2014/main" id="{5CEBB161-C164-F333-A58E-1629328141B6}"/>
              </a:ext>
            </a:extLst>
          </p:cNvPr>
          <p:cNvSpPr>
            <a:spLocks noGrp="1"/>
          </p:cNvSpPr>
          <p:nvPr>
            <p:ph type="pic" sz="quarter" idx="10"/>
          </p:nvPr>
        </p:nvSpPr>
        <p:spPr>
          <a:xfrm>
            <a:off x="4972050" y="1148834"/>
            <a:ext cx="2705100" cy="4703773"/>
          </a:xfrm>
          <a:custGeom>
            <a:avLst/>
            <a:gdLst>
              <a:gd name="connsiteX0" fmla="*/ 1352550 w 2705100"/>
              <a:gd name="connsiteY0" fmla="*/ 0 h 4703773"/>
              <a:gd name="connsiteX1" fmla="*/ 2677621 w 2705100"/>
              <a:gd name="connsiteY1" fmla="*/ 1079964 h 4703773"/>
              <a:gd name="connsiteX2" fmla="*/ 2683885 w 2705100"/>
              <a:gd name="connsiteY2" fmla="*/ 1121006 h 4703773"/>
              <a:gd name="connsiteX3" fmla="*/ 2057681 w 2705100"/>
              <a:gd name="connsiteY3" fmla="*/ 1121006 h 4703773"/>
              <a:gd name="connsiteX4" fmla="*/ 1600200 w 2705100"/>
              <a:gd name="connsiteY4" fmla="*/ 1578487 h 4703773"/>
              <a:gd name="connsiteX5" fmla="*/ 2057681 w 2705100"/>
              <a:gd name="connsiteY5" fmla="*/ 2035968 h 4703773"/>
              <a:gd name="connsiteX6" fmla="*/ 2705100 w 2705100"/>
              <a:gd name="connsiteY6" fmla="*/ 2035968 h 4703773"/>
              <a:gd name="connsiteX7" fmla="*/ 2705100 w 2705100"/>
              <a:gd name="connsiteY7" fmla="*/ 3351223 h 4703773"/>
              <a:gd name="connsiteX8" fmla="*/ 1352550 w 2705100"/>
              <a:gd name="connsiteY8" fmla="*/ 4703773 h 4703773"/>
              <a:gd name="connsiteX9" fmla="*/ 230995 w 2705100"/>
              <a:gd name="connsiteY9" fmla="*/ 4107447 h 4703773"/>
              <a:gd name="connsiteX10" fmla="*/ 176149 w 2705100"/>
              <a:gd name="connsiteY10" fmla="*/ 4017168 h 4703773"/>
              <a:gd name="connsiteX11" fmla="*/ 799819 w 2705100"/>
              <a:gd name="connsiteY11" fmla="*/ 4017168 h 4703773"/>
              <a:gd name="connsiteX12" fmla="*/ 1257300 w 2705100"/>
              <a:gd name="connsiteY12" fmla="*/ 3559687 h 4703773"/>
              <a:gd name="connsiteX13" fmla="*/ 799819 w 2705100"/>
              <a:gd name="connsiteY13" fmla="*/ 3102206 h 4703773"/>
              <a:gd name="connsiteX14" fmla="*/ 0 w 2705100"/>
              <a:gd name="connsiteY14" fmla="*/ 3102206 h 4703773"/>
              <a:gd name="connsiteX15" fmla="*/ 0 w 2705100"/>
              <a:gd name="connsiteY15" fmla="*/ 1352550 h 4703773"/>
              <a:gd name="connsiteX16" fmla="*/ 1352550 w 2705100"/>
              <a:gd name="connsiteY16" fmla="*/ 0 h 4703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705100" h="4703773">
                <a:moveTo>
                  <a:pt x="1352550" y="0"/>
                </a:moveTo>
                <a:cubicBezTo>
                  <a:pt x="2006169" y="0"/>
                  <a:pt x="2551501" y="463630"/>
                  <a:pt x="2677621" y="1079964"/>
                </a:cubicBezTo>
                <a:lnTo>
                  <a:pt x="2683885" y="1121006"/>
                </a:lnTo>
                <a:lnTo>
                  <a:pt x="2057681" y="1121006"/>
                </a:lnTo>
                <a:cubicBezTo>
                  <a:pt x="1805021" y="1121006"/>
                  <a:pt x="1600200" y="1325827"/>
                  <a:pt x="1600200" y="1578487"/>
                </a:cubicBezTo>
                <a:cubicBezTo>
                  <a:pt x="1600200" y="1831147"/>
                  <a:pt x="1805021" y="2035968"/>
                  <a:pt x="2057681" y="2035968"/>
                </a:cubicBezTo>
                <a:lnTo>
                  <a:pt x="2705100" y="2035968"/>
                </a:lnTo>
                <a:lnTo>
                  <a:pt x="2705100" y="3351223"/>
                </a:lnTo>
                <a:cubicBezTo>
                  <a:pt x="2705100" y="4098216"/>
                  <a:pt x="2099543" y="4703773"/>
                  <a:pt x="1352550" y="4703773"/>
                </a:cubicBezTo>
                <a:cubicBezTo>
                  <a:pt x="885680" y="4703773"/>
                  <a:pt x="474057" y="4467228"/>
                  <a:pt x="230995" y="4107447"/>
                </a:cubicBezTo>
                <a:lnTo>
                  <a:pt x="176149" y="4017168"/>
                </a:lnTo>
                <a:lnTo>
                  <a:pt x="799819" y="4017168"/>
                </a:lnTo>
                <a:cubicBezTo>
                  <a:pt x="1052479" y="4017168"/>
                  <a:pt x="1257300" y="3812347"/>
                  <a:pt x="1257300" y="3559687"/>
                </a:cubicBezTo>
                <a:cubicBezTo>
                  <a:pt x="1257300" y="3307027"/>
                  <a:pt x="1052479" y="3102206"/>
                  <a:pt x="799819" y="3102206"/>
                </a:cubicBezTo>
                <a:lnTo>
                  <a:pt x="0" y="3102206"/>
                </a:lnTo>
                <a:lnTo>
                  <a:pt x="0" y="1352550"/>
                </a:lnTo>
                <a:cubicBezTo>
                  <a:pt x="0" y="605557"/>
                  <a:pt x="605557" y="0"/>
                  <a:pt x="1352550"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11230347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Slide Judul">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2C855CBA-1D4E-7C11-DDE6-9312C57089D9}"/>
              </a:ext>
            </a:extLst>
          </p:cNvPr>
          <p:cNvSpPr>
            <a:spLocks noGrp="1"/>
          </p:cNvSpPr>
          <p:nvPr>
            <p:ph type="pic" sz="quarter" idx="10"/>
          </p:nvPr>
        </p:nvSpPr>
        <p:spPr>
          <a:xfrm flipH="1">
            <a:off x="0" y="1268328"/>
            <a:ext cx="6511636" cy="4321344"/>
          </a:xfrm>
          <a:custGeom>
            <a:avLst/>
            <a:gdLst>
              <a:gd name="connsiteX0" fmla="*/ 2160672 w 6511636"/>
              <a:gd name="connsiteY0" fmla="*/ 0 h 4321344"/>
              <a:gd name="connsiteX1" fmla="*/ 6184961 w 6511636"/>
              <a:gd name="connsiteY1" fmla="*/ 0 h 4321344"/>
              <a:gd name="connsiteX2" fmla="*/ 6405877 w 6511636"/>
              <a:gd name="connsiteY2" fmla="*/ 11155 h 4321344"/>
              <a:gd name="connsiteX3" fmla="*/ 6511636 w 6511636"/>
              <a:gd name="connsiteY3" fmla="*/ 27296 h 4321344"/>
              <a:gd name="connsiteX4" fmla="*/ 6511636 w 6511636"/>
              <a:gd name="connsiteY4" fmla="*/ 4294048 h 4321344"/>
              <a:gd name="connsiteX5" fmla="*/ 6405877 w 6511636"/>
              <a:gd name="connsiteY5" fmla="*/ 4310189 h 4321344"/>
              <a:gd name="connsiteX6" fmla="*/ 6184961 w 6511636"/>
              <a:gd name="connsiteY6" fmla="*/ 4321344 h 4321344"/>
              <a:gd name="connsiteX7" fmla="*/ 2160672 w 6511636"/>
              <a:gd name="connsiteY7" fmla="*/ 4321344 h 4321344"/>
              <a:gd name="connsiteX8" fmla="*/ 0 w 6511636"/>
              <a:gd name="connsiteY8" fmla="*/ 2160672 h 4321344"/>
              <a:gd name="connsiteX9" fmla="*/ 2160672 w 6511636"/>
              <a:gd name="connsiteY9" fmla="*/ 0 h 4321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511636" h="4321344">
                <a:moveTo>
                  <a:pt x="2160672" y="0"/>
                </a:moveTo>
                <a:lnTo>
                  <a:pt x="6184961" y="0"/>
                </a:lnTo>
                <a:cubicBezTo>
                  <a:pt x="6259543" y="0"/>
                  <a:pt x="6333242" y="3779"/>
                  <a:pt x="6405877" y="11155"/>
                </a:cubicBezTo>
                <a:lnTo>
                  <a:pt x="6511636" y="27296"/>
                </a:lnTo>
                <a:lnTo>
                  <a:pt x="6511636" y="4294048"/>
                </a:lnTo>
                <a:lnTo>
                  <a:pt x="6405877" y="4310189"/>
                </a:lnTo>
                <a:cubicBezTo>
                  <a:pt x="6333242" y="4317566"/>
                  <a:pt x="6259543" y="4321344"/>
                  <a:pt x="6184961" y="4321344"/>
                </a:cubicBezTo>
                <a:lnTo>
                  <a:pt x="2160672" y="4321344"/>
                </a:lnTo>
                <a:cubicBezTo>
                  <a:pt x="967366" y="4321344"/>
                  <a:pt x="0" y="3353978"/>
                  <a:pt x="0" y="2160672"/>
                </a:cubicBezTo>
                <a:cubicBezTo>
                  <a:pt x="0" y="967366"/>
                  <a:pt x="967366" y="0"/>
                  <a:pt x="2160672"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8226253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Slide Judul">
    <p:spTree>
      <p:nvGrpSpPr>
        <p:cNvPr id="1" name=""/>
        <p:cNvGrpSpPr/>
        <p:nvPr/>
      </p:nvGrpSpPr>
      <p:grpSpPr>
        <a:xfrm>
          <a:off x="0" y="0"/>
          <a:ext cx="0" cy="0"/>
          <a:chOff x="0" y="0"/>
          <a:chExt cx="0" cy="0"/>
        </a:xfrm>
      </p:grpSpPr>
      <p:sp>
        <p:nvSpPr>
          <p:cNvPr id="4" name="Tampungan Gambar 3">
            <a:extLst>
              <a:ext uri="{FF2B5EF4-FFF2-40B4-BE49-F238E27FC236}">
                <a16:creationId xmlns:a16="http://schemas.microsoft.com/office/drawing/2014/main" id="{74AEFAE1-EE08-CF27-A572-710145543E7C}"/>
              </a:ext>
            </a:extLst>
          </p:cNvPr>
          <p:cNvSpPr>
            <a:spLocks noGrp="1"/>
          </p:cNvSpPr>
          <p:nvPr>
            <p:ph type="pic" sz="quarter" idx="10"/>
          </p:nvPr>
        </p:nvSpPr>
        <p:spPr>
          <a:xfrm>
            <a:off x="5185063" y="1133475"/>
            <a:ext cx="2343150" cy="5000625"/>
          </a:xfrm>
          <a:custGeom>
            <a:avLst/>
            <a:gdLst>
              <a:gd name="connsiteX0" fmla="*/ 269954 w 2343150"/>
              <a:gd name="connsiteY0" fmla="*/ 0 h 5000625"/>
              <a:gd name="connsiteX1" fmla="*/ 2073196 w 2343150"/>
              <a:gd name="connsiteY1" fmla="*/ 0 h 5000625"/>
              <a:gd name="connsiteX2" fmla="*/ 2343150 w 2343150"/>
              <a:gd name="connsiteY2" fmla="*/ 269954 h 5000625"/>
              <a:gd name="connsiteX3" fmla="*/ 2343150 w 2343150"/>
              <a:gd name="connsiteY3" fmla="*/ 4730671 h 5000625"/>
              <a:gd name="connsiteX4" fmla="*/ 2073196 w 2343150"/>
              <a:gd name="connsiteY4" fmla="*/ 5000625 h 5000625"/>
              <a:gd name="connsiteX5" fmla="*/ 269954 w 2343150"/>
              <a:gd name="connsiteY5" fmla="*/ 5000625 h 5000625"/>
              <a:gd name="connsiteX6" fmla="*/ 0 w 2343150"/>
              <a:gd name="connsiteY6" fmla="*/ 4730671 h 5000625"/>
              <a:gd name="connsiteX7" fmla="*/ 0 w 2343150"/>
              <a:gd name="connsiteY7" fmla="*/ 269954 h 5000625"/>
              <a:gd name="connsiteX8" fmla="*/ 269954 w 2343150"/>
              <a:gd name="connsiteY8" fmla="*/ 0 h 5000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43150" h="5000625">
                <a:moveTo>
                  <a:pt x="269954" y="0"/>
                </a:moveTo>
                <a:lnTo>
                  <a:pt x="2073196" y="0"/>
                </a:lnTo>
                <a:cubicBezTo>
                  <a:pt x="2222287" y="0"/>
                  <a:pt x="2343150" y="120863"/>
                  <a:pt x="2343150" y="269954"/>
                </a:cubicBezTo>
                <a:lnTo>
                  <a:pt x="2343150" y="4730671"/>
                </a:lnTo>
                <a:cubicBezTo>
                  <a:pt x="2343150" y="4879762"/>
                  <a:pt x="2222287" y="5000625"/>
                  <a:pt x="2073196" y="5000625"/>
                </a:cubicBezTo>
                <a:lnTo>
                  <a:pt x="269954" y="5000625"/>
                </a:lnTo>
                <a:cubicBezTo>
                  <a:pt x="120863" y="5000625"/>
                  <a:pt x="0" y="4879762"/>
                  <a:pt x="0" y="4730671"/>
                </a:cubicBezTo>
                <a:lnTo>
                  <a:pt x="0" y="269954"/>
                </a:lnTo>
                <a:cubicBezTo>
                  <a:pt x="0" y="120863"/>
                  <a:pt x="120863" y="0"/>
                  <a:pt x="269954"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133143318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Judul">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68057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Slide Judul">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7E6C864-D732-5A59-97E1-DE83A141199F}"/>
              </a:ext>
            </a:extLst>
          </p:cNvPr>
          <p:cNvSpPr>
            <a:spLocks noGrp="1"/>
          </p:cNvSpPr>
          <p:nvPr>
            <p:ph type="pic" sz="quarter" idx="11"/>
          </p:nvPr>
        </p:nvSpPr>
        <p:spPr>
          <a:xfrm>
            <a:off x="1014334" y="809336"/>
            <a:ext cx="4586366" cy="6048664"/>
          </a:xfrm>
          <a:custGeom>
            <a:avLst/>
            <a:gdLst>
              <a:gd name="connsiteX0" fmla="*/ 3307776 w 4586366"/>
              <a:gd name="connsiteY0" fmla="*/ 0 h 6048664"/>
              <a:gd name="connsiteX1" fmla="*/ 4387125 w 4586366"/>
              <a:gd name="connsiteY1" fmla="*/ 0 h 6048664"/>
              <a:gd name="connsiteX2" fmla="*/ 4586366 w 4586366"/>
              <a:gd name="connsiteY2" fmla="*/ 182094 h 6048664"/>
              <a:gd name="connsiteX3" fmla="*/ 4586366 w 4586366"/>
              <a:gd name="connsiteY3" fmla="*/ 498636 h 6048664"/>
              <a:gd name="connsiteX4" fmla="*/ 4586366 w 4586366"/>
              <a:gd name="connsiteY4" fmla="*/ 746364 h 6048664"/>
              <a:gd name="connsiteX5" fmla="*/ 4586366 w 4586366"/>
              <a:gd name="connsiteY5" fmla="*/ 1062906 h 6048664"/>
              <a:gd name="connsiteX6" fmla="*/ 4586366 w 4586366"/>
              <a:gd name="connsiteY6" fmla="*/ 5808442 h 6048664"/>
              <a:gd name="connsiteX7" fmla="*/ 4586366 w 4586366"/>
              <a:gd name="connsiteY7" fmla="*/ 6048664 h 6048664"/>
              <a:gd name="connsiteX8" fmla="*/ 3108536 w 4586366"/>
              <a:gd name="connsiteY8" fmla="*/ 6048664 h 6048664"/>
              <a:gd name="connsiteX9" fmla="*/ 3108536 w 4586366"/>
              <a:gd name="connsiteY9" fmla="*/ 5808442 h 6048664"/>
              <a:gd name="connsiteX10" fmla="*/ 3108536 w 4586366"/>
              <a:gd name="connsiteY10" fmla="*/ 1062906 h 6048664"/>
              <a:gd name="connsiteX11" fmla="*/ 3108536 w 4586366"/>
              <a:gd name="connsiteY11" fmla="*/ 746364 h 6048664"/>
              <a:gd name="connsiteX12" fmla="*/ 3108536 w 4586366"/>
              <a:gd name="connsiteY12" fmla="*/ 498636 h 6048664"/>
              <a:gd name="connsiteX13" fmla="*/ 3108536 w 4586366"/>
              <a:gd name="connsiteY13" fmla="*/ 182094 h 6048664"/>
              <a:gd name="connsiteX14" fmla="*/ 3307776 w 4586366"/>
              <a:gd name="connsiteY14" fmla="*/ 0 h 6048664"/>
              <a:gd name="connsiteX15" fmla="*/ 1753509 w 4586366"/>
              <a:gd name="connsiteY15" fmla="*/ 0 h 6048664"/>
              <a:gd name="connsiteX16" fmla="*/ 2832858 w 4586366"/>
              <a:gd name="connsiteY16" fmla="*/ 0 h 6048664"/>
              <a:gd name="connsiteX17" fmla="*/ 3032098 w 4586366"/>
              <a:gd name="connsiteY17" fmla="*/ 182094 h 6048664"/>
              <a:gd name="connsiteX18" fmla="*/ 3032098 w 4586366"/>
              <a:gd name="connsiteY18" fmla="*/ 498636 h 6048664"/>
              <a:gd name="connsiteX19" fmla="*/ 3032098 w 4586366"/>
              <a:gd name="connsiteY19" fmla="*/ 746364 h 6048664"/>
              <a:gd name="connsiteX20" fmla="*/ 3032098 w 4586366"/>
              <a:gd name="connsiteY20" fmla="*/ 1062906 h 6048664"/>
              <a:gd name="connsiteX21" fmla="*/ 3032098 w 4586366"/>
              <a:gd name="connsiteY21" fmla="*/ 5808442 h 6048664"/>
              <a:gd name="connsiteX22" fmla="*/ 3032098 w 4586366"/>
              <a:gd name="connsiteY22" fmla="*/ 6048664 h 6048664"/>
              <a:gd name="connsiteX23" fmla="*/ 1554268 w 4586366"/>
              <a:gd name="connsiteY23" fmla="*/ 6048664 h 6048664"/>
              <a:gd name="connsiteX24" fmla="*/ 1554268 w 4586366"/>
              <a:gd name="connsiteY24" fmla="*/ 5808442 h 6048664"/>
              <a:gd name="connsiteX25" fmla="*/ 1554268 w 4586366"/>
              <a:gd name="connsiteY25" fmla="*/ 1062906 h 6048664"/>
              <a:gd name="connsiteX26" fmla="*/ 1554268 w 4586366"/>
              <a:gd name="connsiteY26" fmla="*/ 746364 h 6048664"/>
              <a:gd name="connsiteX27" fmla="*/ 1554268 w 4586366"/>
              <a:gd name="connsiteY27" fmla="*/ 498636 h 6048664"/>
              <a:gd name="connsiteX28" fmla="*/ 1554268 w 4586366"/>
              <a:gd name="connsiteY28" fmla="*/ 182094 h 6048664"/>
              <a:gd name="connsiteX29" fmla="*/ 1753509 w 4586366"/>
              <a:gd name="connsiteY29" fmla="*/ 0 h 6048664"/>
              <a:gd name="connsiteX30" fmla="*/ 199241 w 4586366"/>
              <a:gd name="connsiteY30" fmla="*/ 0 h 6048664"/>
              <a:gd name="connsiteX31" fmla="*/ 1278590 w 4586366"/>
              <a:gd name="connsiteY31" fmla="*/ 0 h 6048664"/>
              <a:gd name="connsiteX32" fmla="*/ 1477831 w 4586366"/>
              <a:gd name="connsiteY32" fmla="*/ 182094 h 6048664"/>
              <a:gd name="connsiteX33" fmla="*/ 1477831 w 4586366"/>
              <a:gd name="connsiteY33" fmla="*/ 498636 h 6048664"/>
              <a:gd name="connsiteX34" fmla="*/ 1477831 w 4586366"/>
              <a:gd name="connsiteY34" fmla="*/ 746364 h 6048664"/>
              <a:gd name="connsiteX35" fmla="*/ 1477831 w 4586366"/>
              <a:gd name="connsiteY35" fmla="*/ 1062906 h 6048664"/>
              <a:gd name="connsiteX36" fmla="*/ 1477831 w 4586366"/>
              <a:gd name="connsiteY36" fmla="*/ 5808442 h 6048664"/>
              <a:gd name="connsiteX37" fmla="*/ 1477831 w 4586366"/>
              <a:gd name="connsiteY37" fmla="*/ 6048664 h 6048664"/>
              <a:gd name="connsiteX38" fmla="*/ 0 w 4586366"/>
              <a:gd name="connsiteY38" fmla="*/ 6048664 h 6048664"/>
              <a:gd name="connsiteX39" fmla="*/ 0 w 4586366"/>
              <a:gd name="connsiteY39" fmla="*/ 5808442 h 6048664"/>
              <a:gd name="connsiteX40" fmla="*/ 0 w 4586366"/>
              <a:gd name="connsiteY40" fmla="*/ 1062906 h 6048664"/>
              <a:gd name="connsiteX41" fmla="*/ 0 w 4586366"/>
              <a:gd name="connsiteY41" fmla="*/ 746364 h 6048664"/>
              <a:gd name="connsiteX42" fmla="*/ 0 w 4586366"/>
              <a:gd name="connsiteY42" fmla="*/ 498636 h 6048664"/>
              <a:gd name="connsiteX43" fmla="*/ 0 w 4586366"/>
              <a:gd name="connsiteY43" fmla="*/ 182094 h 6048664"/>
              <a:gd name="connsiteX44" fmla="*/ 199241 w 4586366"/>
              <a:gd name="connsiteY44" fmla="*/ 0 h 6048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586366" h="6048664">
                <a:moveTo>
                  <a:pt x="3307776" y="0"/>
                </a:moveTo>
                <a:lnTo>
                  <a:pt x="4387125" y="0"/>
                </a:lnTo>
                <a:cubicBezTo>
                  <a:pt x="4497163" y="0"/>
                  <a:pt x="4586366" y="81526"/>
                  <a:pt x="4586366" y="182094"/>
                </a:cubicBezTo>
                <a:lnTo>
                  <a:pt x="4586366" y="498636"/>
                </a:lnTo>
                <a:lnTo>
                  <a:pt x="4586366" y="746364"/>
                </a:lnTo>
                <a:lnTo>
                  <a:pt x="4586366" y="1062906"/>
                </a:lnTo>
                <a:lnTo>
                  <a:pt x="4586366" y="5808442"/>
                </a:lnTo>
                <a:lnTo>
                  <a:pt x="4586366" y="6048664"/>
                </a:lnTo>
                <a:lnTo>
                  <a:pt x="3108536" y="6048664"/>
                </a:lnTo>
                <a:lnTo>
                  <a:pt x="3108536" y="5808442"/>
                </a:lnTo>
                <a:lnTo>
                  <a:pt x="3108536" y="1062906"/>
                </a:lnTo>
                <a:lnTo>
                  <a:pt x="3108536" y="746364"/>
                </a:lnTo>
                <a:lnTo>
                  <a:pt x="3108536" y="498636"/>
                </a:lnTo>
                <a:lnTo>
                  <a:pt x="3108536" y="182094"/>
                </a:lnTo>
                <a:cubicBezTo>
                  <a:pt x="3108536" y="81526"/>
                  <a:pt x="3197739" y="0"/>
                  <a:pt x="3307776" y="0"/>
                </a:cubicBezTo>
                <a:close/>
                <a:moveTo>
                  <a:pt x="1753509" y="0"/>
                </a:moveTo>
                <a:lnTo>
                  <a:pt x="2832858" y="0"/>
                </a:lnTo>
                <a:cubicBezTo>
                  <a:pt x="2942895" y="0"/>
                  <a:pt x="3032098" y="81526"/>
                  <a:pt x="3032098" y="182094"/>
                </a:cubicBezTo>
                <a:lnTo>
                  <a:pt x="3032098" y="498636"/>
                </a:lnTo>
                <a:lnTo>
                  <a:pt x="3032098" y="746364"/>
                </a:lnTo>
                <a:lnTo>
                  <a:pt x="3032098" y="1062906"/>
                </a:lnTo>
                <a:lnTo>
                  <a:pt x="3032098" y="5808442"/>
                </a:lnTo>
                <a:lnTo>
                  <a:pt x="3032098" y="6048664"/>
                </a:lnTo>
                <a:lnTo>
                  <a:pt x="1554268" y="6048664"/>
                </a:lnTo>
                <a:lnTo>
                  <a:pt x="1554268" y="5808442"/>
                </a:lnTo>
                <a:lnTo>
                  <a:pt x="1554268" y="1062906"/>
                </a:lnTo>
                <a:lnTo>
                  <a:pt x="1554268" y="746364"/>
                </a:lnTo>
                <a:lnTo>
                  <a:pt x="1554268" y="498636"/>
                </a:lnTo>
                <a:lnTo>
                  <a:pt x="1554268" y="182094"/>
                </a:lnTo>
                <a:cubicBezTo>
                  <a:pt x="1554268" y="81526"/>
                  <a:pt x="1643471" y="0"/>
                  <a:pt x="1753509" y="0"/>
                </a:cubicBezTo>
                <a:close/>
                <a:moveTo>
                  <a:pt x="199241" y="0"/>
                </a:moveTo>
                <a:lnTo>
                  <a:pt x="1278590" y="0"/>
                </a:lnTo>
                <a:cubicBezTo>
                  <a:pt x="1388628" y="0"/>
                  <a:pt x="1477831" y="81526"/>
                  <a:pt x="1477831" y="182094"/>
                </a:cubicBezTo>
                <a:lnTo>
                  <a:pt x="1477831" y="498636"/>
                </a:lnTo>
                <a:lnTo>
                  <a:pt x="1477831" y="746364"/>
                </a:lnTo>
                <a:lnTo>
                  <a:pt x="1477831" y="1062906"/>
                </a:lnTo>
                <a:lnTo>
                  <a:pt x="1477831" y="5808442"/>
                </a:lnTo>
                <a:lnTo>
                  <a:pt x="1477831" y="6048664"/>
                </a:lnTo>
                <a:lnTo>
                  <a:pt x="0" y="6048664"/>
                </a:lnTo>
                <a:lnTo>
                  <a:pt x="0" y="5808442"/>
                </a:lnTo>
                <a:lnTo>
                  <a:pt x="0" y="1062906"/>
                </a:lnTo>
                <a:lnTo>
                  <a:pt x="0" y="746364"/>
                </a:lnTo>
                <a:lnTo>
                  <a:pt x="0" y="498636"/>
                </a:lnTo>
                <a:lnTo>
                  <a:pt x="0" y="182094"/>
                </a:lnTo>
                <a:cubicBezTo>
                  <a:pt x="0" y="81526"/>
                  <a:pt x="89203" y="0"/>
                  <a:pt x="199241"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16203246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Slide Judul">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09EF9B37-9ECD-1B3D-32F8-D1867A5436C5}"/>
              </a:ext>
            </a:extLst>
          </p:cNvPr>
          <p:cNvSpPr>
            <a:spLocks noGrp="1"/>
          </p:cNvSpPr>
          <p:nvPr>
            <p:ph type="pic" sz="quarter" idx="11"/>
          </p:nvPr>
        </p:nvSpPr>
        <p:spPr>
          <a:xfrm>
            <a:off x="5347374" y="0"/>
            <a:ext cx="6844627" cy="6858000"/>
          </a:xfrm>
          <a:custGeom>
            <a:avLst/>
            <a:gdLst>
              <a:gd name="connsiteX0" fmla="*/ 4566510 w 6844627"/>
              <a:gd name="connsiteY0" fmla="*/ 3318101 h 6858000"/>
              <a:gd name="connsiteX1" fmla="*/ 5441873 w 6844627"/>
              <a:gd name="connsiteY1" fmla="*/ 3715492 h 6858000"/>
              <a:gd name="connsiteX2" fmla="*/ 5312264 w 6844627"/>
              <a:gd name="connsiteY2" fmla="*/ 5303766 h 6858000"/>
              <a:gd name="connsiteX3" fmla="*/ 3481828 w 6844627"/>
              <a:gd name="connsiteY3" fmla="*/ 6858000 h 6858000"/>
              <a:gd name="connsiteX4" fmla="*/ 0 w 6844627"/>
              <a:gd name="connsiteY4" fmla="*/ 6858000 h 6858000"/>
              <a:gd name="connsiteX5" fmla="*/ 3853600 w 6844627"/>
              <a:gd name="connsiteY5" fmla="*/ 3585884 h 6858000"/>
              <a:gd name="connsiteX6" fmla="*/ 4566510 w 6844627"/>
              <a:gd name="connsiteY6" fmla="*/ 3318101 h 6858000"/>
              <a:gd name="connsiteX7" fmla="*/ 3900237 w 6844627"/>
              <a:gd name="connsiteY7" fmla="*/ 0 h 6858000"/>
              <a:gd name="connsiteX8" fmla="*/ 6844627 w 6844627"/>
              <a:gd name="connsiteY8" fmla="*/ 0 h 6858000"/>
              <a:gd name="connsiteX9" fmla="*/ 6844627 w 6844627"/>
              <a:gd name="connsiteY9" fmla="*/ 435028 h 6858000"/>
              <a:gd name="connsiteX10" fmla="*/ 3200851 w 6844627"/>
              <a:gd name="connsiteY10" fmla="*/ 3581511 h 6858000"/>
              <a:gd name="connsiteX11" fmla="*/ 1611554 w 6844627"/>
              <a:gd name="connsiteY11" fmla="*/ 3465117 h 6858000"/>
              <a:gd name="connsiteX12" fmla="*/ 1727948 w 6844627"/>
              <a:gd name="connsiteY12" fmla="*/ 18758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4627" h="6858000">
                <a:moveTo>
                  <a:pt x="4566510" y="3318101"/>
                </a:moveTo>
                <a:cubicBezTo>
                  <a:pt x="4891177" y="3313552"/>
                  <a:pt x="5215299" y="3448654"/>
                  <a:pt x="5441873" y="3715492"/>
                </a:cubicBezTo>
                <a:cubicBezTo>
                  <a:pt x="5844672" y="4189873"/>
                  <a:pt x="5786644" y="4900967"/>
                  <a:pt x="5312264" y="5303766"/>
                </a:cubicBezTo>
                <a:lnTo>
                  <a:pt x="3481828" y="6858000"/>
                </a:lnTo>
                <a:lnTo>
                  <a:pt x="0" y="6858000"/>
                </a:lnTo>
                <a:lnTo>
                  <a:pt x="3853600" y="3585884"/>
                </a:lnTo>
                <a:cubicBezTo>
                  <a:pt x="4061140" y="3409659"/>
                  <a:pt x="4313990" y="3321640"/>
                  <a:pt x="4566510" y="3318101"/>
                </a:cubicBezTo>
                <a:close/>
                <a:moveTo>
                  <a:pt x="3900237" y="0"/>
                </a:moveTo>
                <a:lnTo>
                  <a:pt x="6844627" y="0"/>
                </a:lnTo>
                <a:lnTo>
                  <a:pt x="6844627" y="435028"/>
                </a:lnTo>
                <a:lnTo>
                  <a:pt x="3200851" y="3581511"/>
                </a:lnTo>
                <a:cubicBezTo>
                  <a:pt x="2729837" y="3988241"/>
                  <a:pt x="2018285" y="3936130"/>
                  <a:pt x="1611554" y="3465117"/>
                </a:cubicBezTo>
                <a:cubicBezTo>
                  <a:pt x="1204824" y="2994104"/>
                  <a:pt x="1256935" y="2282551"/>
                  <a:pt x="1727948" y="187582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35445795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8_Slide Judu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58DF8110-F0BD-1C01-8C8D-F5765834D888}"/>
              </a:ext>
            </a:extLst>
          </p:cNvPr>
          <p:cNvSpPr>
            <a:spLocks noGrp="1"/>
          </p:cNvSpPr>
          <p:nvPr>
            <p:ph type="pic" sz="quarter" idx="11"/>
          </p:nvPr>
        </p:nvSpPr>
        <p:spPr>
          <a:xfrm>
            <a:off x="5347374" y="0"/>
            <a:ext cx="6844627" cy="6858000"/>
          </a:xfrm>
          <a:custGeom>
            <a:avLst/>
            <a:gdLst>
              <a:gd name="connsiteX0" fmla="*/ 4566510 w 6844627"/>
              <a:gd name="connsiteY0" fmla="*/ 3318101 h 6858000"/>
              <a:gd name="connsiteX1" fmla="*/ 5441873 w 6844627"/>
              <a:gd name="connsiteY1" fmla="*/ 3715492 h 6858000"/>
              <a:gd name="connsiteX2" fmla="*/ 5312264 w 6844627"/>
              <a:gd name="connsiteY2" fmla="*/ 5303766 h 6858000"/>
              <a:gd name="connsiteX3" fmla="*/ 3481828 w 6844627"/>
              <a:gd name="connsiteY3" fmla="*/ 6858000 h 6858000"/>
              <a:gd name="connsiteX4" fmla="*/ 0 w 6844627"/>
              <a:gd name="connsiteY4" fmla="*/ 6858000 h 6858000"/>
              <a:gd name="connsiteX5" fmla="*/ 3853600 w 6844627"/>
              <a:gd name="connsiteY5" fmla="*/ 3585884 h 6858000"/>
              <a:gd name="connsiteX6" fmla="*/ 4566510 w 6844627"/>
              <a:gd name="connsiteY6" fmla="*/ 3318101 h 6858000"/>
              <a:gd name="connsiteX7" fmla="*/ 3900237 w 6844627"/>
              <a:gd name="connsiteY7" fmla="*/ 0 h 6858000"/>
              <a:gd name="connsiteX8" fmla="*/ 6844627 w 6844627"/>
              <a:gd name="connsiteY8" fmla="*/ 0 h 6858000"/>
              <a:gd name="connsiteX9" fmla="*/ 6844627 w 6844627"/>
              <a:gd name="connsiteY9" fmla="*/ 435028 h 6858000"/>
              <a:gd name="connsiteX10" fmla="*/ 3200851 w 6844627"/>
              <a:gd name="connsiteY10" fmla="*/ 3581511 h 6858000"/>
              <a:gd name="connsiteX11" fmla="*/ 1611554 w 6844627"/>
              <a:gd name="connsiteY11" fmla="*/ 3465117 h 6858000"/>
              <a:gd name="connsiteX12" fmla="*/ 1727948 w 6844627"/>
              <a:gd name="connsiteY12" fmla="*/ 187582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44627" h="6858000">
                <a:moveTo>
                  <a:pt x="4566510" y="3318101"/>
                </a:moveTo>
                <a:cubicBezTo>
                  <a:pt x="4891177" y="3313552"/>
                  <a:pt x="5215299" y="3448654"/>
                  <a:pt x="5441873" y="3715492"/>
                </a:cubicBezTo>
                <a:cubicBezTo>
                  <a:pt x="5844672" y="4189873"/>
                  <a:pt x="5786644" y="4900967"/>
                  <a:pt x="5312264" y="5303766"/>
                </a:cubicBezTo>
                <a:lnTo>
                  <a:pt x="3481828" y="6858000"/>
                </a:lnTo>
                <a:lnTo>
                  <a:pt x="0" y="6858000"/>
                </a:lnTo>
                <a:lnTo>
                  <a:pt x="3853600" y="3585884"/>
                </a:lnTo>
                <a:cubicBezTo>
                  <a:pt x="4061140" y="3409659"/>
                  <a:pt x="4313990" y="3321640"/>
                  <a:pt x="4566510" y="3318101"/>
                </a:cubicBezTo>
                <a:close/>
                <a:moveTo>
                  <a:pt x="3900237" y="0"/>
                </a:moveTo>
                <a:lnTo>
                  <a:pt x="6844627" y="0"/>
                </a:lnTo>
                <a:lnTo>
                  <a:pt x="6844627" y="435028"/>
                </a:lnTo>
                <a:lnTo>
                  <a:pt x="3200851" y="3581511"/>
                </a:lnTo>
                <a:cubicBezTo>
                  <a:pt x="2729837" y="3988241"/>
                  <a:pt x="2018285" y="3936130"/>
                  <a:pt x="1611554" y="3465117"/>
                </a:cubicBezTo>
                <a:cubicBezTo>
                  <a:pt x="1204824" y="2994104"/>
                  <a:pt x="1256935" y="2282551"/>
                  <a:pt x="1727948" y="187582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12485175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lide Judul">
    <p:spTree>
      <p:nvGrpSpPr>
        <p:cNvPr id="1" name=""/>
        <p:cNvGrpSpPr/>
        <p:nvPr/>
      </p:nvGrpSpPr>
      <p:grpSpPr>
        <a:xfrm>
          <a:off x="0" y="0"/>
          <a:ext cx="0" cy="0"/>
          <a:chOff x="0" y="0"/>
          <a:chExt cx="0" cy="0"/>
        </a:xfrm>
      </p:grpSpPr>
      <p:sp>
        <p:nvSpPr>
          <p:cNvPr id="7" name="Tampungan Gambar 6">
            <a:extLst>
              <a:ext uri="{FF2B5EF4-FFF2-40B4-BE49-F238E27FC236}">
                <a16:creationId xmlns:a16="http://schemas.microsoft.com/office/drawing/2014/main" id="{0647B144-289C-23F6-59B2-3320AEA79F3D}"/>
              </a:ext>
            </a:extLst>
          </p:cNvPr>
          <p:cNvSpPr>
            <a:spLocks noGrp="1"/>
          </p:cNvSpPr>
          <p:nvPr>
            <p:ph type="pic" sz="quarter" idx="10"/>
          </p:nvPr>
        </p:nvSpPr>
        <p:spPr>
          <a:xfrm>
            <a:off x="837746" y="1771679"/>
            <a:ext cx="3351210" cy="3351210"/>
          </a:xfrm>
          <a:custGeom>
            <a:avLst/>
            <a:gdLst>
              <a:gd name="connsiteX0" fmla="*/ 394749 w 2368446"/>
              <a:gd name="connsiteY0" fmla="*/ 0 h 2368446"/>
              <a:gd name="connsiteX1" fmla="*/ 1973697 w 2368446"/>
              <a:gd name="connsiteY1" fmla="*/ 0 h 2368446"/>
              <a:gd name="connsiteX2" fmla="*/ 2368446 w 2368446"/>
              <a:gd name="connsiteY2" fmla="*/ 394749 h 2368446"/>
              <a:gd name="connsiteX3" fmla="*/ 2368446 w 2368446"/>
              <a:gd name="connsiteY3" fmla="*/ 1973697 h 2368446"/>
              <a:gd name="connsiteX4" fmla="*/ 1973697 w 2368446"/>
              <a:gd name="connsiteY4" fmla="*/ 2368446 h 2368446"/>
              <a:gd name="connsiteX5" fmla="*/ 394749 w 2368446"/>
              <a:gd name="connsiteY5" fmla="*/ 2368446 h 2368446"/>
              <a:gd name="connsiteX6" fmla="*/ 0 w 2368446"/>
              <a:gd name="connsiteY6" fmla="*/ 1973697 h 2368446"/>
              <a:gd name="connsiteX7" fmla="*/ 0 w 2368446"/>
              <a:gd name="connsiteY7" fmla="*/ 394749 h 2368446"/>
              <a:gd name="connsiteX8" fmla="*/ 394749 w 2368446"/>
              <a:gd name="connsiteY8" fmla="*/ 0 h 2368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8446" h="2368446">
                <a:moveTo>
                  <a:pt x="394749" y="0"/>
                </a:moveTo>
                <a:lnTo>
                  <a:pt x="1973697" y="0"/>
                </a:lnTo>
                <a:cubicBezTo>
                  <a:pt x="2191711" y="0"/>
                  <a:pt x="2368446" y="176735"/>
                  <a:pt x="2368446" y="394749"/>
                </a:cubicBezTo>
                <a:lnTo>
                  <a:pt x="2368446" y="1973697"/>
                </a:lnTo>
                <a:cubicBezTo>
                  <a:pt x="2368446" y="2191711"/>
                  <a:pt x="2191711" y="2368446"/>
                  <a:pt x="1973697" y="2368446"/>
                </a:cubicBezTo>
                <a:lnTo>
                  <a:pt x="394749" y="2368446"/>
                </a:lnTo>
                <a:cubicBezTo>
                  <a:pt x="176735" y="2368446"/>
                  <a:pt x="0" y="2191711"/>
                  <a:pt x="0" y="1973697"/>
                </a:cubicBezTo>
                <a:lnTo>
                  <a:pt x="0" y="394749"/>
                </a:lnTo>
                <a:cubicBezTo>
                  <a:pt x="0" y="176735"/>
                  <a:pt x="176735" y="0"/>
                  <a:pt x="394749" y="0"/>
                </a:cubicBezTo>
                <a:close/>
              </a:path>
            </a:pathLst>
          </a:custGeom>
          <a:effectLst/>
        </p:spPr>
        <p:txBody>
          <a:bodyPr wrap="square">
            <a:noAutofit/>
          </a:bodyPr>
          <a:lstStyle>
            <a:lvl1pPr>
              <a:defRPr lang="en-ID"/>
            </a:lvl1pPr>
          </a:lstStyle>
          <a:p>
            <a:pPr lvl="0"/>
            <a:endParaRPr lang="en-ID"/>
          </a:p>
        </p:txBody>
      </p:sp>
      <p:sp>
        <p:nvSpPr>
          <p:cNvPr id="10" name="Tampungan Gambar 9">
            <a:extLst>
              <a:ext uri="{FF2B5EF4-FFF2-40B4-BE49-F238E27FC236}">
                <a16:creationId xmlns:a16="http://schemas.microsoft.com/office/drawing/2014/main" id="{AA667AC9-7C55-32CF-FD55-2C6CB643E302}"/>
              </a:ext>
            </a:extLst>
          </p:cNvPr>
          <p:cNvSpPr>
            <a:spLocks noGrp="1"/>
          </p:cNvSpPr>
          <p:nvPr>
            <p:ph type="pic" sz="quarter" idx="11"/>
          </p:nvPr>
        </p:nvSpPr>
        <p:spPr>
          <a:xfrm>
            <a:off x="4420395" y="1771679"/>
            <a:ext cx="3351210" cy="3351210"/>
          </a:xfrm>
          <a:custGeom>
            <a:avLst/>
            <a:gdLst>
              <a:gd name="connsiteX0" fmla="*/ 394749 w 2368446"/>
              <a:gd name="connsiteY0" fmla="*/ 0 h 2368446"/>
              <a:gd name="connsiteX1" fmla="*/ 1973697 w 2368446"/>
              <a:gd name="connsiteY1" fmla="*/ 0 h 2368446"/>
              <a:gd name="connsiteX2" fmla="*/ 2368446 w 2368446"/>
              <a:gd name="connsiteY2" fmla="*/ 394749 h 2368446"/>
              <a:gd name="connsiteX3" fmla="*/ 2368446 w 2368446"/>
              <a:gd name="connsiteY3" fmla="*/ 1973697 h 2368446"/>
              <a:gd name="connsiteX4" fmla="*/ 1973697 w 2368446"/>
              <a:gd name="connsiteY4" fmla="*/ 2368446 h 2368446"/>
              <a:gd name="connsiteX5" fmla="*/ 394749 w 2368446"/>
              <a:gd name="connsiteY5" fmla="*/ 2368446 h 2368446"/>
              <a:gd name="connsiteX6" fmla="*/ 0 w 2368446"/>
              <a:gd name="connsiteY6" fmla="*/ 1973697 h 2368446"/>
              <a:gd name="connsiteX7" fmla="*/ 0 w 2368446"/>
              <a:gd name="connsiteY7" fmla="*/ 394749 h 2368446"/>
              <a:gd name="connsiteX8" fmla="*/ 394749 w 2368446"/>
              <a:gd name="connsiteY8" fmla="*/ 0 h 2368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8446" h="2368446">
                <a:moveTo>
                  <a:pt x="394749" y="0"/>
                </a:moveTo>
                <a:lnTo>
                  <a:pt x="1973697" y="0"/>
                </a:lnTo>
                <a:cubicBezTo>
                  <a:pt x="2191711" y="0"/>
                  <a:pt x="2368446" y="176735"/>
                  <a:pt x="2368446" y="394749"/>
                </a:cubicBezTo>
                <a:lnTo>
                  <a:pt x="2368446" y="1973697"/>
                </a:lnTo>
                <a:cubicBezTo>
                  <a:pt x="2368446" y="2191711"/>
                  <a:pt x="2191711" y="2368446"/>
                  <a:pt x="1973697" y="2368446"/>
                </a:cubicBezTo>
                <a:lnTo>
                  <a:pt x="394749" y="2368446"/>
                </a:lnTo>
                <a:cubicBezTo>
                  <a:pt x="176735" y="2368446"/>
                  <a:pt x="0" y="2191711"/>
                  <a:pt x="0" y="1973697"/>
                </a:cubicBezTo>
                <a:lnTo>
                  <a:pt x="0" y="394749"/>
                </a:lnTo>
                <a:cubicBezTo>
                  <a:pt x="0" y="176735"/>
                  <a:pt x="176735" y="0"/>
                  <a:pt x="394749" y="0"/>
                </a:cubicBezTo>
                <a:close/>
              </a:path>
            </a:pathLst>
          </a:custGeom>
          <a:effectLst/>
        </p:spPr>
        <p:txBody>
          <a:bodyPr wrap="square">
            <a:noAutofit/>
          </a:bodyPr>
          <a:lstStyle>
            <a:lvl1pPr>
              <a:defRPr lang="en-ID"/>
            </a:lvl1pPr>
          </a:lstStyle>
          <a:p>
            <a:pPr lvl="0"/>
            <a:endParaRPr lang="en-ID"/>
          </a:p>
        </p:txBody>
      </p:sp>
      <p:sp>
        <p:nvSpPr>
          <p:cNvPr id="13" name="Tampungan Gambar 12">
            <a:extLst>
              <a:ext uri="{FF2B5EF4-FFF2-40B4-BE49-F238E27FC236}">
                <a16:creationId xmlns:a16="http://schemas.microsoft.com/office/drawing/2014/main" id="{EA1FE040-C583-12A3-A1FE-335732D6FB9C}"/>
              </a:ext>
            </a:extLst>
          </p:cNvPr>
          <p:cNvSpPr>
            <a:spLocks noGrp="1"/>
          </p:cNvSpPr>
          <p:nvPr>
            <p:ph type="pic" sz="quarter" idx="12"/>
          </p:nvPr>
        </p:nvSpPr>
        <p:spPr>
          <a:xfrm>
            <a:off x="8003043" y="1771678"/>
            <a:ext cx="3351210" cy="3351210"/>
          </a:xfrm>
          <a:custGeom>
            <a:avLst/>
            <a:gdLst>
              <a:gd name="connsiteX0" fmla="*/ 394749 w 2368446"/>
              <a:gd name="connsiteY0" fmla="*/ 0 h 2368446"/>
              <a:gd name="connsiteX1" fmla="*/ 1973697 w 2368446"/>
              <a:gd name="connsiteY1" fmla="*/ 0 h 2368446"/>
              <a:gd name="connsiteX2" fmla="*/ 2368446 w 2368446"/>
              <a:gd name="connsiteY2" fmla="*/ 394749 h 2368446"/>
              <a:gd name="connsiteX3" fmla="*/ 2368446 w 2368446"/>
              <a:gd name="connsiteY3" fmla="*/ 1973697 h 2368446"/>
              <a:gd name="connsiteX4" fmla="*/ 1973697 w 2368446"/>
              <a:gd name="connsiteY4" fmla="*/ 2368446 h 2368446"/>
              <a:gd name="connsiteX5" fmla="*/ 394749 w 2368446"/>
              <a:gd name="connsiteY5" fmla="*/ 2368446 h 2368446"/>
              <a:gd name="connsiteX6" fmla="*/ 0 w 2368446"/>
              <a:gd name="connsiteY6" fmla="*/ 1973697 h 2368446"/>
              <a:gd name="connsiteX7" fmla="*/ 0 w 2368446"/>
              <a:gd name="connsiteY7" fmla="*/ 394749 h 2368446"/>
              <a:gd name="connsiteX8" fmla="*/ 394749 w 2368446"/>
              <a:gd name="connsiteY8" fmla="*/ 0 h 2368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8446" h="2368446">
                <a:moveTo>
                  <a:pt x="394749" y="0"/>
                </a:moveTo>
                <a:lnTo>
                  <a:pt x="1973697" y="0"/>
                </a:lnTo>
                <a:cubicBezTo>
                  <a:pt x="2191711" y="0"/>
                  <a:pt x="2368446" y="176735"/>
                  <a:pt x="2368446" y="394749"/>
                </a:cubicBezTo>
                <a:lnTo>
                  <a:pt x="2368446" y="1973697"/>
                </a:lnTo>
                <a:cubicBezTo>
                  <a:pt x="2368446" y="2191711"/>
                  <a:pt x="2191711" y="2368446"/>
                  <a:pt x="1973697" y="2368446"/>
                </a:cubicBezTo>
                <a:lnTo>
                  <a:pt x="394749" y="2368446"/>
                </a:lnTo>
                <a:cubicBezTo>
                  <a:pt x="176735" y="2368446"/>
                  <a:pt x="0" y="2191711"/>
                  <a:pt x="0" y="1973697"/>
                </a:cubicBezTo>
                <a:lnTo>
                  <a:pt x="0" y="394749"/>
                </a:lnTo>
                <a:cubicBezTo>
                  <a:pt x="0" y="176735"/>
                  <a:pt x="176735" y="0"/>
                  <a:pt x="394749" y="0"/>
                </a:cubicBezTo>
                <a:close/>
              </a:path>
            </a:pathLst>
          </a:custGeom>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189640203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Judul dan Konten">
    <p:spTree>
      <p:nvGrpSpPr>
        <p:cNvPr id="1" name=""/>
        <p:cNvGrpSpPr/>
        <p:nvPr/>
      </p:nvGrpSpPr>
      <p:grpSpPr>
        <a:xfrm>
          <a:off x="0" y="0"/>
          <a:ext cx="0" cy="0"/>
          <a:chOff x="0" y="0"/>
          <a:chExt cx="0" cy="0"/>
        </a:xfrm>
      </p:grpSpPr>
      <p:sp>
        <p:nvSpPr>
          <p:cNvPr id="11" name="Tampungan Gambar 10">
            <a:extLst>
              <a:ext uri="{FF2B5EF4-FFF2-40B4-BE49-F238E27FC236}">
                <a16:creationId xmlns:a16="http://schemas.microsoft.com/office/drawing/2014/main" id="{73E1FE44-C310-27AE-1236-1A9A38BF18EE}"/>
              </a:ext>
            </a:extLst>
          </p:cNvPr>
          <p:cNvSpPr>
            <a:spLocks noGrp="1"/>
          </p:cNvSpPr>
          <p:nvPr>
            <p:ph type="pic" sz="quarter" idx="10"/>
          </p:nvPr>
        </p:nvSpPr>
        <p:spPr>
          <a:xfrm>
            <a:off x="6957934" y="2147455"/>
            <a:ext cx="2218544" cy="4710545"/>
          </a:xfrm>
          <a:custGeom>
            <a:avLst/>
            <a:gdLst>
              <a:gd name="connsiteX0" fmla="*/ 369765 w 2218544"/>
              <a:gd name="connsiteY0" fmla="*/ 0 h 5853659"/>
              <a:gd name="connsiteX1" fmla="*/ 1848779 w 2218544"/>
              <a:gd name="connsiteY1" fmla="*/ 0 h 5853659"/>
              <a:gd name="connsiteX2" fmla="*/ 2218544 w 2218544"/>
              <a:gd name="connsiteY2" fmla="*/ 369765 h 5853659"/>
              <a:gd name="connsiteX3" fmla="*/ 2218544 w 2218544"/>
              <a:gd name="connsiteY3" fmla="*/ 5483894 h 5853659"/>
              <a:gd name="connsiteX4" fmla="*/ 1848779 w 2218544"/>
              <a:gd name="connsiteY4" fmla="*/ 5853659 h 5853659"/>
              <a:gd name="connsiteX5" fmla="*/ 369765 w 2218544"/>
              <a:gd name="connsiteY5" fmla="*/ 5853659 h 5853659"/>
              <a:gd name="connsiteX6" fmla="*/ 0 w 2218544"/>
              <a:gd name="connsiteY6" fmla="*/ 5483894 h 5853659"/>
              <a:gd name="connsiteX7" fmla="*/ 0 w 2218544"/>
              <a:gd name="connsiteY7" fmla="*/ 369765 h 5853659"/>
              <a:gd name="connsiteX8" fmla="*/ 369765 w 2218544"/>
              <a:gd name="connsiteY8" fmla="*/ 0 h 58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8544" h="5853659">
                <a:moveTo>
                  <a:pt x="369765" y="0"/>
                </a:moveTo>
                <a:lnTo>
                  <a:pt x="1848779" y="0"/>
                </a:lnTo>
                <a:cubicBezTo>
                  <a:pt x="2052995" y="0"/>
                  <a:pt x="2218544" y="165549"/>
                  <a:pt x="2218544" y="369765"/>
                </a:cubicBezTo>
                <a:lnTo>
                  <a:pt x="2218544" y="5483894"/>
                </a:lnTo>
                <a:cubicBezTo>
                  <a:pt x="2218544" y="5688110"/>
                  <a:pt x="2052995" y="5853659"/>
                  <a:pt x="1848779" y="5853659"/>
                </a:cubicBezTo>
                <a:lnTo>
                  <a:pt x="369765" y="5853659"/>
                </a:lnTo>
                <a:cubicBezTo>
                  <a:pt x="165549" y="5853659"/>
                  <a:pt x="0" y="5688110"/>
                  <a:pt x="0" y="5483894"/>
                </a:cubicBezTo>
                <a:lnTo>
                  <a:pt x="0" y="369765"/>
                </a:lnTo>
                <a:cubicBezTo>
                  <a:pt x="0" y="165549"/>
                  <a:pt x="165549" y="0"/>
                  <a:pt x="369765"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14" name="Tampungan Gambar 13">
            <a:extLst>
              <a:ext uri="{FF2B5EF4-FFF2-40B4-BE49-F238E27FC236}">
                <a16:creationId xmlns:a16="http://schemas.microsoft.com/office/drawing/2014/main" id="{4CEA589A-2386-0B82-114F-488120D4486E}"/>
              </a:ext>
            </a:extLst>
          </p:cNvPr>
          <p:cNvSpPr>
            <a:spLocks noGrp="1"/>
          </p:cNvSpPr>
          <p:nvPr>
            <p:ph type="pic" sz="quarter" idx="11"/>
          </p:nvPr>
        </p:nvSpPr>
        <p:spPr>
          <a:xfrm>
            <a:off x="9398833" y="831273"/>
            <a:ext cx="2218544" cy="4916774"/>
          </a:xfrm>
          <a:custGeom>
            <a:avLst/>
            <a:gdLst>
              <a:gd name="connsiteX0" fmla="*/ 369765 w 2218544"/>
              <a:gd name="connsiteY0" fmla="*/ 0 h 4916774"/>
              <a:gd name="connsiteX1" fmla="*/ 1848779 w 2218544"/>
              <a:gd name="connsiteY1" fmla="*/ 0 h 4916774"/>
              <a:gd name="connsiteX2" fmla="*/ 2218544 w 2218544"/>
              <a:gd name="connsiteY2" fmla="*/ 369765 h 4916774"/>
              <a:gd name="connsiteX3" fmla="*/ 2218544 w 2218544"/>
              <a:gd name="connsiteY3" fmla="*/ 4547009 h 4916774"/>
              <a:gd name="connsiteX4" fmla="*/ 1848779 w 2218544"/>
              <a:gd name="connsiteY4" fmla="*/ 4916774 h 4916774"/>
              <a:gd name="connsiteX5" fmla="*/ 369765 w 2218544"/>
              <a:gd name="connsiteY5" fmla="*/ 4916774 h 4916774"/>
              <a:gd name="connsiteX6" fmla="*/ 0 w 2218544"/>
              <a:gd name="connsiteY6" fmla="*/ 4547009 h 4916774"/>
              <a:gd name="connsiteX7" fmla="*/ 0 w 2218544"/>
              <a:gd name="connsiteY7" fmla="*/ 369765 h 4916774"/>
              <a:gd name="connsiteX8" fmla="*/ 369765 w 2218544"/>
              <a:gd name="connsiteY8" fmla="*/ 0 h 491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8544" h="4916774">
                <a:moveTo>
                  <a:pt x="369765" y="0"/>
                </a:moveTo>
                <a:lnTo>
                  <a:pt x="1848779" y="0"/>
                </a:lnTo>
                <a:cubicBezTo>
                  <a:pt x="2052995" y="0"/>
                  <a:pt x="2218544" y="165549"/>
                  <a:pt x="2218544" y="369765"/>
                </a:cubicBezTo>
                <a:lnTo>
                  <a:pt x="2218544" y="4547009"/>
                </a:lnTo>
                <a:cubicBezTo>
                  <a:pt x="2218544" y="4751225"/>
                  <a:pt x="2052995" y="4916774"/>
                  <a:pt x="1848779" y="4916774"/>
                </a:cubicBezTo>
                <a:lnTo>
                  <a:pt x="369765" y="4916774"/>
                </a:lnTo>
                <a:cubicBezTo>
                  <a:pt x="165549" y="4916774"/>
                  <a:pt x="0" y="4751225"/>
                  <a:pt x="0" y="4547009"/>
                </a:cubicBezTo>
                <a:lnTo>
                  <a:pt x="0" y="369765"/>
                </a:lnTo>
                <a:cubicBezTo>
                  <a:pt x="0" y="165549"/>
                  <a:pt x="165549" y="0"/>
                  <a:pt x="369765" y="0"/>
                </a:cubicBezTo>
                <a:close/>
              </a:path>
            </a:pathLst>
          </a:cu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29031807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lide Judul">
    <p:spTree>
      <p:nvGrpSpPr>
        <p:cNvPr id="1" name=""/>
        <p:cNvGrpSpPr/>
        <p:nvPr/>
      </p:nvGrpSpPr>
      <p:grpSpPr>
        <a:xfrm>
          <a:off x="0" y="0"/>
          <a:ext cx="0" cy="0"/>
          <a:chOff x="0" y="0"/>
          <a:chExt cx="0" cy="0"/>
        </a:xfrm>
      </p:grpSpPr>
      <p:sp>
        <p:nvSpPr>
          <p:cNvPr id="2" name="Tampungan Gambar 8">
            <a:extLst>
              <a:ext uri="{FF2B5EF4-FFF2-40B4-BE49-F238E27FC236}">
                <a16:creationId xmlns:a16="http://schemas.microsoft.com/office/drawing/2014/main" id="{22094BCB-5D02-8BA2-1F6C-2A5759E0FBB1}"/>
              </a:ext>
            </a:extLst>
          </p:cNvPr>
          <p:cNvSpPr>
            <a:spLocks noGrp="1"/>
          </p:cNvSpPr>
          <p:nvPr>
            <p:ph type="pic" sz="quarter" idx="11"/>
          </p:nvPr>
        </p:nvSpPr>
        <p:spPr>
          <a:xfrm>
            <a:off x="4560583" y="858006"/>
            <a:ext cx="2558395" cy="5116789"/>
          </a:xfrm>
          <a:custGeom>
            <a:avLst/>
            <a:gdLst>
              <a:gd name="connsiteX0" fmla="*/ 2788170 w 2788170"/>
              <a:gd name="connsiteY0" fmla="*/ 0 h 5576340"/>
              <a:gd name="connsiteX1" fmla="*/ 2788170 w 2788170"/>
              <a:gd name="connsiteY1" fmla="*/ 5576340 h 5576340"/>
              <a:gd name="connsiteX2" fmla="*/ 0 w 2788170"/>
              <a:gd name="connsiteY2" fmla="*/ 2788170 h 5576340"/>
              <a:gd name="connsiteX3" fmla="*/ 2788170 w 2788170"/>
              <a:gd name="connsiteY3" fmla="*/ 0 h 5576340"/>
            </a:gdLst>
            <a:ahLst/>
            <a:cxnLst>
              <a:cxn ang="0">
                <a:pos x="connsiteX0" y="connsiteY0"/>
              </a:cxn>
              <a:cxn ang="0">
                <a:pos x="connsiteX1" y="connsiteY1"/>
              </a:cxn>
              <a:cxn ang="0">
                <a:pos x="connsiteX2" y="connsiteY2"/>
              </a:cxn>
              <a:cxn ang="0">
                <a:pos x="connsiteX3" y="connsiteY3"/>
              </a:cxn>
            </a:cxnLst>
            <a:rect l="l" t="t" r="r" b="b"/>
            <a:pathLst>
              <a:path w="2788170" h="5576340">
                <a:moveTo>
                  <a:pt x="2788170" y="0"/>
                </a:moveTo>
                <a:lnTo>
                  <a:pt x="2788170" y="5576340"/>
                </a:lnTo>
                <a:cubicBezTo>
                  <a:pt x="1248306" y="5576340"/>
                  <a:pt x="0" y="4328034"/>
                  <a:pt x="0" y="2788170"/>
                </a:cubicBezTo>
                <a:cubicBezTo>
                  <a:pt x="0" y="1248306"/>
                  <a:pt x="1248306" y="0"/>
                  <a:pt x="2788170" y="0"/>
                </a:cubicBezTo>
                <a:close/>
              </a:path>
            </a:pathLst>
          </a:custGeom>
          <a:solidFill>
            <a:schemeClr val="bg1">
              <a:lumMod val="95000"/>
            </a:schemeClr>
          </a:solidFill>
          <a:effectLst/>
        </p:spPr>
      </p:sp>
    </p:spTree>
    <p:extLst>
      <p:ext uri="{BB962C8B-B14F-4D97-AF65-F5344CB8AC3E}">
        <p14:creationId xmlns:p14="http://schemas.microsoft.com/office/powerpoint/2010/main" val="195214991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Slide Judul">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266D989-AB45-5896-F23A-0C3AD50CCF3F}"/>
              </a:ext>
            </a:extLst>
          </p:cNvPr>
          <p:cNvSpPr>
            <a:spLocks noGrp="1"/>
          </p:cNvSpPr>
          <p:nvPr>
            <p:ph type="pic" sz="quarter" idx="10"/>
          </p:nvPr>
        </p:nvSpPr>
        <p:spPr>
          <a:xfrm>
            <a:off x="1397260" y="453328"/>
            <a:ext cx="4364443" cy="6404671"/>
          </a:xfrm>
          <a:custGeom>
            <a:avLst/>
            <a:gdLst>
              <a:gd name="connsiteX0" fmla="*/ 0 w 4364443"/>
              <a:gd name="connsiteY0" fmla="*/ 0 h 6404671"/>
              <a:gd name="connsiteX1" fmla="*/ 4364443 w 4364443"/>
              <a:gd name="connsiteY1" fmla="*/ 0 h 6404671"/>
              <a:gd name="connsiteX2" fmla="*/ 4364443 w 4364443"/>
              <a:gd name="connsiteY2" fmla="*/ 6404671 h 6404671"/>
              <a:gd name="connsiteX3" fmla="*/ 0 w 4364443"/>
              <a:gd name="connsiteY3" fmla="*/ 6404671 h 6404671"/>
            </a:gdLst>
            <a:ahLst/>
            <a:cxnLst>
              <a:cxn ang="0">
                <a:pos x="connsiteX0" y="connsiteY0"/>
              </a:cxn>
              <a:cxn ang="0">
                <a:pos x="connsiteX1" y="connsiteY1"/>
              </a:cxn>
              <a:cxn ang="0">
                <a:pos x="connsiteX2" y="connsiteY2"/>
              </a:cxn>
              <a:cxn ang="0">
                <a:pos x="connsiteX3" y="connsiteY3"/>
              </a:cxn>
            </a:cxnLst>
            <a:rect l="l" t="t" r="r" b="b"/>
            <a:pathLst>
              <a:path w="4364443" h="6404671">
                <a:moveTo>
                  <a:pt x="0" y="0"/>
                </a:moveTo>
                <a:lnTo>
                  <a:pt x="4364443" y="0"/>
                </a:lnTo>
                <a:lnTo>
                  <a:pt x="4364443" y="6404671"/>
                </a:lnTo>
                <a:lnTo>
                  <a:pt x="0" y="6404671"/>
                </a:lnTo>
                <a:close/>
              </a:path>
            </a:pathLst>
          </a:custGeom>
          <a:noFill/>
          <a:effectLst/>
        </p:spPr>
        <p:txBody>
          <a:bodyPr wrap="square">
            <a:noAutofit/>
          </a:bodyPr>
          <a:lstStyle>
            <a:lvl1pPr>
              <a:defRPr lang="en-US"/>
            </a:lvl1pPr>
          </a:lstStyle>
          <a:p>
            <a:pPr lvl="0"/>
            <a:endParaRPr lang="en-US"/>
          </a:p>
        </p:txBody>
      </p:sp>
    </p:spTree>
    <p:extLst>
      <p:ext uri="{BB962C8B-B14F-4D97-AF65-F5344CB8AC3E}">
        <p14:creationId xmlns:p14="http://schemas.microsoft.com/office/powerpoint/2010/main" val="412407784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Slide Judul">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5856192F-C98D-7E47-5AF9-A5C0DF94ED64}"/>
              </a:ext>
            </a:extLst>
          </p:cNvPr>
          <p:cNvSpPr>
            <a:spLocks noGrp="1"/>
          </p:cNvSpPr>
          <p:nvPr>
            <p:ph type="pic" sz="quarter" idx="10"/>
          </p:nvPr>
        </p:nvSpPr>
        <p:spPr>
          <a:xfrm>
            <a:off x="0" y="3478966"/>
            <a:ext cx="6095999" cy="2926830"/>
          </a:xfrm>
          <a:custGeom>
            <a:avLst/>
            <a:gdLst>
              <a:gd name="connsiteX0" fmla="*/ 1 w 6095999"/>
              <a:gd name="connsiteY0" fmla="*/ 0 h 2926830"/>
              <a:gd name="connsiteX1" fmla="*/ 238420 w 6095999"/>
              <a:gd name="connsiteY1" fmla="*/ 0 h 2926830"/>
              <a:gd name="connsiteX2" fmla="*/ 3390901 w 6095999"/>
              <a:gd name="connsiteY2" fmla="*/ 0 h 2926830"/>
              <a:gd name="connsiteX3" fmla="*/ 5857579 w 6095999"/>
              <a:gd name="connsiteY3" fmla="*/ 0 h 2926830"/>
              <a:gd name="connsiteX4" fmla="*/ 6095999 w 6095999"/>
              <a:gd name="connsiteY4" fmla="*/ 238420 h 2926830"/>
              <a:gd name="connsiteX5" fmla="*/ 6095999 w 6095999"/>
              <a:gd name="connsiteY5" fmla="*/ 2688410 h 2926830"/>
              <a:gd name="connsiteX6" fmla="*/ 5857579 w 6095999"/>
              <a:gd name="connsiteY6" fmla="*/ 2926830 h 2926830"/>
              <a:gd name="connsiteX7" fmla="*/ 3390901 w 6095999"/>
              <a:gd name="connsiteY7" fmla="*/ 2926830 h 2926830"/>
              <a:gd name="connsiteX8" fmla="*/ 238420 w 6095999"/>
              <a:gd name="connsiteY8" fmla="*/ 2926830 h 2926830"/>
              <a:gd name="connsiteX9" fmla="*/ 1 w 6095999"/>
              <a:gd name="connsiteY9" fmla="*/ 2926830 h 2926830"/>
              <a:gd name="connsiteX10" fmla="*/ 1 w 6095999"/>
              <a:gd name="connsiteY10" fmla="*/ 2688415 h 2926830"/>
              <a:gd name="connsiteX11" fmla="*/ 0 w 6095999"/>
              <a:gd name="connsiteY11" fmla="*/ 2688410 h 2926830"/>
              <a:gd name="connsiteX12" fmla="*/ 0 w 6095999"/>
              <a:gd name="connsiteY12" fmla="*/ 238420 h 2926830"/>
              <a:gd name="connsiteX13" fmla="*/ 1 w 6095999"/>
              <a:gd name="connsiteY13" fmla="*/ 238415 h 2926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095999" h="2926830">
                <a:moveTo>
                  <a:pt x="1" y="0"/>
                </a:moveTo>
                <a:lnTo>
                  <a:pt x="238420" y="0"/>
                </a:lnTo>
                <a:lnTo>
                  <a:pt x="3390901" y="0"/>
                </a:lnTo>
                <a:lnTo>
                  <a:pt x="5857579" y="0"/>
                </a:lnTo>
                <a:cubicBezTo>
                  <a:pt x="5989255" y="0"/>
                  <a:pt x="6095999" y="106744"/>
                  <a:pt x="6095999" y="238420"/>
                </a:cubicBezTo>
                <a:lnTo>
                  <a:pt x="6095999" y="2688410"/>
                </a:lnTo>
                <a:cubicBezTo>
                  <a:pt x="6095999" y="2820086"/>
                  <a:pt x="5989255" y="2926830"/>
                  <a:pt x="5857579" y="2926830"/>
                </a:cubicBezTo>
                <a:lnTo>
                  <a:pt x="3390901" y="2926830"/>
                </a:lnTo>
                <a:lnTo>
                  <a:pt x="238420" y="2926830"/>
                </a:lnTo>
                <a:lnTo>
                  <a:pt x="1" y="2926830"/>
                </a:lnTo>
                <a:lnTo>
                  <a:pt x="1" y="2688415"/>
                </a:lnTo>
                <a:lnTo>
                  <a:pt x="0" y="2688410"/>
                </a:lnTo>
                <a:lnTo>
                  <a:pt x="0" y="238420"/>
                </a:lnTo>
                <a:lnTo>
                  <a:pt x="1" y="238415"/>
                </a:lnTo>
                <a:close/>
              </a:path>
            </a:pathLst>
          </a:custGeom>
          <a:solidFill>
            <a:schemeClr val="bg1">
              <a:lumMod val="95000"/>
            </a:schemeClr>
          </a:solidFill>
          <a:effectLst/>
        </p:spPr>
        <p:txBody>
          <a:bodyPr wrap="square">
            <a:noAutofit/>
          </a:bodyPr>
          <a:lstStyle>
            <a:lvl1pPr>
              <a:defRPr lang="en-ID"/>
            </a:lvl1pPr>
          </a:lstStyle>
          <a:p>
            <a:pPr lvl="0"/>
            <a:endParaRPr lang="en-ID"/>
          </a:p>
        </p:txBody>
      </p:sp>
      <p:sp>
        <p:nvSpPr>
          <p:cNvPr id="11" name="Tampungan Gambar 10">
            <a:extLst>
              <a:ext uri="{FF2B5EF4-FFF2-40B4-BE49-F238E27FC236}">
                <a16:creationId xmlns:a16="http://schemas.microsoft.com/office/drawing/2014/main" id="{D3E95301-E34C-085D-2709-110BEFD38FD6}"/>
              </a:ext>
            </a:extLst>
          </p:cNvPr>
          <p:cNvSpPr>
            <a:spLocks noGrp="1"/>
          </p:cNvSpPr>
          <p:nvPr>
            <p:ph type="pic" sz="quarter" idx="11"/>
          </p:nvPr>
        </p:nvSpPr>
        <p:spPr>
          <a:xfrm>
            <a:off x="6415996" y="1061803"/>
            <a:ext cx="4971324" cy="2824397"/>
          </a:xfrm>
          <a:prstGeom prst="roundRect">
            <a:avLst>
              <a:gd name="adj" fmla="val 4833"/>
            </a:avLst>
          </a:pr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303044244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Slide Judul">
    <p:spTree>
      <p:nvGrpSpPr>
        <p:cNvPr id="1" name=""/>
        <p:cNvGrpSpPr/>
        <p:nvPr/>
      </p:nvGrpSpPr>
      <p:grpSpPr>
        <a:xfrm>
          <a:off x="0" y="0"/>
          <a:ext cx="0" cy="0"/>
          <a:chOff x="0" y="0"/>
          <a:chExt cx="0" cy="0"/>
        </a:xfrm>
      </p:grpSpPr>
      <p:sp>
        <p:nvSpPr>
          <p:cNvPr id="8" name="Tampungan Gambar 7">
            <a:extLst>
              <a:ext uri="{FF2B5EF4-FFF2-40B4-BE49-F238E27FC236}">
                <a16:creationId xmlns:a16="http://schemas.microsoft.com/office/drawing/2014/main" id="{7AFC4924-7A08-9469-49C1-B0395C76BB9E}"/>
              </a:ext>
            </a:extLst>
          </p:cNvPr>
          <p:cNvSpPr>
            <a:spLocks noGrp="1"/>
          </p:cNvSpPr>
          <p:nvPr>
            <p:ph type="pic" sz="quarter" idx="10"/>
          </p:nvPr>
        </p:nvSpPr>
        <p:spPr>
          <a:xfrm>
            <a:off x="944378" y="651164"/>
            <a:ext cx="3792721" cy="6206836"/>
          </a:xfrm>
          <a:prstGeom prst="round2SameRect">
            <a:avLst>
              <a:gd name="adj1" fmla="val 50000"/>
              <a:gd name="adj2" fmla="val 0"/>
            </a:avLst>
          </a:prstGeom>
          <a:solidFill>
            <a:schemeClr val="bg1">
              <a:lumMod val="95000"/>
            </a:schemeClr>
          </a:solidFill>
          <a:effectLst/>
        </p:spPr>
        <p:txBody>
          <a:bodyPr wrap="square">
            <a:noAutofit/>
          </a:bodyPr>
          <a:lstStyle>
            <a:lvl1pPr>
              <a:defRPr lang="en-ID"/>
            </a:lvl1pPr>
          </a:lstStyle>
          <a:p>
            <a:pPr lvl="0"/>
            <a:endParaRPr lang="en-ID"/>
          </a:p>
        </p:txBody>
      </p:sp>
    </p:spTree>
    <p:extLst>
      <p:ext uri="{BB962C8B-B14F-4D97-AF65-F5344CB8AC3E}">
        <p14:creationId xmlns:p14="http://schemas.microsoft.com/office/powerpoint/2010/main" val="423765069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8">
            <a:extLst>
              <a:ext uri="{FF2B5EF4-FFF2-40B4-BE49-F238E27FC236}">
                <a16:creationId xmlns:a16="http://schemas.microsoft.com/office/drawing/2014/main" id="{4C2B378C-733A-CDE8-7088-272E83506869}"/>
              </a:ext>
            </a:extLst>
          </p:cNvPr>
          <p:cNvSpPr txBox="1"/>
          <p:nvPr userDrawn="1"/>
        </p:nvSpPr>
        <p:spPr>
          <a:xfrm flipH="1">
            <a:off x="9011919" y="379885"/>
            <a:ext cx="534063" cy="230832"/>
          </a:xfrm>
          <a:prstGeom prst="rect">
            <a:avLst/>
          </a:prstGeom>
          <a:noFill/>
          <a:effectLst/>
        </p:spPr>
        <p:txBody>
          <a:bodyPr wrap="square" anchor="ctr">
            <a:spAutoFit/>
          </a:bodyPr>
          <a:lstStyle/>
          <a:p>
            <a:pPr algn="ctr"/>
            <a:r>
              <a:rPr lang="fr-FR" sz="900" dirty="0">
                <a:solidFill>
                  <a:schemeClr val="tx1">
                    <a:lumMod val="65000"/>
                    <a:lumOff val="35000"/>
                  </a:schemeClr>
                </a:solidFill>
                <a:latin typeface="+mj-lt"/>
              </a:rPr>
              <a:t>Home</a:t>
            </a:r>
            <a:endParaRPr lang="en-ID" sz="900" dirty="0">
              <a:solidFill>
                <a:schemeClr val="tx1">
                  <a:lumMod val="65000"/>
                  <a:lumOff val="35000"/>
                </a:schemeClr>
              </a:solidFill>
              <a:latin typeface="+mj-lt"/>
            </a:endParaRPr>
          </a:p>
        </p:txBody>
      </p:sp>
      <p:sp>
        <p:nvSpPr>
          <p:cNvPr id="3" name="TextBox 19">
            <a:extLst>
              <a:ext uri="{FF2B5EF4-FFF2-40B4-BE49-F238E27FC236}">
                <a16:creationId xmlns:a16="http://schemas.microsoft.com/office/drawing/2014/main" id="{A762C464-3CDE-1406-59F0-768844112FEB}"/>
              </a:ext>
            </a:extLst>
          </p:cNvPr>
          <p:cNvSpPr txBox="1"/>
          <p:nvPr userDrawn="1"/>
        </p:nvSpPr>
        <p:spPr>
          <a:xfrm flipH="1">
            <a:off x="9743272" y="379885"/>
            <a:ext cx="708478" cy="230832"/>
          </a:xfrm>
          <a:prstGeom prst="rect">
            <a:avLst/>
          </a:prstGeom>
          <a:noFill/>
        </p:spPr>
        <p:txBody>
          <a:bodyPr wrap="square" anchor="ctr">
            <a:spAutoFit/>
          </a:bodyPr>
          <a:lstStyle/>
          <a:p>
            <a:pPr algn="ctr"/>
            <a:r>
              <a:rPr lang="fr-FR" sz="900" dirty="0">
                <a:solidFill>
                  <a:schemeClr val="tx1">
                    <a:lumMod val="65000"/>
                    <a:lumOff val="35000"/>
                  </a:schemeClr>
                </a:solidFill>
                <a:latin typeface="+mj-lt"/>
              </a:rPr>
              <a:t>About Us</a:t>
            </a:r>
            <a:endParaRPr lang="en-ID" sz="900" dirty="0">
              <a:solidFill>
                <a:schemeClr val="tx1">
                  <a:lumMod val="65000"/>
                  <a:lumOff val="35000"/>
                </a:schemeClr>
              </a:solidFill>
              <a:latin typeface="+mj-lt"/>
            </a:endParaRPr>
          </a:p>
        </p:txBody>
      </p:sp>
      <p:sp>
        <p:nvSpPr>
          <p:cNvPr id="4" name="TextBox 20">
            <a:extLst>
              <a:ext uri="{FF2B5EF4-FFF2-40B4-BE49-F238E27FC236}">
                <a16:creationId xmlns:a16="http://schemas.microsoft.com/office/drawing/2014/main" id="{2FB16D35-F518-FB4F-C336-DFAC202CF58E}"/>
              </a:ext>
            </a:extLst>
          </p:cNvPr>
          <p:cNvSpPr txBox="1"/>
          <p:nvPr userDrawn="1"/>
        </p:nvSpPr>
        <p:spPr>
          <a:xfrm flipH="1">
            <a:off x="10522444" y="379884"/>
            <a:ext cx="900382" cy="230832"/>
          </a:xfrm>
          <a:prstGeom prst="rect">
            <a:avLst/>
          </a:prstGeom>
          <a:noFill/>
        </p:spPr>
        <p:txBody>
          <a:bodyPr wrap="square" anchor="ctr">
            <a:spAutoFit/>
          </a:bodyPr>
          <a:lstStyle/>
          <a:p>
            <a:pPr algn="ctr"/>
            <a:r>
              <a:rPr lang="fr-FR" sz="900" dirty="0" err="1">
                <a:solidFill>
                  <a:schemeClr val="tx1">
                    <a:lumMod val="65000"/>
                    <a:lumOff val="35000"/>
                  </a:schemeClr>
                </a:solidFill>
                <a:latin typeface="+mj-lt"/>
              </a:rPr>
              <a:t>Experience</a:t>
            </a:r>
            <a:endParaRPr lang="en-ID" sz="900" dirty="0">
              <a:solidFill>
                <a:schemeClr val="tx1">
                  <a:lumMod val="65000"/>
                  <a:lumOff val="35000"/>
                </a:schemeClr>
              </a:solidFill>
              <a:latin typeface="+mj-lt"/>
            </a:endParaRPr>
          </a:p>
        </p:txBody>
      </p:sp>
      <p:sp>
        <p:nvSpPr>
          <p:cNvPr id="5" name="Oval 4">
            <a:extLst>
              <a:ext uri="{FF2B5EF4-FFF2-40B4-BE49-F238E27FC236}">
                <a16:creationId xmlns:a16="http://schemas.microsoft.com/office/drawing/2014/main" id="{554C43D3-76CD-32C5-7B01-167227D3780D}"/>
              </a:ext>
            </a:extLst>
          </p:cNvPr>
          <p:cNvSpPr/>
          <p:nvPr userDrawn="1"/>
        </p:nvSpPr>
        <p:spPr>
          <a:xfrm>
            <a:off x="11569335" y="372189"/>
            <a:ext cx="246222" cy="24622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Graphic 73" descr="Magnifying glass with solid fill">
            <a:extLst>
              <a:ext uri="{FF2B5EF4-FFF2-40B4-BE49-F238E27FC236}">
                <a16:creationId xmlns:a16="http://schemas.microsoft.com/office/drawing/2014/main" id="{7B1A17C9-A902-EA49-0F7A-4CF728F4A80F}"/>
              </a:ext>
            </a:extLst>
          </p:cNvPr>
          <p:cNvSpPr/>
          <p:nvPr userDrawn="1"/>
        </p:nvSpPr>
        <p:spPr>
          <a:xfrm>
            <a:off x="11640029" y="442842"/>
            <a:ext cx="104834" cy="104916"/>
          </a:xfrm>
          <a:custGeom>
            <a:avLst/>
            <a:gdLst>
              <a:gd name="connsiteX0" fmla="*/ 732473 w 751881"/>
              <a:gd name="connsiteY0" fmla="*/ 638175 h 752474"/>
              <a:gd name="connsiteX1" fmla="*/ 613410 w 751881"/>
              <a:gd name="connsiteY1" fmla="*/ 519112 h 752474"/>
              <a:gd name="connsiteX2" fmla="*/ 554355 w 751881"/>
              <a:gd name="connsiteY2" fmla="*/ 501015 h 752474"/>
              <a:gd name="connsiteX3" fmla="*/ 512445 w 751881"/>
              <a:gd name="connsiteY3" fmla="*/ 459105 h 752474"/>
              <a:gd name="connsiteX4" fmla="*/ 571500 w 751881"/>
              <a:gd name="connsiteY4" fmla="*/ 285750 h 752474"/>
              <a:gd name="connsiteX5" fmla="*/ 285750 w 751881"/>
              <a:gd name="connsiteY5" fmla="*/ 0 h 752474"/>
              <a:gd name="connsiteX6" fmla="*/ 0 w 751881"/>
              <a:gd name="connsiteY6" fmla="*/ 285750 h 752474"/>
              <a:gd name="connsiteX7" fmla="*/ 285750 w 751881"/>
              <a:gd name="connsiteY7" fmla="*/ 571500 h 752474"/>
              <a:gd name="connsiteX8" fmla="*/ 459105 w 751881"/>
              <a:gd name="connsiteY8" fmla="*/ 512445 h 752474"/>
              <a:gd name="connsiteX9" fmla="*/ 501015 w 751881"/>
              <a:gd name="connsiteY9" fmla="*/ 554355 h 752474"/>
              <a:gd name="connsiteX10" fmla="*/ 519112 w 751881"/>
              <a:gd name="connsiteY10" fmla="*/ 613410 h 752474"/>
              <a:gd name="connsiteX11" fmla="*/ 638175 w 751881"/>
              <a:gd name="connsiteY11" fmla="*/ 732473 h 752474"/>
              <a:gd name="connsiteX12" fmla="*/ 685800 w 751881"/>
              <a:gd name="connsiteY12" fmla="*/ 752475 h 752474"/>
              <a:gd name="connsiteX13" fmla="*/ 733425 w 751881"/>
              <a:gd name="connsiteY13" fmla="*/ 732473 h 752474"/>
              <a:gd name="connsiteX14" fmla="*/ 732473 w 751881"/>
              <a:gd name="connsiteY14" fmla="*/ 638175 h 752474"/>
              <a:gd name="connsiteX15" fmla="*/ 284798 w 751881"/>
              <a:gd name="connsiteY15" fmla="*/ 513398 h 752474"/>
              <a:gd name="connsiteX16" fmla="*/ 56197 w 751881"/>
              <a:gd name="connsiteY16" fmla="*/ 284798 h 752474"/>
              <a:gd name="connsiteX17" fmla="*/ 284798 w 751881"/>
              <a:gd name="connsiteY17" fmla="*/ 56197 h 752474"/>
              <a:gd name="connsiteX18" fmla="*/ 513398 w 751881"/>
              <a:gd name="connsiteY18" fmla="*/ 284798 h 752474"/>
              <a:gd name="connsiteX19" fmla="*/ 284798 w 751881"/>
              <a:gd name="connsiteY19" fmla="*/ 513398 h 752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51881" h="752474">
                <a:moveTo>
                  <a:pt x="732473" y="638175"/>
                </a:moveTo>
                <a:lnTo>
                  <a:pt x="613410" y="519112"/>
                </a:lnTo>
                <a:cubicBezTo>
                  <a:pt x="597218" y="502920"/>
                  <a:pt x="575310" y="497205"/>
                  <a:pt x="554355" y="501015"/>
                </a:cubicBezTo>
                <a:lnTo>
                  <a:pt x="512445" y="459105"/>
                </a:lnTo>
                <a:cubicBezTo>
                  <a:pt x="549593" y="411480"/>
                  <a:pt x="571500" y="350520"/>
                  <a:pt x="571500" y="285750"/>
                </a:cubicBezTo>
                <a:cubicBezTo>
                  <a:pt x="571500" y="128588"/>
                  <a:pt x="442912" y="0"/>
                  <a:pt x="285750" y="0"/>
                </a:cubicBezTo>
                <a:cubicBezTo>
                  <a:pt x="128588" y="0"/>
                  <a:pt x="0" y="128588"/>
                  <a:pt x="0" y="285750"/>
                </a:cubicBezTo>
                <a:cubicBezTo>
                  <a:pt x="0" y="442912"/>
                  <a:pt x="128588" y="571500"/>
                  <a:pt x="285750" y="571500"/>
                </a:cubicBezTo>
                <a:cubicBezTo>
                  <a:pt x="350520" y="571500"/>
                  <a:pt x="410528" y="549593"/>
                  <a:pt x="459105" y="512445"/>
                </a:cubicBezTo>
                <a:lnTo>
                  <a:pt x="501015" y="554355"/>
                </a:lnTo>
                <a:cubicBezTo>
                  <a:pt x="497205" y="575310"/>
                  <a:pt x="502920" y="597218"/>
                  <a:pt x="519112" y="613410"/>
                </a:cubicBezTo>
                <a:lnTo>
                  <a:pt x="638175" y="732473"/>
                </a:lnTo>
                <a:cubicBezTo>
                  <a:pt x="651510" y="745808"/>
                  <a:pt x="668655" y="752475"/>
                  <a:pt x="685800" y="752475"/>
                </a:cubicBezTo>
                <a:cubicBezTo>
                  <a:pt x="702945" y="752475"/>
                  <a:pt x="720090" y="745808"/>
                  <a:pt x="733425" y="732473"/>
                </a:cubicBezTo>
                <a:cubicBezTo>
                  <a:pt x="758190" y="705802"/>
                  <a:pt x="758190" y="663893"/>
                  <a:pt x="732473" y="638175"/>
                </a:cubicBezTo>
                <a:close/>
                <a:moveTo>
                  <a:pt x="284798" y="513398"/>
                </a:moveTo>
                <a:cubicBezTo>
                  <a:pt x="159067" y="513398"/>
                  <a:pt x="56197" y="410528"/>
                  <a:pt x="56197" y="284798"/>
                </a:cubicBezTo>
                <a:cubicBezTo>
                  <a:pt x="56197" y="159067"/>
                  <a:pt x="159067" y="56197"/>
                  <a:pt x="284798" y="56197"/>
                </a:cubicBezTo>
                <a:cubicBezTo>
                  <a:pt x="410528" y="56197"/>
                  <a:pt x="513398" y="159067"/>
                  <a:pt x="513398" y="284798"/>
                </a:cubicBezTo>
                <a:cubicBezTo>
                  <a:pt x="513398" y="410528"/>
                  <a:pt x="410528" y="513398"/>
                  <a:pt x="284798" y="513398"/>
                </a:cubicBezTo>
                <a:close/>
              </a:path>
            </a:pathLst>
          </a:custGeom>
          <a:solidFill>
            <a:schemeClr val="accent3"/>
          </a:solidFill>
          <a:ln w="9525" cap="flat">
            <a:noFill/>
            <a:prstDash val="solid"/>
            <a:miter/>
          </a:ln>
        </p:spPr>
        <p:txBody>
          <a:bodyPr rtlCol="0" anchor="ctr"/>
          <a:lstStyle/>
          <a:p>
            <a:endParaRPr lang="en-US"/>
          </a:p>
        </p:txBody>
      </p:sp>
    </p:spTree>
    <p:extLst>
      <p:ext uri="{BB962C8B-B14F-4D97-AF65-F5344CB8AC3E}">
        <p14:creationId xmlns:p14="http://schemas.microsoft.com/office/powerpoint/2010/main" val="3123985369"/>
      </p:ext>
    </p:extLst>
  </p:cSld>
  <p:clrMap bg1="lt1" tx1="dk1" bg2="lt2" tx2="dk2" accent1="accent1" accent2="accent2" accent3="accent3" accent4="accent4" accent5="accent5" accent6="accent6" hlink="hlink" folHlink="folHlink"/>
  <p:sldLayoutIdLst>
    <p:sldLayoutId id="2147483671" r:id="rId1"/>
    <p:sldLayoutId id="2147483649" r:id="rId2"/>
    <p:sldLayoutId id="2147483675" r:id="rId3"/>
    <p:sldLayoutId id="2147483654" r:id="rId4"/>
    <p:sldLayoutId id="2147483650" r:id="rId5"/>
    <p:sldLayoutId id="2147483651" r:id="rId6"/>
    <p:sldLayoutId id="2147483655" r:id="rId7"/>
    <p:sldLayoutId id="2147483652" r:id="rId8"/>
    <p:sldLayoutId id="2147483653" r:id="rId9"/>
    <p:sldLayoutId id="2147483656" r:id="rId10"/>
    <p:sldLayoutId id="2147483657" r:id="rId11"/>
    <p:sldLayoutId id="2147483658" r:id="rId12"/>
    <p:sldLayoutId id="2147483661" r:id="rId13"/>
    <p:sldLayoutId id="2147483659" r:id="rId14"/>
    <p:sldLayoutId id="2147483660" r:id="rId15"/>
    <p:sldLayoutId id="2147483662" r:id="rId16"/>
    <p:sldLayoutId id="2147483670" r:id="rId17"/>
    <p:sldLayoutId id="2147483673" r:id="rId18"/>
    <p:sldLayoutId id="2147483674" r:id="rId19"/>
    <p:sldLayoutId id="2147483669" r:id="rId20"/>
    <p:sldLayoutId id="2147483672" r:id="rId2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4.svg"/><Relationship Id="rId7" Type="http://schemas.openxmlformats.org/officeDocument/2006/relationships/image" Target="../media/image8.svg"/><Relationship Id="rId2" Type="http://schemas.openxmlformats.org/officeDocument/2006/relationships/image" Target="../media/image3.png"/><Relationship Id="rId1" Type="http://schemas.openxmlformats.org/officeDocument/2006/relationships/slideLayout" Target="../slideLayouts/slideLayout15.xml"/><Relationship Id="rId6" Type="http://schemas.openxmlformats.org/officeDocument/2006/relationships/image" Target="../media/image7.png"/><Relationship Id="rId5" Type="http://schemas.openxmlformats.org/officeDocument/2006/relationships/image" Target="../media/image6.svg"/><Relationship Id="rId4"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9.xml"/><Relationship Id="rId4" Type="http://schemas.openxmlformats.org/officeDocument/2006/relationships/image" Target="../media/image12.sv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75000"/>
              </a:schemeClr>
            </a:gs>
            <a:gs pos="94000">
              <a:schemeClr val="accent1"/>
            </a:gs>
          </a:gsLst>
          <a:lin ang="18900000" scaled="1"/>
          <a:tileRect/>
        </a:gradFill>
        <a:effectLst/>
      </p:bgPr>
    </p:bg>
    <p:spTree>
      <p:nvGrpSpPr>
        <p:cNvPr id="1" name=""/>
        <p:cNvGrpSpPr/>
        <p:nvPr/>
      </p:nvGrpSpPr>
      <p:grpSpPr>
        <a:xfrm>
          <a:off x="0" y="0"/>
          <a:ext cx="0" cy="0"/>
          <a:chOff x="0" y="0"/>
          <a:chExt cx="0" cy="0"/>
        </a:xfrm>
      </p:grpSpPr>
      <p:sp>
        <p:nvSpPr>
          <p:cNvPr id="4" name="Persegi Panjang 3">
            <a:extLst>
              <a:ext uri="{FF2B5EF4-FFF2-40B4-BE49-F238E27FC236}">
                <a16:creationId xmlns:a16="http://schemas.microsoft.com/office/drawing/2014/main" id="{69E3299D-A88F-5731-96FA-62DC4177C588}"/>
              </a:ext>
            </a:extLst>
          </p:cNvPr>
          <p:cNvSpPr/>
          <p:nvPr/>
        </p:nvSpPr>
        <p:spPr>
          <a:xfrm>
            <a:off x="-3" y="-1395"/>
            <a:ext cx="12192000"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ersegi: Sudut Atas Lengkung 5">
            <a:extLst>
              <a:ext uri="{FF2B5EF4-FFF2-40B4-BE49-F238E27FC236}">
                <a16:creationId xmlns:a16="http://schemas.microsoft.com/office/drawing/2014/main" id="{EFC7F7D5-9C29-1926-78D0-214EDB2EE60B}"/>
              </a:ext>
            </a:extLst>
          </p:cNvPr>
          <p:cNvSpPr/>
          <p:nvPr/>
        </p:nvSpPr>
        <p:spPr>
          <a:xfrm rot="3045688">
            <a:off x="5259722" y="4397928"/>
            <a:ext cx="578127" cy="3488570"/>
          </a:xfrm>
          <a:prstGeom prst="round2SameRect">
            <a:avLst>
              <a:gd name="adj1" fmla="val 50000"/>
              <a:gd name="adj2" fmla="val 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Persegi: Sudut Atas Lengkung 6">
            <a:extLst>
              <a:ext uri="{FF2B5EF4-FFF2-40B4-BE49-F238E27FC236}">
                <a16:creationId xmlns:a16="http://schemas.microsoft.com/office/drawing/2014/main" id="{F548EEB7-757C-455B-2ECC-57A6F5709AFD}"/>
              </a:ext>
            </a:extLst>
          </p:cNvPr>
          <p:cNvSpPr/>
          <p:nvPr/>
        </p:nvSpPr>
        <p:spPr>
          <a:xfrm rot="13751319">
            <a:off x="11637775" y="-307528"/>
            <a:ext cx="380710" cy="2924851"/>
          </a:xfrm>
          <a:prstGeom prst="round2SameRect">
            <a:avLst>
              <a:gd name="adj1" fmla="val 50000"/>
              <a:gd name="adj2" fmla="val 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9" name="Persegi: Sudut Atas Lengkung 8">
            <a:extLst>
              <a:ext uri="{FF2B5EF4-FFF2-40B4-BE49-F238E27FC236}">
                <a16:creationId xmlns:a16="http://schemas.microsoft.com/office/drawing/2014/main" id="{826584AF-AB68-5EBD-417F-681ADCE020EA}"/>
              </a:ext>
            </a:extLst>
          </p:cNvPr>
          <p:cNvSpPr/>
          <p:nvPr/>
        </p:nvSpPr>
        <p:spPr>
          <a:xfrm rot="13751319">
            <a:off x="7798362" y="-1143488"/>
            <a:ext cx="680130" cy="2924851"/>
          </a:xfrm>
          <a:prstGeom prst="round2SameRect">
            <a:avLst>
              <a:gd name="adj1" fmla="val 50000"/>
              <a:gd name="adj2" fmla="val 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10" name="Persegi: Sudut Atas Lengkung 9">
            <a:extLst>
              <a:ext uri="{FF2B5EF4-FFF2-40B4-BE49-F238E27FC236}">
                <a16:creationId xmlns:a16="http://schemas.microsoft.com/office/drawing/2014/main" id="{FD707624-4783-BC6B-FDDD-FDED598D66CD}"/>
              </a:ext>
            </a:extLst>
          </p:cNvPr>
          <p:cNvSpPr/>
          <p:nvPr/>
        </p:nvSpPr>
        <p:spPr>
          <a:xfrm rot="18653387">
            <a:off x="8085669" y="2870745"/>
            <a:ext cx="855734" cy="5444835"/>
          </a:xfrm>
          <a:prstGeom prst="round2SameRect">
            <a:avLst>
              <a:gd name="adj1" fmla="val 50000"/>
              <a:gd name="adj2" fmla="val 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Persegi: Sudut Atas Lengkung 10">
            <a:extLst>
              <a:ext uri="{FF2B5EF4-FFF2-40B4-BE49-F238E27FC236}">
                <a16:creationId xmlns:a16="http://schemas.microsoft.com/office/drawing/2014/main" id="{66D9B801-5820-BF50-2164-A1CC1585D368}"/>
              </a:ext>
            </a:extLst>
          </p:cNvPr>
          <p:cNvSpPr/>
          <p:nvPr/>
        </p:nvSpPr>
        <p:spPr>
          <a:xfrm rot="7964752">
            <a:off x="9114435" y="-1476946"/>
            <a:ext cx="661446" cy="6567158"/>
          </a:xfrm>
          <a:prstGeom prst="round2SameRect">
            <a:avLst>
              <a:gd name="adj1" fmla="val 50000"/>
              <a:gd name="adj2" fmla="val 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5" name="Kotak Teks 34">
            <a:extLst>
              <a:ext uri="{FF2B5EF4-FFF2-40B4-BE49-F238E27FC236}">
                <a16:creationId xmlns:a16="http://schemas.microsoft.com/office/drawing/2014/main" id="{0DA82489-AFEC-1050-8A45-06423A2C2CC0}"/>
              </a:ext>
            </a:extLst>
          </p:cNvPr>
          <p:cNvSpPr txBox="1"/>
          <p:nvPr/>
        </p:nvSpPr>
        <p:spPr>
          <a:xfrm>
            <a:off x="988178" y="1176559"/>
            <a:ext cx="5356806" cy="2308324"/>
          </a:xfrm>
          <a:prstGeom prst="rect">
            <a:avLst/>
          </a:prstGeom>
          <a:noFill/>
        </p:spPr>
        <p:txBody>
          <a:bodyPr wrap="square">
            <a:spAutoFit/>
          </a:bodyPr>
          <a:lstStyle/>
          <a:p>
            <a:r>
              <a:rPr lang="en-US" sz="4800" b="1" dirty="0">
                <a:solidFill>
                  <a:schemeClr val="bg1"/>
                </a:solidFill>
                <a:latin typeface="+mj-lt"/>
              </a:rPr>
              <a:t>Exploring </a:t>
            </a:r>
            <a:r>
              <a:rPr lang="en-US" sz="4800" b="1" dirty="0">
                <a:solidFill>
                  <a:schemeClr val="accent4"/>
                </a:solidFill>
                <a:latin typeface="+mj-lt"/>
              </a:rPr>
              <a:t>Different Learning Styles</a:t>
            </a:r>
          </a:p>
        </p:txBody>
      </p:sp>
      <p:sp>
        <p:nvSpPr>
          <p:cNvPr id="37" name="Kotak Teks 36">
            <a:extLst>
              <a:ext uri="{FF2B5EF4-FFF2-40B4-BE49-F238E27FC236}">
                <a16:creationId xmlns:a16="http://schemas.microsoft.com/office/drawing/2014/main" id="{B7B4138D-B2A8-87D2-869D-CE091D774C93}"/>
              </a:ext>
            </a:extLst>
          </p:cNvPr>
          <p:cNvSpPr txBox="1"/>
          <p:nvPr/>
        </p:nvSpPr>
        <p:spPr>
          <a:xfrm>
            <a:off x="1027703" y="3678855"/>
            <a:ext cx="4272806" cy="369332"/>
          </a:xfrm>
          <a:prstGeom prst="rect">
            <a:avLst/>
          </a:prstGeom>
          <a:noFill/>
        </p:spPr>
        <p:txBody>
          <a:bodyPr wrap="square">
            <a:spAutoFit/>
          </a:bodyPr>
          <a:lstStyle/>
          <a:p>
            <a:r>
              <a:rPr lang="en-US" sz="1800" b="1" dirty="0">
                <a:solidFill>
                  <a:schemeClr val="bg1"/>
                </a:solidFill>
                <a:latin typeface="+mj-lt"/>
              </a:rPr>
              <a:t>Understanding How We Learn Best</a:t>
            </a:r>
          </a:p>
        </p:txBody>
      </p:sp>
      <p:sp>
        <p:nvSpPr>
          <p:cNvPr id="38" name="Persegi Panjang 37">
            <a:extLst>
              <a:ext uri="{FF2B5EF4-FFF2-40B4-BE49-F238E27FC236}">
                <a16:creationId xmlns:a16="http://schemas.microsoft.com/office/drawing/2014/main" id="{D352B1C7-6365-1485-62E7-1563F9F00F5A}"/>
              </a:ext>
            </a:extLst>
          </p:cNvPr>
          <p:cNvSpPr/>
          <p:nvPr/>
        </p:nvSpPr>
        <p:spPr>
          <a:xfrm>
            <a:off x="1027703" y="5435220"/>
            <a:ext cx="1989647" cy="246221"/>
          </a:xfrm>
          <a:prstGeom prst="rect">
            <a:avLst/>
          </a:prstGeom>
          <a:noFill/>
        </p:spPr>
        <p:txBody>
          <a:bodyPr wrap="none" lIns="91440" tIns="45720" rIns="91440" bIns="45720">
            <a:spAutoFit/>
          </a:bodyPr>
          <a:lstStyle/>
          <a:p>
            <a:r>
              <a:rPr lang="en-US" sz="1000" dirty="0">
                <a:ln w="0"/>
                <a:solidFill>
                  <a:schemeClr val="bg1"/>
                </a:solidFill>
                <a:latin typeface="+mj-lt"/>
              </a:rPr>
              <a:t>www.learaneducation.com</a:t>
            </a:r>
            <a:endParaRPr lang="id-ID" sz="1000" cap="none" spc="0" dirty="0">
              <a:ln w="0"/>
              <a:solidFill>
                <a:schemeClr val="bg1"/>
              </a:solidFill>
              <a:latin typeface="+mj-lt"/>
            </a:endParaRPr>
          </a:p>
        </p:txBody>
      </p:sp>
      <p:sp>
        <p:nvSpPr>
          <p:cNvPr id="39" name="Bagan Alur: Pemberhenti 38">
            <a:extLst>
              <a:ext uri="{FF2B5EF4-FFF2-40B4-BE49-F238E27FC236}">
                <a16:creationId xmlns:a16="http://schemas.microsoft.com/office/drawing/2014/main" id="{2D8C4955-E12D-584D-3D07-E1355802F1A7}"/>
              </a:ext>
            </a:extLst>
          </p:cNvPr>
          <p:cNvSpPr/>
          <p:nvPr/>
        </p:nvSpPr>
        <p:spPr>
          <a:xfrm>
            <a:off x="1068676" y="4593096"/>
            <a:ext cx="1531494" cy="443262"/>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ID" dirty="0"/>
          </a:p>
        </p:txBody>
      </p:sp>
      <p:sp>
        <p:nvSpPr>
          <p:cNvPr id="40" name="Persegi Panjang 39">
            <a:extLst>
              <a:ext uri="{FF2B5EF4-FFF2-40B4-BE49-F238E27FC236}">
                <a16:creationId xmlns:a16="http://schemas.microsoft.com/office/drawing/2014/main" id="{05E7FF6D-771C-A3C5-2E2A-6F348EC18E5B}"/>
              </a:ext>
            </a:extLst>
          </p:cNvPr>
          <p:cNvSpPr/>
          <p:nvPr/>
        </p:nvSpPr>
        <p:spPr>
          <a:xfrm>
            <a:off x="1225923" y="4676228"/>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1564899C-45CC-891C-E26E-EB74885F624C}"/>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3759255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D43019-51AB-9E53-C039-613E825ADEF6}"/>
            </a:ext>
          </a:extLst>
        </p:cNvPr>
        <p:cNvGrpSpPr/>
        <p:nvPr/>
      </p:nvGrpSpPr>
      <p:grpSpPr>
        <a:xfrm>
          <a:off x="0" y="0"/>
          <a:ext cx="0" cy="0"/>
          <a:chOff x="0" y="0"/>
          <a:chExt cx="0" cy="0"/>
        </a:xfrm>
      </p:grpSpPr>
      <p:sp>
        <p:nvSpPr>
          <p:cNvPr id="5" name="Kotak Teks 4">
            <a:extLst>
              <a:ext uri="{FF2B5EF4-FFF2-40B4-BE49-F238E27FC236}">
                <a16:creationId xmlns:a16="http://schemas.microsoft.com/office/drawing/2014/main" id="{1B5875A3-7D4E-F079-7B71-FC8A9383ACBA}"/>
              </a:ext>
            </a:extLst>
          </p:cNvPr>
          <p:cNvSpPr txBox="1"/>
          <p:nvPr/>
        </p:nvSpPr>
        <p:spPr>
          <a:xfrm>
            <a:off x="6022924" y="1267887"/>
            <a:ext cx="5197839" cy="1938992"/>
          </a:xfrm>
          <a:prstGeom prst="rect">
            <a:avLst/>
          </a:prstGeom>
          <a:noFill/>
        </p:spPr>
        <p:txBody>
          <a:bodyPr wrap="square">
            <a:spAutoFit/>
          </a:bodyPr>
          <a:lstStyle/>
          <a:p>
            <a:r>
              <a:rPr lang="en-US" sz="4000" b="1" dirty="0">
                <a:solidFill>
                  <a:schemeClr val="accent1"/>
                </a:solidFill>
                <a:latin typeface="+mj-lt"/>
              </a:rPr>
              <a:t>Auditory Learning: </a:t>
            </a:r>
          </a:p>
          <a:p>
            <a:r>
              <a:rPr lang="en-US" sz="4000" b="1" dirty="0">
                <a:solidFill>
                  <a:schemeClr val="accent5"/>
                </a:solidFill>
                <a:latin typeface="+mj-lt"/>
              </a:rPr>
              <a:t>Listening Your Way to Success</a:t>
            </a:r>
            <a:endParaRPr lang="en-ID" sz="4000" b="1" dirty="0">
              <a:solidFill>
                <a:schemeClr val="accent5"/>
              </a:solidFill>
              <a:latin typeface="+mj-lt"/>
            </a:endParaRPr>
          </a:p>
        </p:txBody>
      </p:sp>
      <p:sp>
        <p:nvSpPr>
          <p:cNvPr id="11" name="Kotak Teks 10">
            <a:extLst>
              <a:ext uri="{FF2B5EF4-FFF2-40B4-BE49-F238E27FC236}">
                <a16:creationId xmlns:a16="http://schemas.microsoft.com/office/drawing/2014/main" id="{63ECD9E8-EEAB-F4C2-4A98-61AF124A7B5A}"/>
              </a:ext>
            </a:extLst>
          </p:cNvPr>
          <p:cNvSpPr txBox="1"/>
          <p:nvPr/>
        </p:nvSpPr>
        <p:spPr>
          <a:xfrm>
            <a:off x="6022924" y="3450921"/>
            <a:ext cx="5197839" cy="1682320"/>
          </a:xfrm>
          <a:prstGeom prst="rect">
            <a:avLst/>
          </a:prstGeom>
          <a:noFill/>
        </p:spPr>
        <p:txBody>
          <a:bodyPr wrap="square">
            <a:spAutoFit/>
          </a:bodyPr>
          <a:lstStyle/>
          <a:p>
            <a:pPr>
              <a:lnSpc>
                <a:spcPct val="150000"/>
              </a:lnSpc>
            </a:pPr>
            <a:r>
              <a:rPr lang="en-ID" sz="1000" b="0" i="0" dirty="0">
                <a:solidFill>
                  <a:srgbClr val="000000"/>
                </a:solidFill>
                <a:effectLst/>
              </a:rPr>
              <a:t> </a:t>
            </a:r>
            <a:r>
              <a:rPr lang="en-ID" sz="1000" b="0" i="0" dirty="0">
                <a:solidFill>
                  <a:schemeClr val="tx1">
                    <a:lumMod val="75000"/>
                    <a:lumOff val="25000"/>
                  </a:schemeClr>
                </a:solidFill>
                <a:effectLst/>
              </a:rPr>
              <a:t>Et </a:t>
            </a:r>
            <a:r>
              <a:rPr lang="en-ID" sz="1000" b="0" i="0" dirty="0" err="1">
                <a:solidFill>
                  <a:schemeClr val="tx1">
                    <a:lumMod val="75000"/>
                    <a:lumOff val="25000"/>
                  </a:schemeClr>
                </a:solidFill>
                <a:effectLst/>
              </a:rPr>
              <a:t>harum</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quidem</a:t>
            </a:r>
            <a:r>
              <a:rPr lang="en-ID" sz="1000" b="0" i="0" dirty="0">
                <a:solidFill>
                  <a:schemeClr val="tx1">
                    <a:lumMod val="75000"/>
                    <a:lumOff val="25000"/>
                  </a:schemeClr>
                </a:solidFill>
                <a:effectLst/>
              </a:rPr>
              <a:t> rerum facilis </a:t>
            </a:r>
            <a:r>
              <a:rPr lang="en-ID" sz="1000" b="0" i="0" dirty="0" err="1">
                <a:solidFill>
                  <a:schemeClr val="tx1">
                    <a:lumMod val="75000"/>
                    <a:lumOff val="25000"/>
                  </a:schemeClr>
                </a:solidFill>
                <a:effectLst/>
              </a:rPr>
              <a:t>est</a:t>
            </a:r>
            <a:r>
              <a:rPr lang="en-ID" sz="1000" b="0" i="0" dirty="0">
                <a:solidFill>
                  <a:schemeClr val="tx1">
                    <a:lumMod val="75000"/>
                    <a:lumOff val="25000"/>
                  </a:schemeClr>
                </a:solidFill>
                <a:effectLst/>
              </a:rPr>
              <a:t> et </a:t>
            </a:r>
            <a:r>
              <a:rPr lang="en-ID" sz="1000" b="0" i="0" dirty="0" err="1">
                <a:solidFill>
                  <a:schemeClr val="tx1">
                    <a:lumMod val="75000"/>
                    <a:lumOff val="25000"/>
                  </a:schemeClr>
                </a:solidFill>
                <a:effectLst/>
              </a:rPr>
              <a:t>expedita</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distinctio</a:t>
            </a:r>
            <a:r>
              <a:rPr lang="en-ID" sz="1000" b="0" i="0" dirty="0">
                <a:solidFill>
                  <a:schemeClr val="tx1">
                    <a:lumMod val="75000"/>
                    <a:lumOff val="25000"/>
                  </a:schemeClr>
                </a:solidFill>
                <a:effectLst/>
              </a:rPr>
              <a:t>. Nam libero tempore, cum </a:t>
            </a:r>
            <a:r>
              <a:rPr lang="en-ID" sz="1000" b="0" i="0" dirty="0" err="1">
                <a:solidFill>
                  <a:schemeClr val="tx1">
                    <a:lumMod val="75000"/>
                    <a:lumOff val="25000"/>
                  </a:schemeClr>
                </a:solidFill>
                <a:effectLst/>
              </a:rPr>
              <a:t>soluta</a:t>
            </a:r>
            <a:r>
              <a:rPr lang="en-ID" sz="1000" b="0" i="0" dirty="0">
                <a:solidFill>
                  <a:schemeClr val="tx1">
                    <a:lumMod val="75000"/>
                    <a:lumOff val="25000"/>
                  </a:schemeClr>
                </a:solidFill>
                <a:effectLst/>
              </a:rPr>
              <a:t> nobis </a:t>
            </a:r>
            <a:r>
              <a:rPr lang="en-ID" sz="1000" b="0" i="0" dirty="0" err="1">
                <a:solidFill>
                  <a:schemeClr val="tx1">
                    <a:lumMod val="75000"/>
                    <a:lumOff val="25000"/>
                  </a:schemeClr>
                </a:solidFill>
                <a:effectLst/>
              </a:rPr>
              <a:t>est</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eligendi</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optio</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cumque</a:t>
            </a:r>
            <a:r>
              <a:rPr lang="en-ID" sz="1000" b="0" i="0" dirty="0">
                <a:solidFill>
                  <a:schemeClr val="tx1">
                    <a:lumMod val="75000"/>
                    <a:lumOff val="25000"/>
                  </a:schemeClr>
                </a:solidFill>
                <a:effectLst/>
              </a:rPr>
              <a:t> nihil </a:t>
            </a:r>
            <a:r>
              <a:rPr lang="en-ID" sz="1000" b="0" i="0" dirty="0" err="1">
                <a:solidFill>
                  <a:schemeClr val="tx1">
                    <a:lumMod val="75000"/>
                    <a:lumOff val="25000"/>
                  </a:schemeClr>
                </a:solidFill>
                <a:effectLst/>
              </a:rPr>
              <a:t>impedit</a:t>
            </a:r>
            <a:r>
              <a:rPr lang="en-ID" sz="1000" b="0" i="0" dirty="0">
                <a:solidFill>
                  <a:schemeClr val="tx1">
                    <a:lumMod val="75000"/>
                    <a:lumOff val="25000"/>
                  </a:schemeClr>
                </a:solidFill>
                <a:effectLst/>
              </a:rPr>
              <a:t> quo minus id quod </a:t>
            </a:r>
            <a:r>
              <a:rPr lang="en-ID" sz="1000" b="0" i="0" dirty="0" err="1">
                <a:solidFill>
                  <a:schemeClr val="tx1">
                    <a:lumMod val="75000"/>
                    <a:lumOff val="25000"/>
                  </a:schemeClr>
                </a:solidFill>
                <a:effectLst/>
              </a:rPr>
              <a:t>maxime</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placeat</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facere</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possimus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omnis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voluptas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assumenda</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est</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omnis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dolor</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repellendus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Temporibus</a:t>
            </a:r>
            <a:r>
              <a:rPr lang="en-ID" sz="1000" b="0" i="0" dirty="0">
                <a:solidFill>
                  <a:schemeClr val="tx1">
                    <a:lumMod val="75000"/>
                    <a:lumOff val="25000"/>
                  </a:schemeClr>
                </a:solidFill>
                <a:effectLst/>
              </a:rPr>
              <a:t> autem </a:t>
            </a:r>
            <a:r>
              <a:rPr lang="en-ID" sz="1000" b="0" i="0" dirty="0" err="1">
                <a:solidFill>
                  <a:schemeClr val="tx1">
                    <a:lumMod val="75000"/>
                    <a:lumOff val="25000"/>
                  </a:schemeClr>
                </a:solidFill>
                <a:effectLst/>
              </a:rPr>
              <a:t>quibusdam</a:t>
            </a:r>
            <a:r>
              <a:rPr lang="en-ID" sz="1000" b="0" i="0" dirty="0">
                <a:solidFill>
                  <a:schemeClr val="tx1">
                    <a:lumMod val="75000"/>
                    <a:lumOff val="25000"/>
                  </a:schemeClr>
                </a:solidFill>
                <a:effectLst/>
              </a:rPr>
              <a:t> et </a:t>
            </a:r>
            <a:r>
              <a:rPr lang="en-ID" sz="1000" b="0" i="0" dirty="0" err="1">
                <a:solidFill>
                  <a:schemeClr val="tx1">
                    <a:lumMod val="75000"/>
                    <a:lumOff val="25000"/>
                  </a:schemeClr>
                </a:solidFill>
                <a:effectLst/>
              </a:rPr>
              <a:t>aut</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officiis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debitis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aut</a:t>
            </a:r>
            <a:r>
              <a:rPr lang="en-ID" sz="1000" b="0" i="0" dirty="0">
                <a:solidFill>
                  <a:schemeClr val="tx1">
                    <a:lumMod val="75000"/>
                    <a:lumOff val="25000"/>
                  </a:schemeClr>
                </a:solidFill>
                <a:effectLst/>
              </a:rPr>
              <a:t> rerum </a:t>
            </a:r>
            <a:r>
              <a:rPr lang="en-ID" sz="1000" b="0" i="0" dirty="0" err="1">
                <a:solidFill>
                  <a:schemeClr val="tx1">
                    <a:lumMod val="75000"/>
                    <a:lumOff val="25000"/>
                  </a:schemeClr>
                </a:solidFill>
                <a:effectLst/>
              </a:rPr>
              <a:t>necessitatibus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saepe</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eveniet</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ut</a:t>
            </a:r>
            <a:r>
              <a:rPr lang="en-ID" sz="1000" b="0" i="0" dirty="0">
                <a:solidFill>
                  <a:schemeClr val="tx1">
                    <a:lumMod val="75000"/>
                    <a:lumOff val="25000"/>
                  </a:schemeClr>
                </a:solidFill>
                <a:effectLst/>
              </a:rPr>
              <a:t> et </a:t>
            </a:r>
            <a:r>
              <a:rPr lang="en-ID" sz="1000" b="0" i="0" dirty="0" err="1">
                <a:solidFill>
                  <a:schemeClr val="tx1">
                    <a:lumMod val="75000"/>
                    <a:lumOff val="25000"/>
                  </a:schemeClr>
                </a:solidFill>
                <a:effectLst/>
              </a:rPr>
              <a:t>voluptates</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repudiandae</a:t>
            </a:r>
            <a:r>
              <a:rPr lang="en-ID" sz="1000" b="0" i="0" dirty="0">
                <a:solidFill>
                  <a:schemeClr val="tx1">
                    <a:lumMod val="75000"/>
                    <a:lumOff val="25000"/>
                  </a:schemeClr>
                </a:solidFill>
                <a:effectLst/>
              </a:rPr>
              <a:t> </a:t>
            </a:r>
            <a:r>
              <a:rPr lang="en-ID" sz="1000" b="0" i="0" dirty="0" err="1">
                <a:solidFill>
                  <a:schemeClr val="tx1">
                    <a:lumMod val="75000"/>
                    <a:lumOff val="25000"/>
                  </a:schemeClr>
                </a:solidFill>
                <a:effectLst/>
              </a:rPr>
              <a:t>sint</a:t>
            </a:r>
            <a:r>
              <a:rPr lang="en-ID" sz="1000" b="0" i="0" dirty="0">
                <a:solidFill>
                  <a:schemeClr val="tx1">
                    <a:lumMod val="75000"/>
                    <a:lumOff val="25000"/>
                  </a:schemeClr>
                </a:solidFill>
                <a:effectLst/>
              </a:rPr>
              <a:t> et </a:t>
            </a:r>
            <a:r>
              <a:rPr lang="en-ID" sz="1000" b="0" i="0" dirty="0" err="1">
                <a:solidFill>
                  <a:schemeClr val="tx1">
                    <a:lumMod val="75000"/>
                    <a:lumOff val="25000"/>
                  </a:schemeClr>
                </a:solidFill>
                <a:effectLst/>
              </a:rPr>
              <a:t>molestiae</a:t>
            </a:r>
            <a:r>
              <a:rPr lang="en-ID" sz="1000" b="0" i="0" dirty="0">
                <a:solidFill>
                  <a:schemeClr val="tx1">
                    <a:lumMod val="75000"/>
                    <a:lumOff val="25000"/>
                  </a:schemeClr>
                </a:solidFill>
                <a:effectLst/>
              </a:rPr>
              <a:t> </a:t>
            </a:r>
            <a:r>
              <a:rPr lang="en-US" sz="1000" b="0" i="0" dirty="0">
                <a:solidFill>
                  <a:schemeClr val="tx1">
                    <a:lumMod val="75000"/>
                    <a:lumOff val="25000"/>
                  </a:schemeClr>
                </a:solidFill>
                <a:effectLst/>
              </a:rPr>
              <a:t>pain can procure him some great pleasure. To take a trivial example, which of us ever  Et </a:t>
            </a:r>
            <a:r>
              <a:rPr lang="en-US" sz="1000" b="0" i="0" dirty="0" err="1">
                <a:solidFill>
                  <a:schemeClr val="tx1">
                    <a:lumMod val="75000"/>
                    <a:lumOff val="25000"/>
                  </a:schemeClr>
                </a:solidFill>
                <a:effectLst/>
              </a:rPr>
              <a:t>harum</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quidem</a:t>
            </a:r>
            <a:r>
              <a:rPr lang="en-US" sz="1000" b="0" i="0" dirty="0">
                <a:solidFill>
                  <a:schemeClr val="tx1">
                    <a:lumMod val="75000"/>
                    <a:lumOff val="25000"/>
                  </a:schemeClr>
                </a:solidFill>
                <a:effectLst/>
              </a:rPr>
              <a:t> rerum facilis </a:t>
            </a:r>
            <a:r>
              <a:rPr lang="en-US" sz="1000" b="0" i="0" dirty="0" err="1">
                <a:solidFill>
                  <a:schemeClr val="tx1">
                    <a:lumMod val="75000"/>
                    <a:lumOff val="25000"/>
                  </a:schemeClr>
                </a:solidFill>
                <a:effectLst/>
              </a:rPr>
              <a:t>est</a:t>
            </a:r>
            <a:r>
              <a:rPr lang="en-US" sz="1000" b="0" i="0" dirty="0">
                <a:solidFill>
                  <a:schemeClr val="tx1">
                    <a:lumMod val="75000"/>
                    <a:lumOff val="25000"/>
                  </a:schemeClr>
                </a:solidFill>
                <a:effectLst/>
              </a:rPr>
              <a:t> et </a:t>
            </a:r>
            <a:r>
              <a:rPr lang="en-US" sz="1000" b="0" i="0" dirty="0" err="1">
                <a:solidFill>
                  <a:schemeClr val="tx1">
                    <a:lumMod val="75000"/>
                    <a:lumOff val="25000"/>
                  </a:schemeClr>
                </a:solidFill>
                <a:effectLst/>
              </a:rPr>
              <a:t>expedita</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distinctio</a:t>
            </a:r>
            <a:r>
              <a:rPr lang="en-US" sz="1000" b="0" i="0" dirty="0">
                <a:solidFill>
                  <a:schemeClr val="tx1">
                    <a:lumMod val="75000"/>
                    <a:lumOff val="25000"/>
                  </a:schemeClr>
                </a:solidFill>
                <a:effectLst/>
              </a:rPr>
              <a:t>. </a:t>
            </a:r>
            <a:endParaRPr lang="en-ID" sz="1000" dirty="0">
              <a:solidFill>
                <a:schemeClr val="tx1">
                  <a:lumMod val="75000"/>
                  <a:lumOff val="25000"/>
                </a:schemeClr>
              </a:solidFill>
            </a:endParaRPr>
          </a:p>
        </p:txBody>
      </p:sp>
      <p:sp>
        <p:nvSpPr>
          <p:cNvPr id="2" name="Bagan Alur: Pemberhenti 13">
            <a:extLst>
              <a:ext uri="{FF2B5EF4-FFF2-40B4-BE49-F238E27FC236}">
                <a16:creationId xmlns:a16="http://schemas.microsoft.com/office/drawing/2014/main" id="{8DE037FC-28E6-5EA1-E9A7-97F7C88CD5C4}"/>
              </a:ext>
            </a:extLst>
          </p:cNvPr>
          <p:cNvSpPr/>
          <p:nvPr/>
        </p:nvSpPr>
        <p:spPr>
          <a:xfrm>
            <a:off x="6087685" y="5405054"/>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Persegi Panjang 18">
            <a:extLst>
              <a:ext uri="{FF2B5EF4-FFF2-40B4-BE49-F238E27FC236}">
                <a16:creationId xmlns:a16="http://schemas.microsoft.com/office/drawing/2014/main" id="{D0E8F8F3-31FA-FC6E-8383-B3122883D665}"/>
              </a:ext>
            </a:extLst>
          </p:cNvPr>
          <p:cNvSpPr/>
          <p:nvPr/>
        </p:nvSpPr>
        <p:spPr>
          <a:xfrm>
            <a:off x="6244932" y="5473385"/>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4" name="Picture Placeholder 3">
            <a:extLst>
              <a:ext uri="{FF2B5EF4-FFF2-40B4-BE49-F238E27FC236}">
                <a16:creationId xmlns:a16="http://schemas.microsoft.com/office/drawing/2014/main" id="{401BB633-5292-2FCD-85EB-3B5FA4F58C1B}"/>
              </a:ext>
            </a:extLst>
          </p:cNvPr>
          <p:cNvSpPr>
            <a:spLocks noGrp="1"/>
          </p:cNvSpPr>
          <p:nvPr>
            <p:ph type="pic" sz="quarter" idx="10"/>
          </p:nvPr>
        </p:nvSpPr>
        <p:spPr/>
        <p:txBody>
          <a:bodyPr/>
          <a:lstStyle/>
          <a:p>
            <a:endParaRPr lang="en-US"/>
          </a:p>
        </p:txBody>
      </p:sp>
      <p:sp>
        <p:nvSpPr>
          <p:cNvPr id="7" name="Picture Placeholder 6">
            <a:extLst>
              <a:ext uri="{FF2B5EF4-FFF2-40B4-BE49-F238E27FC236}">
                <a16:creationId xmlns:a16="http://schemas.microsoft.com/office/drawing/2014/main" id="{3A157728-930B-8AD4-26DA-954DA16252E4}"/>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882963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ersegi Panjang: Sudut Lengkung 3">
            <a:extLst>
              <a:ext uri="{FF2B5EF4-FFF2-40B4-BE49-F238E27FC236}">
                <a16:creationId xmlns:a16="http://schemas.microsoft.com/office/drawing/2014/main" id="{FF98F180-9D52-4116-87F6-7CABCB0634A4}"/>
              </a:ext>
            </a:extLst>
          </p:cNvPr>
          <p:cNvSpPr/>
          <p:nvPr/>
        </p:nvSpPr>
        <p:spPr>
          <a:xfrm rot="2343825">
            <a:off x="7258980" y="1556495"/>
            <a:ext cx="3745010" cy="3745010"/>
          </a:xfrm>
          <a:prstGeom prst="roundRect">
            <a:avLst>
              <a:gd name="adj" fmla="val 1087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Kotak Teks 6">
            <a:extLst>
              <a:ext uri="{FF2B5EF4-FFF2-40B4-BE49-F238E27FC236}">
                <a16:creationId xmlns:a16="http://schemas.microsoft.com/office/drawing/2014/main" id="{F4728023-4B75-F10C-43FB-E7DB448E4B63}"/>
              </a:ext>
            </a:extLst>
          </p:cNvPr>
          <p:cNvSpPr txBox="1"/>
          <p:nvPr/>
        </p:nvSpPr>
        <p:spPr>
          <a:xfrm>
            <a:off x="877393" y="1167790"/>
            <a:ext cx="5218607" cy="1938992"/>
          </a:xfrm>
          <a:prstGeom prst="rect">
            <a:avLst/>
          </a:prstGeom>
          <a:noFill/>
        </p:spPr>
        <p:txBody>
          <a:bodyPr wrap="square">
            <a:spAutoFit/>
          </a:bodyPr>
          <a:lstStyle/>
          <a:p>
            <a:r>
              <a:rPr lang="en-ID" sz="4000" b="1" dirty="0" err="1">
                <a:solidFill>
                  <a:schemeClr val="accent1"/>
                </a:solidFill>
                <a:latin typeface="+mj-lt"/>
              </a:rPr>
              <a:t>Kinesthetic</a:t>
            </a:r>
            <a:r>
              <a:rPr lang="en-ID" sz="4000" b="1" dirty="0">
                <a:solidFill>
                  <a:schemeClr val="accent1"/>
                </a:solidFill>
                <a:latin typeface="+mj-lt"/>
              </a:rPr>
              <a:t> </a:t>
            </a:r>
            <a:br>
              <a:rPr lang="en-ID" sz="4000" b="1" dirty="0">
                <a:solidFill>
                  <a:schemeClr val="accent1"/>
                </a:solidFill>
                <a:latin typeface="+mj-lt"/>
              </a:rPr>
            </a:br>
            <a:r>
              <a:rPr lang="en-ID" sz="4000" b="1" dirty="0">
                <a:solidFill>
                  <a:schemeClr val="accent1"/>
                </a:solidFill>
                <a:latin typeface="+mj-lt"/>
              </a:rPr>
              <a:t>Learning Style:</a:t>
            </a:r>
          </a:p>
          <a:p>
            <a:r>
              <a:rPr lang="en-ID" sz="4000" b="1" dirty="0">
                <a:solidFill>
                  <a:schemeClr val="accent5"/>
                </a:solidFill>
                <a:latin typeface="+mj-lt"/>
              </a:rPr>
              <a:t>Hands-On Success</a:t>
            </a:r>
          </a:p>
        </p:txBody>
      </p:sp>
      <p:sp>
        <p:nvSpPr>
          <p:cNvPr id="12" name="Kotak Teks 11">
            <a:extLst>
              <a:ext uri="{FF2B5EF4-FFF2-40B4-BE49-F238E27FC236}">
                <a16:creationId xmlns:a16="http://schemas.microsoft.com/office/drawing/2014/main" id="{0DC3F8A2-3051-E36B-EBAF-AFB83DBBE670}"/>
              </a:ext>
            </a:extLst>
          </p:cNvPr>
          <p:cNvSpPr txBox="1"/>
          <p:nvPr/>
        </p:nvSpPr>
        <p:spPr>
          <a:xfrm>
            <a:off x="877393" y="3322005"/>
            <a:ext cx="5218607" cy="1221616"/>
          </a:xfrm>
          <a:prstGeom prst="rect">
            <a:avLst/>
          </a:prstGeom>
          <a:noFill/>
        </p:spPr>
        <p:txBody>
          <a:bodyPr wrap="square">
            <a:spAutoFit/>
          </a:bodyPr>
          <a:lstStyle/>
          <a:p>
            <a:pPr>
              <a:lnSpc>
                <a:spcPct val="150000"/>
              </a:lnSpc>
            </a:pPr>
            <a:r>
              <a:rPr lang="en-US" sz="1000" b="0" i="0" dirty="0">
                <a:solidFill>
                  <a:srgbClr val="000000"/>
                </a:solidFill>
                <a:effectLst/>
              </a:rPr>
              <a:t>occasionally circumstances occur in which toil and pain can procure him some great pleasure. To take a trivial example, which of us ever undertakes laborious physical exercise, except to obtain some advantage from it? But who has any right to find fault with a man who chooses to enjoy a pleasure that has no annoying </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praesentium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voluptatum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deleniti</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atque</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corrupti</a:t>
            </a:r>
            <a:r>
              <a:rPr lang="en-ID" sz="1000" b="0" i="0" dirty="0">
                <a:solidFill>
                  <a:srgbClr val="000000"/>
                </a:solidFill>
                <a:effectLst/>
                <a:latin typeface="Open Sans" pitchFamily="2" charset="0"/>
              </a:rPr>
              <a:t> quos </a:t>
            </a:r>
            <a:r>
              <a:rPr lang="en-ID" sz="1000" b="0" i="0" dirty="0" err="1">
                <a:solidFill>
                  <a:srgbClr val="000000"/>
                </a:solidFill>
                <a:effectLst/>
                <a:latin typeface="Open Sans" pitchFamily="2" charset="0"/>
              </a:rPr>
              <a:t>dolores</a:t>
            </a:r>
            <a:r>
              <a:rPr lang="en-ID" sz="1000" b="0" i="0" dirty="0">
                <a:solidFill>
                  <a:srgbClr val="000000"/>
                </a:solidFill>
                <a:effectLst/>
                <a:latin typeface="Open Sans" pitchFamily="2" charset="0"/>
              </a:rPr>
              <a:t> et </a:t>
            </a:r>
            <a:r>
              <a:rPr lang="en-ID" sz="1000" b="0" i="0" dirty="0" err="1">
                <a:solidFill>
                  <a:srgbClr val="000000"/>
                </a:solidFill>
                <a:effectLst/>
                <a:latin typeface="Open Sans" pitchFamily="2" charset="0"/>
              </a:rPr>
              <a:t>quas</a:t>
            </a:r>
            <a:endParaRPr lang="en-ID" sz="1000" dirty="0"/>
          </a:p>
        </p:txBody>
      </p:sp>
      <p:sp>
        <p:nvSpPr>
          <p:cNvPr id="13" name="Persegi Panjang 12">
            <a:extLst>
              <a:ext uri="{FF2B5EF4-FFF2-40B4-BE49-F238E27FC236}">
                <a16:creationId xmlns:a16="http://schemas.microsoft.com/office/drawing/2014/main" id="{87C5C8D9-267A-E26A-4038-CBF7497D8947}"/>
              </a:ext>
            </a:extLst>
          </p:cNvPr>
          <p:cNvSpPr/>
          <p:nvPr/>
        </p:nvSpPr>
        <p:spPr>
          <a:xfrm>
            <a:off x="877393" y="4920769"/>
            <a:ext cx="1627648" cy="769441"/>
          </a:xfrm>
          <a:prstGeom prst="rect">
            <a:avLst/>
          </a:prstGeom>
          <a:noFill/>
        </p:spPr>
        <p:txBody>
          <a:bodyPr wrap="square" lIns="91440" tIns="45720" rIns="91440" bIns="45720">
            <a:spAutoFit/>
          </a:bodyPr>
          <a:lstStyle/>
          <a:p>
            <a:pPr algn="ctr"/>
            <a:r>
              <a:rPr lang="en-US" sz="4400" b="1" cap="none" spc="0" dirty="0">
                <a:ln w="0"/>
                <a:solidFill>
                  <a:schemeClr val="accent5"/>
                </a:solidFill>
                <a:latin typeface="+mj-lt"/>
              </a:rPr>
              <a:t>653+</a:t>
            </a:r>
            <a:endParaRPr lang="id-ID" sz="4400" b="1" cap="none" spc="0" dirty="0">
              <a:ln w="0"/>
              <a:solidFill>
                <a:schemeClr val="accent5"/>
              </a:solidFill>
              <a:latin typeface="+mj-lt"/>
            </a:endParaRPr>
          </a:p>
        </p:txBody>
      </p:sp>
      <p:sp>
        <p:nvSpPr>
          <p:cNvPr id="14" name="Persegi Panjang 13">
            <a:extLst>
              <a:ext uri="{FF2B5EF4-FFF2-40B4-BE49-F238E27FC236}">
                <a16:creationId xmlns:a16="http://schemas.microsoft.com/office/drawing/2014/main" id="{2C3F6273-B05D-F5BE-42DC-C3ECE1181083}"/>
              </a:ext>
            </a:extLst>
          </p:cNvPr>
          <p:cNvSpPr/>
          <p:nvPr/>
        </p:nvSpPr>
        <p:spPr>
          <a:xfrm>
            <a:off x="2672873" y="4920769"/>
            <a:ext cx="1627648" cy="769441"/>
          </a:xfrm>
          <a:prstGeom prst="rect">
            <a:avLst/>
          </a:prstGeom>
          <a:noFill/>
        </p:spPr>
        <p:txBody>
          <a:bodyPr wrap="square" lIns="91440" tIns="45720" rIns="91440" bIns="45720">
            <a:spAutoFit/>
          </a:bodyPr>
          <a:lstStyle/>
          <a:p>
            <a:pPr algn="ctr"/>
            <a:r>
              <a:rPr lang="en-US" sz="4400" b="1" cap="none" spc="0" dirty="0">
                <a:ln w="0"/>
                <a:solidFill>
                  <a:schemeClr val="accent4"/>
                </a:solidFill>
                <a:latin typeface="+mj-lt"/>
              </a:rPr>
              <a:t>653+</a:t>
            </a:r>
            <a:endParaRPr lang="id-ID" sz="4400" b="1" cap="none" spc="0" dirty="0">
              <a:ln w="0"/>
              <a:solidFill>
                <a:schemeClr val="accent4"/>
              </a:solidFill>
              <a:latin typeface="+mj-lt"/>
            </a:endParaRPr>
          </a:p>
        </p:txBody>
      </p:sp>
      <p:sp>
        <p:nvSpPr>
          <p:cNvPr id="2" name="Persegi Panjang 1">
            <a:extLst>
              <a:ext uri="{FF2B5EF4-FFF2-40B4-BE49-F238E27FC236}">
                <a16:creationId xmlns:a16="http://schemas.microsoft.com/office/drawing/2014/main" id="{62AD39AC-177A-6D41-24C9-2127A0D88E9A}"/>
              </a:ext>
            </a:extLst>
          </p:cNvPr>
          <p:cNvSpPr/>
          <p:nvPr/>
        </p:nvSpPr>
        <p:spPr>
          <a:xfrm>
            <a:off x="4468352" y="4920769"/>
            <a:ext cx="1627648" cy="769441"/>
          </a:xfrm>
          <a:prstGeom prst="rect">
            <a:avLst/>
          </a:prstGeom>
          <a:noFill/>
        </p:spPr>
        <p:txBody>
          <a:bodyPr wrap="square" lIns="91440" tIns="45720" rIns="91440" bIns="45720">
            <a:spAutoFit/>
          </a:bodyPr>
          <a:lstStyle/>
          <a:p>
            <a:pPr algn="ctr"/>
            <a:r>
              <a:rPr lang="en-US" sz="4400" b="1" cap="none" spc="0" dirty="0">
                <a:ln w="0"/>
                <a:solidFill>
                  <a:schemeClr val="accent5"/>
                </a:solidFill>
                <a:latin typeface="+mj-lt"/>
              </a:rPr>
              <a:t>653+</a:t>
            </a:r>
            <a:endParaRPr lang="id-ID" sz="4400" b="1" cap="none" spc="0" dirty="0">
              <a:ln w="0"/>
              <a:solidFill>
                <a:schemeClr val="accent5"/>
              </a:solidFill>
              <a:latin typeface="+mj-lt"/>
            </a:endParaRPr>
          </a:p>
        </p:txBody>
      </p:sp>
      <p:cxnSp>
        <p:nvCxnSpPr>
          <p:cNvPr id="10" name="Straight Connector 9">
            <a:extLst>
              <a:ext uri="{FF2B5EF4-FFF2-40B4-BE49-F238E27FC236}">
                <a16:creationId xmlns:a16="http://schemas.microsoft.com/office/drawing/2014/main" id="{B014E9B1-6A73-9D88-2590-DF6EECD18C32}"/>
              </a:ext>
            </a:extLst>
          </p:cNvPr>
          <p:cNvCxnSpPr>
            <a:cxnSpLocks/>
          </p:cNvCxnSpPr>
          <p:nvPr/>
        </p:nvCxnSpPr>
        <p:spPr>
          <a:xfrm>
            <a:off x="2588957" y="4920769"/>
            <a:ext cx="0" cy="76944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EB1BDAC-1F55-FAD1-9D53-3E676A808129}"/>
              </a:ext>
            </a:extLst>
          </p:cNvPr>
          <p:cNvCxnSpPr>
            <a:cxnSpLocks/>
          </p:cNvCxnSpPr>
          <p:nvPr/>
        </p:nvCxnSpPr>
        <p:spPr>
          <a:xfrm>
            <a:off x="4384437" y="4920769"/>
            <a:ext cx="0" cy="769441"/>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2A5A0638-0CBD-70AC-D885-AB1213162339}"/>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12024482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145C8C18-7A04-FED2-CF22-BE2CA3D109BA}"/>
              </a:ext>
            </a:extLst>
          </p:cNvPr>
          <p:cNvSpPr/>
          <p:nvPr/>
        </p:nvSpPr>
        <p:spPr>
          <a:xfrm>
            <a:off x="-1" y="0"/>
            <a:ext cx="3248025" cy="6858000"/>
          </a:xfrm>
          <a:custGeom>
            <a:avLst/>
            <a:gdLst>
              <a:gd name="connsiteX0" fmla="*/ 0 w 3248025"/>
              <a:gd name="connsiteY0" fmla="*/ 0 h 6858000"/>
              <a:gd name="connsiteX1" fmla="*/ 3248025 w 3248025"/>
              <a:gd name="connsiteY1" fmla="*/ 0 h 6858000"/>
              <a:gd name="connsiteX2" fmla="*/ 3248025 w 3248025"/>
              <a:gd name="connsiteY2" fmla="*/ 762610 h 6858000"/>
              <a:gd name="connsiteX3" fmla="*/ 3239295 w 3248025"/>
              <a:gd name="connsiteY3" fmla="*/ 762169 h 6858000"/>
              <a:gd name="connsiteX4" fmla="*/ 572464 w 3248025"/>
              <a:gd name="connsiteY4" fmla="*/ 3429000 h 6858000"/>
              <a:gd name="connsiteX5" fmla="*/ 3239295 w 3248025"/>
              <a:gd name="connsiteY5" fmla="*/ 6095831 h 6858000"/>
              <a:gd name="connsiteX6" fmla="*/ 3248025 w 3248025"/>
              <a:gd name="connsiteY6" fmla="*/ 6095390 h 6858000"/>
              <a:gd name="connsiteX7" fmla="*/ 3248025 w 3248025"/>
              <a:gd name="connsiteY7" fmla="*/ 6858000 h 6858000"/>
              <a:gd name="connsiteX8" fmla="*/ 0 w 3248025"/>
              <a:gd name="connsiteY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8025" h="6858000">
                <a:moveTo>
                  <a:pt x="0" y="0"/>
                </a:moveTo>
                <a:lnTo>
                  <a:pt x="3248025" y="0"/>
                </a:lnTo>
                <a:lnTo>
                  <a:pt x="3248025" y="762610"/>
                </a:lnTo>
                <a:lnTo>
                  <a:pt x="3239295" y="762169"/>
                </a:lnTo>
                <a:cubicBezTo>
                  <a:pt x="1766445" y="762169"/>
                  <a:pt x="572464" y="1956150"/>
                  <a:pt x="572464" y="3429000"/>
                </a:cubicBezTo>
                <a:cubicBezTo>
                  <a:pt x="572464" y="4901850"/>
                  <a:pt x="1766445" y="6095831"/>
                  <a:pt x="3239295" y="6095831"/>
                </a:cubicBezTo>
                <a:lnTo>
                  <a:pt x="3248025" y="6095390"/>
                </a:lnTo>
                <a:lnTo>
                  <a:pt x="3248025" y="6858000"/>
                </a:lnTo>
                <a:lnTo>
                  <a:pt x="0" y="6858000"/>
                </a:lnTo>
                <a:close/>
              </a:path>
            </a:pathLst>
          </a:cu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10" name="Kotak Teks 9">
            <a:extLst>
              <a:ext uri="{FF2B5EF4-FFF2-40B4-BE49-F238E27FC236}">
                <a16:creationId xmlns:a16="http://schemas.microsoft.com/office/drawing/2014/main" id="{5EC25DFC-7DE5-4941-533C-B828D8E31384}"/>
              </a:ext>
            </a:extLst>
          </p:cNvPr>
          <p:cNvSpPr txBox="1"/>
          <p:nvPr/>
        </p:nvSpPr>
        <p:spPr>
          <a:xfrm>
            <a:off x="6333501" y="1361541"/>
            <a:ext cx="5106649" cy="1323439"/>
          </a:xfrm>
          <a:prstGeom prst="rect">
            <a:avLst/>
          </a:prstGeom>
          <a:noFill/>
        </p:spPr>
        <p:txBody>
          <a:bodyPr wrap="square">
            <a:spAutoFit/>
          </a:bodyPr>
          <a:lstStyle/>
          <a:p>
            <a:r>
              <a:rPr lang="en-US" sz="4000" b="1" dirty="0">
                <a:solidFill>
                  <a:schemeClr val="accent1"/>
                </a:solidFill>
                <a:latin typeface="+mj-lt"/>
              </a:rPr>
              <a:t>Visual Learners: </a:t>
            </a:r>
            <a:r>
              <a:rPr lang="en-US" sz="4000" b="1" dirty="0">
                <a:solidFill>
                  <a:schemeClr val="accent5"/>
                </a:solidFill>
                <a:latin typeface="+mj-lt"/>
              </a:rPr>
              <a:t>Seeing Is Believing</a:t>
            </a:r>
            <a:endParaRPr lang="en-ID" sz="4000" b="1" dirty="0">
              <a:solidFill>
                <a:schemeClr val="accent5"/>
              </a:solidFill>
              <a:latin typeface="+mj-lt"/>
            </a:endParaRPr>
          </a:p>
        </p:txBody>
      </p:sp>
      <p:sp>
        <p:nvSpPr>
          <p:cNvPr id="13" name="Kotak Teks 12">
            <a:extLst>
              <a:ext uri="{FF2B5EF4-FFF2-40B4-BE49-F238E27FC236}">
                <a16:creationId xmlns:a16="http://schemas.microsoft.com/office/drawing/2014/main" id="{2527FC55-0D45-4114-B59F-3BC8A639AFDA}"/>
              </a:ext>
            </a:extLst>
          </p:cNvPr>
          <p:cNvSpPr txBox="1"/>
          <p:nvPr/>
        </p:nvSpPr>
        <p:spPr>
          <a:xfrm>
            <a:off x="6333501" y="2993608"/>
            <a:ext cx="5106649" cy="1682320"/>
          </a:xfrm>
          <a:prstGeom prst="rect">
            <a:avLst/>
          </a:prstGeom>
          <a:noFill/>
        </p:spPr>
        <p:txBody>
          <a:bodyPr wrap="square">
            <a:spAutoFit/>
          </a:bodyPr>
          <a:lstStyle/>
          <a:p>
            <a:pPr>
              <a:lnSpc>
                <a:spcPct val="150000"/>
              </a:lnSpc>
            </a:pPr>
            <a:r>
              <a:rPr lang="en-US" sz="1000" b="0" i="0" dirty="0">
                <a:solidFill>
                  <a:srgbClr val="000000"/>
                </a:solidFill>
                <a:effectLst/>
              </a:rPr>
              <a:t>On the other hand, we denounce with righteous indignation and dislike men who are so beguiled and demoralized by the charms of pleasure of the moment, so blinded by desire, that they cannot foresee the pain and trouble that are bound to ensue; and equal blame we denounce with righteous indignation and dislike men who are so beguiled and demoralized by the charms of pleasure of the moment, so blinded by desire, that they cannot foresee the pain and trouble that are bound to ensue; and equal</a:t>
            </a:r>
            <a:endParaRPr lang="en-ID" sz="1000" dirty="0"/>
          </a:p>
        </p:txBody>
      </p:sp>
      <p:sp>
        <p:nvSpPr>
          <p:cNvPr id="8" name="Bagan Alur: Pemberhenti 13">
            <a:extLst>
              <a:ext uri="{FF2B5EF4-FFF2-40B4-BE49-F238E27FC236}">
                <a16:creationId xmlns:a16="http://schemas.microsoft.com/office/drawing/2014/main" id="{AA4C5EC1-C71A-DC0E-1229-C7B4C80843F9}"/>
              </a:ext>
            </a:extLst>
          </p:cNvPr>
          <p:cNvSpPr/>
          <p:nvPr/>
        </p:nvSpPr>
        <p:spPr>
          <a:xfrm>
            <a:off x="6373435" y="5082799"/>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Persegi Panjang 18">
            <a:extLst>
              <a:ext uri="{FF2B5EF4-FFF2-40B4-BE49-F238E27FC236}">
                <a16:creationId xmlns:a16="http://schemas.microsoft.com/office/drawing/2014/main" id="{7A8EB903-245F-0407-A7F9-63CA4FCA2399}"/>
              </a:ext>
            </a:extLst>
          </p:cNvPr>
          <p:cNvSpPr/>
          <p:nvPr/>
        </p:nvSpPr>
        <p:spPr>
          <a:xfrm>
            <a:off x="6530682" y="5151130"/>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770C426F-3C7D-BE1B-9720-3C4C1266084B}"/>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37470273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otak Teks 5">
            <a:extLst>
              <a:ext uri="{FF2B5EF4-FFF2-40B4-BE49-F238E27FC236}">
                <a16:creationId xmlns:a16="http://schemas.microsoft.com/office/drawing/2014/main" id="{D8A04EFB-EC94-635C-30AA-A1189DA736FA}"/>
              </a:ext>
            </a:extLst>
          </p:cNvPr>
          <p:cNvSpPr txBox="1"/>
          <p:nvPr/>
        </p:nvSpPr>
        <p:spPr>
          <a:xfrm>
            <a:off x="2043034" y="977072"/>
            <a:ext cx="8105931" cy="707886"/>
          </a:xfrm>
          <a:prstGeom prst="rect">
            <a:avLst/>
          </a:prstGeom>
          <a:noFill/>
        </p:spPr>
        <p:txBody>
          <a:bodyPr wrap="square">
            <a:spAutoFit/>
          </a:bodyPr>
          <a:lstStyle/>
          <a:p>
            <a:r>
              <a:rPr lang="en-US" sz="4000" b="1" dirty="0">
                <a:solidFill>
                  <a:schemeClr val="accent1"/>
                </a:solidFill>
                <a:latin typeface="+mj-lt"/>
              </a:rPr>
              <a:t>How Schools Foster Creativity</a:t>
            </a:r>
            <a:endParaRPr lang="en-ID" sz="4000" b="1" dirty="0">
              <a:solidFill>
                <a:schemeClr val="accent1"/>
              </a:solidFill>
              <a:latin typeface="+mj-lt"/>
            </a:endParaRPr>
          </a:p>
        </p:txBody>
      </p:sp>
      <p:grpSp>
        <p:nvGrpSpPr>
          <p:cNvPr id="10" name="Group 9">
            <a:extLst>
              <a:ext uri="{FF2B5EF4-FFF2-40B4-BE49-F238E27FC236}">
                <a16:creationId xmlns:a16="http://schemas.microsoft.com/office/drawing/2014/main" id="{66C021C9-5699-9CD0-029C-B82B83EE1F52}"/>
              </a:ext>
            </a:extLst>
          </p:cNvPr>
          <p:cNvGrpSpPr/>
          <p:nvPr/>
        </p:nvGrpSpPr>
        <p:grpSpPr>
          <a:xfrm>
            <a:off x="8810624" y="2352220"/>
            <a:ext cx="2581277" cy="3472772"/>
            <a:chOff x="8896347" y="2461837"/>
            <a:chExt cx="2581277" cy="3472772"/>
          </a:xfrm>
        </p:grpSpPr>
        <p:grpSp>
          <p:nvGrpSpPr>
            <p:cNvPr id="3" name="Group 2">
              <a:extLst>
                <a:ext uri="{FF2B5EF4-FFF2-40B4-BE49-F238E27FC236}">
                  <a16:creationId xmlns:a16="http://schemas.microsoft.com/office/drawing/2014/main" id="{909384B3-CB96-66B7-B002-E35F28E5FC80}"/>
                </a:ext>
              </a:extLst>
            </p:cNvPr>
            <p:cNvGrpSpPr/>
            <p:nvPr/>
          </p:nvGrpSpPr>
          <p:grpSpPr>
            <a:xfrm>
              <a:off x="8896347" y="2461837"/>
              <a:ext cx="2581277" cy="2828485"/>
              <a:chOff x="9010650" y="1240671"/>
              <a:chExt cx="2382915" cy="2828485"/>
            </a:xfrm>
          </p:grpSpPr>
          <p:sp>
            <p:nvSpPr>
              <p:cNvPr id="4" name="Kotak Teks 2">
                <a:extLst>
                  <a:ext uri="{FF2B5EF4-FFF2-40B4-BE49-F238E27FC236}">
                    <a16:creationId xmlns:a16="http://schemas.microsoft.com/office/drawing/2014/main" id="{90BAAADD-3500-8407-2FA9-8ED99A4A89B3}"/>
                  </a:ext>
                </a:extLst>
              </p:cNvPr>
              <p:cNvSpPr txBox="1"/>
              <p:nvPr/>
            </p:nvSpPr>
            <p:spPr>
              <a:xfrm>
                <a:off x="9010650" y="1240671"/>
                <a:ext cx="2382915" cy="338554"/>
              </a:xfrm>
              <a:prstGeom prst="rect">
                <a:avLst/>
              </a:prstGeom>
              <a:noFill/>
            </p:spPr>
            <p:txBody>
              <a:bodyPr wrap="square">
                <a:spAutoFit/>
              </a:bodyPr>
              <a:lstStyle/>
              <a:p>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5" name="Kotak Teks 22">
                <a:extLst>
                  <a:ext uri="{FF2B5EF4-FFF2-40B4-BE49-F238E27FC236}">
                    <a16:creationId xmlns:a16="http://schemas.microsoft.com/office/drawing/2014/main" id="{B5937019-9128-5B2A-3BED-BDDD027E3B17}"/>
                  </a:ext>
                </a:extLst>
              </p:cNvPr>
              <p:cNvSpPr txBox="1"/>
              <p:nvPr/>
            </p:nvSpPr>
            <p:spPr>
              <a:xfrm>
                <a:off x="9010650" y="1694339"/>
                <a:ext cx="2382915" cy="2374817"/>
              </a:xfrm>
              <a:prstGeom prst="rect">
                <a:avLst/>
              </a:prstGeom>
              <a:noFill/>
            </p:spPr>
            <p:txBody>
              <a:bodyPr wrap="square">
                <a:spAutoFit/>
              </a:bodyPr>
              <a:lstStyle/>
              <a:p>
                <a:pPr>
                  <a:lnSpc>
                    <a:spcPct val="150000"/>
                  </a:lnSpc>
                </a:pPr>
                <a:r>
                  <a:rPr lang="en-ID" sz="1000" b="0" i="0" dirty="0">
                    <a:solidFill>
                      <a:srgbClr val="000000"/>
                    </a:solidFill>
                    <a:effectLst/>
                  </a:rPr>
                  <a:t>Lorem ipsum </a:t>
                </a:r>
                <a:r>
                  <a:rPr lang="en-ID" sz="1000" b="0" i="0" dirty="0" err="1">
                    <a:solidFill>
                      <a:srgbClr val="000000"/>
                    </a:solidFill>
                    <a:effectLst/>
                  </a:rPr>
                  <a:t>dolor</a:t>
                </a:r>
                <a:r>
                  <a:rPr lang="en-ID" sz="1000" b="0" i="0" dirty="0">
                    <a:solidFill>
                      <a:srgbClr val="000000"/>
                    </a:solidFill>
                    <a:effectLst/>
                  </a:rPr>
                  <a:t> sit </a:t>
                </a:r>
                <a:r>
                  <a:rPr lang="en-ID" sz="1000" b="0" i="0" dirty="0" err="1">
                    <a:solidFill>
                      <a:srgbClr val="000000"/>
                    </a:solidFill>
                    <a:effectLst/>
                  </a:rPr>
                  <a:t>amet</a:t>
                </a:r>
                <a:r>
                  <a:rPr lang="en-ID" sz="1000" b="0" i="0" dirty="0">
                    <a:solidFill>
                      <a:srgbClr val="000000"/>
                    </a:solidFill>
                    <a:effectLst/>
                  </a:rPr>
                  <a:t>, </a:t>
                </a:r>
                <a:r>
                  <a:rPr lang="en-ID" sz="1000" b="0" i="0" dirty="0" err="1">
                    <a:solidFill>
                      <a:srgbClr val="000000"/>
                    </a:solidFill>
                    <a:effectLst/>
                  </a:rPr>
                  <a:t>consectetur</a:t>
                </a:r>
                <a:r>
                  <a:rPr lang="en-ID" sz="1000" b="0" i="0" dirty="0">
                    <a:solidFill>
                      <a:srgbClr val="000000"/>
                    </a:solidFill>
                    <a:effectLst/>
                  </a:rPr>
                  <a:t> </a:t>
                </a:r>
                <a:r>
                  <a:rPr lang="en-ID" sz="1000" b="0" i="0" dirty="0" err="1">
                    <a:solidFill>
                      <a:srgbClr val="000000"/>
                    </a:solidFill>
                    <a:effectLst/>
                  </a:rPr>
                  <a:t>adipiscing</a:t>
                </a:r>
                <a:r>
                  <a:rPr lang="en-ID" sz="1000" b="0" i="0" dirty="0">
                    <a:solidFill>
                      <a:srgbClr val="000000"/>
                    </a:solidFill>
                    <a:effectLst/>
                  </a:rPr>
                  <a:t>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Quisque</a:t>
                </a:r>
                <a:r>
                  <a:rPr lang="en-ID" sz="1000" b="0" i="0" dirty="0">
                    <a:solidFill>
                      <a:srgbClr val="000000"/>
                    </a:solidFill>
                    <a:effectLst/>
                  </a:rPr>
                  <a:t> non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mauris</a:t>
                </a:r>
                <a:r>
                  <a:rPr lang="en-ID" sz="1000" b="0" i="0" dirty="0">
                    <a:solidFill>
                      <a:srgbClr val="000000"/>
                    </a:solidFill>
                    <a:effectLst/>
                  </a:rPr>
                  <a:t>. Cras </a:t>
                </a:r>
                <a:r>
                  <a:rPr lang="en-ID" sz="1000" b="0" i="0" dirty="0" err="1">
                    <a:solidFill>
                      <a:srgbClr val="000000"/>
                    </a:solidFill>
                    <a:effectLst/>
                  </a:rPr>
                  <a:t>euismod</a:t>
                </a:r>
                <a:r>
                  <a:rPr lang="en-ID" sz="1000" b="0" i="0" dirty="0">
                    <a:solidFill>
                      <a:srgbClr val="000000"/>
                    </a:solidFill>
                    <a:effectLst/>
                  </a:rPr>
                  <a:t>, </a:t>
                </a:r>
                <a:r>
                  <a:rPr lang="en-ID" sz="1000" b="0" i="0" dirty="0" err="1">
                    <a:solidFill>
                      <a:srgbClr val="000000"/>
                    </a:solidFill>
                    <a:effectLst/>
                  </a:rPr>
                  <a:t>metus</a:t>
                </a:r>
                <a:r>
                  <a:rPr lang="en-ID" sz="1000" b="0" i="0" dirty="0">
                    <a:solidFill>
                      <a:srgbClr val="000000"/>
                    </a:solidFill>
                    <a:effectLst/>
                  </a:rPr>
                  <a:t> ac </a:t>
                </a:r>
                <a:r>
                  <a:rPr lang="en-ID" sz="1000" b="0" i="0" dirty="0" err="1">
                    <a:solidFill>
                      <a:srgbClr val="000000"/>
                    </a:solidFill>
                    <a:effectLst/>
                  </a:rPr>
                  <a:t>finibus</a:t>
                </a:r>
                <a:r>
                  <a:rPr lang="en-ID" sz="1000" b="0" i="0" dirty="0">
                    <a:solidFill>
                      <a:srgbClr val="000000"/>
                    </a:solidFill>
                    <a:effectLst/>
                  </a:rPr>
                  <a:t> </a:t>
                </a:r>
                <a:r>
                  <a:rPr lang="en-ID" sz="1000" b="0" i="0" dirty="0" err="1">
                    <a:solidFill>
                      <a:srgbClr val="000000"/>
                    </a:solidFill>
                    <a:effectLst/>
                  </a:rPr>
                  <a:t>finibus</a:t>
                </a:r>
                <a:r>
                  <a:rPr lang="en-ID" sz="1000" b="0" i="0" dirty="0">
                    <a:solidFill>
                      <a:srgbClr val="000000"/>
                    </a:solidFill>
                    <a:effectLst/>
                  </a:rPr>
                  <a:t>, </a:t>
                </a:r>
                <a:r>
                  <a:rPr lang="en-ID" sz="1000" b="0" i="0" dirty="0" err="1">
                    <a:solidFill>
                      <a:srgbClr val="000000"/>
                    </a:solidFill>
                    <a:effectLst/>
                  </a:rPr>
                  <a:t>felis</a:t>
                </a:r>
                <a:r>
                  <a:rPr lang="en-ID" sz="1000" b="0" i="0" dirty="0">
                    <a:solidFill>
                      <a:srgbClr val="000000"/>
                    </a:solidFill>
                    <a:effectLst/>
                  </a:rPr>
                  <a:t> dui </a:t>
                </a:r>
                <a:r>
                  <a:rPr lang="en-ID" sz="1000" b="0" i="0" dirty="0" err="1">
                    <a:solidFill>
                      <a:srgbClr val="000000"/>
                    </a:solidFill>
                    <a:effectLst/>
                  </a:rPr>
                  <a:t>suscipit</a:t>
                </a:r>
                <a:r>
                  <a:rPr lang="en-ID" sz="1000" b="0" i="0" dirty="0">
                    <a:solidFill>
                      <a:srgbClr val="000000"/>
                    </a:solidFill>
                    <a:effectLst/>
                  </a:rPr>
                  <a:t> </a:t>
                </a:r>
                <a:r>
                  <a:rPr lang="en-ID" sz="1000" b="0" i="0" dirty="0" err="1">
                    <a:solidFill>
                      <a:srgbClr val="000000"/>
                    </a:solidFill>
                    <a:effectLst/>
                  </a:rPr>
                  <a:t>purus</a:t>
                </a:r>
                <a:r>
                  <a:rPr lang="en-ID" sz="1000" b="0" i="0" dirty="0">
                    <a:solidFill>
                      <a:srgbClr val="000000"/>
                    </a:solidFill>
                    <a:effectLst/>
                  </a:rPr>
                  <a:t>, a maximus </a:t>
                </a:r>
                <a:r>
                  <a:rPr lang="en-ID" sz="1000" b="0" i="0" dirty="0" err="1">
                    <a:solidFill>
                      <a:srgbClr val="000000"/>
                    </a:solidFill>
                    <a:effectLst/>
                  </a:rPr>
                  <a:t>leo</a:t>
                </a:r>
                <a:r>
                  <a:rPr lang="en-ID" sz="1000" b="0" i="0" dirty="0">
                    <a:solidFill>
                      <a:srgbClr val="000000"/>
                    </a:solidFill>
                    <a:effectLst/>
                  </a:rPr>
                  <a:t> ligula at </a:t>
                </a:r>
                <a:r>
                  <a:rPr lang="en-ID" sz="1000" b="0" i="0" dirty="0" err="1">
                    <a:solidFill>
                      <a:srgbClr val="000000"/>
                    </a:solidFill>
                    <a:effectLst/>
                  </a:rPr>
                  <a:t>dolor</a:t>
                </a:r>
                <a:r>
                  <a:rPr lang="en-ID" sz="1000" b="0" i="0" dirty="0">
                    <a:solidFill>
                      <a:srgbClr val="000000"/>
                    </a:solidFill>
                    <a:effectLst/>
                  </a:rPr>
                  <a:t>. Morbi et </a:t>
                </a:r>
                <a:r>
                  <a:rPr lang="en-ID" sz="1000" b="0" i="0" dirty="0" err="1">
                    <a:solidFill>
                      <a:srgbClr val="000000"/>
                    </a:solidFill>
                    <a:effectLst/>
                  </a:rPr>
                  <a:t>malesuada</a:t>
                </a:r>
                <a:r>
                  <a:rPr lang="en-ID" sz="1000" b="0" i="0" dirty="0">
                    <a:solidFill>
                      <a:srgbClr val="000000"/>
                    </a:solidFill>
                    <a:effectLst/>
                  </a:rPr>
                  <a:t> </a:t>
                </a:r>
                <a:r>
                  <a:rPr lang="en-ID" sz="1000" b="0" i="0" dirty="0" err="1">
                    <a:solidFill>
                      <a:srgbClr val="000000"/>
                    </a:solidFill>
                    <a:effectLst/>
                  </a:rPr>
                  <a:t>purus</a:t>
                </a:r>
                <a:r>
                  <a:rPr lang="en-ID" sz="1000" b="0" i="0" dirty="0">
                    <a:solidFill>
                      <a:srgbClr val="000000"/>
                    </a:solidFill>
                    <a:effectLst/>
                  </a:rPr>
                  <a:t>. </a:t>
                </a:r>
                <a:r>
                  <a:rPr lang="en-ID" sz="1000" b="0" i="0" dirty="0" err="1">
                    <a:solidFill>
                      <a:srgbClr val="000000"/>
                    </a:solidFill>
                    <a:effectLst/>
                  </a:rPr>
                  <a:t>Phasellus</a:t>
                </a:r>
                <a:r>
                  <a:rPr lang="en-ID" sz="1000" b="0" i="0" dirty="0">
                    <a:solidFill>
                      <a:srgbClr val="000000"/>
                    </a:solidFill>
                    <a:effectLst/>
                  </a:rPr>
                  <a:t> a </a:t>
                </a:r>
                <a:r>
                  <a:rPr lang="en-ID" sz="1000" b="0" i="0" dirty="0" err="1">
                    <a:solidFill>
                      <a:srgbClr val="000000"/>
                    </a:solidFill>
                    <a:effectLst/>
                  </a:rPr>
                  <a:t>lacus</a:t>
                </a:r>
                <a:r>
                  <a:rPr lang="en-ID" sz="1000" b="0" i="0" dirty="0">
                    <a:solidFill>
                      <a:srgbClr val="000000"/>
                    </a:solidFill>
                    <a:effectLst/>
                  </a:rPr>
                  <a:t> sit </a:t>
                </a:r>
                <a:r>
                  <a:rPr lang="en-ID" sz="1000" b="0" i="0" dirty="0" err="1">
                    <a:solidFill>
                      <a:srgbClr val="000000"/>
                    </a:solidFill>
                    <a:effectLst/>
                  </a:rPr>
                  <a:t>amet</a:t>
                </a:r>
                <a:r>
                  <a:rPr lang="en-ID" sz="1000" b="0" i="0" dirty="0">
                    <a:solidFill>
                      <a:srgbClr val="000000"/>
                    </a:solidFill>
                    <a:effectLst/>
                  </a:rPr>
                  <a:t> </a:t>
                </a:r>
                <a:r>
                  <a:rPr lang="en-ID" sz="1000" b="0" i="0" dirty="0" err="1">
                    <a:solidFill>
                      <a:srgbClr val="000000"/>
                    </a:solidFill>
                    <a:effectLst/>
                  </a:rPr>
                  <a:t>urna</a:t>
                </a:r>
                <a:r>
                  <a:rPr lang="en-ID" sz="1000" b="0" i="0" dirty="0">
                    <a:solidFill>
                      <a:srgbClr val="000000"/>
                    </a:solidFill>
                    <a:effectLst/>
                  </a:rPr>
                  <a:t> </a:t>
                </a:r>
                <a:r>
                  <a:rPr lang="en-ID" sz="1000" b="0" i="0" dirty="0" err="1">
                    <a:solidFill>
                      <a:srgbClr val="000000"/>
                    </a:solidFill>
                    <a:effectLst/>
                  </a:rPr>
                  <a:t>tempor</a:t>
                </a:r>
                <a:r>
                  <a:rPr lang="en-ID" sz="1000" b="0" i="0" dirty="0">
                    <a:solidFill>
                      <a:srgbClr val="000000"/>
                    </a:solidFill>
                    <a:effectLst/>
                  </a:rPr>
                  <a:t> </a:t>
                </a:r>
                <a:r>
                  <a:rPr lang="en-ID" sz="1000" b="0" i="0" dirty="0" err="1">
                    <a:solidFill>
                      <a:srgbClr val="000000"/>
                    </a:solidFill>
                    <a:effectLst/>
                  </a:rPr>
                  <a:t>sollicitudin</a:t>
                </a:r>
                <a:r>
                  <a:rPr lang="en-ID" sz="1000" b="0" i="0" dirty="0">
                    <a:solidFill>
                      <a:srgbClr val="000000"/>
                    </a:solidFill>
                    <a:effectLst/>
                  </a:rPr>
                  <a:t>. Cras </a:t>
                </a:r>
                <a:r>
                  <a:rPr lang="en-ID" sz="1000" b="0" i="0" dirty="0" err="1">
                    <a:solidFill>
                      <a:srgbClr val="000000"/>
                    </a:solidFill>
                    <a:effectLst/>
                  </a:rPr>
                  <a:t>pretium</a:t>
                </a:r>
                <a:r>
                  <a:rPr lang="en-ID" sz="1000" b="0" i="0" dirty="0">
                    <a:solidFill>
                      <a:srgbClr val="000000"/>
                    </a:solidFill>
                    <a:effectLst/>
                  </a:rPr>
                  <a:t> </a:t>
                </a:r>
                <a:r>
                  <a:rPr lang="en-ID" sz="1000" b="0" i="0" dirty="0" err="1">
                    <a:solidFill>
                      <a:srgbClr val="000000"/>
                    </a:solidFill>
                    <a:effectLst/>
                  </a:rPr>
                  <a:t>tempor</a:t>
                </a:r>
                <a:r>
                  <a:rPr lang="en-ID" sz="1000" b="0" i="0" dirty="0">
                    <a:solidFill>
                      <a:srgbClr val="000000"/>
                    </a:solidFill>
                    <a:effectLst/>
                  </a:rPr>
                  <a:t>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blandit</a:t>
                </a:r>
                <a:r>
                  <a:rPr lang="en-ID" sz="1000" b="0" i="0" dirty="0">
                    <a:solidFill>
                      <a:srgbClr val="000000"/>
                    </a:solidFill>
                    <a:effectLst/>
                  </a:rPr>
                  <a:t> </a:t>
                </a:r>
                <a:r>
                  <a:rPr lang="en-ID" sz="1000" b="0" i="0" dirty="0" err="1">
                    <a:solidFill>
                      <a:srgbClr val="000000"/>
                    </a:solidFill>
                    <a:effectLst/>
                  </a:rPr>
                  <a:t>egestas</a:t>
                </a:r>
                <a:r>
                  <a:rPr lang="en-ID" sz="1000" b="0" i="0" dirty="0">
                    <a:solidFill>
                      <a:srgbClr val="000000"/>
                    </a:solidFill>
                    <a:effectLst/>
                  </a:rPr>
                  <a:t>. Donec </a:t>
                </a:r>
                <a:r>
                  <a:rPr lang="en-ID" sz="1000" b="0" i="0" dirty="0" err="1">
                    <a:solidFill>
                      <a:srgbClr val="000000"/>
                    </a:solidFill>
                    <a:effectLst/>
                  </a:rPr>
                  <a:t>sed</a:t>
                </a:r>
                <a:r>
                  <a:rPr lang="en-ID" sz="1000" b="0" i="0" dirty="0">
                    <a:solidFill>
                      <a:srgbClr val="000000"/>
                    </a:solidFill>
                    <a:effectLst/>
                  </a:rPr>
                  <a:t> </a:t>
                </a:r>
                <a:r>
                  <a:rPr lang="en-ID" sz="1000" b="0" i="0" dirty="0" err="1">
                    <a:solidFill>
                      <a:srgbClr val="000000"/>
                    </a:solidFill>
                    <a:effectLst/>
                  </a:rPr>
                  <a:t>dignissim</a:t>
                </a:r>
                <a:r>
                  <a:rPr lang="en-ID" sz="1000" b="0" i="0" dirty="0">
                    <a:solidFill>
                      <a:srgbClr val="000000"/>
                    </a:solidFill>
                    <a:effectLst/>
                  </a:rPr>
                  <a:t> </a:t>
                </a:r>
                <a:r>
                  <a:rPr lang="en-ID" sz="1000" b="0" i="0" dirty="0" err="1">
                    <a:solidFill>
                      <a:srgbClr val="000000"/>
                    </a:solidFill>
                    <a:effectLst/>
                  </a:rPr>
                  <a:t>augue</a:t>
                </a:r>
                <a:r>
                  <a:rPr lang="en-ID" sz="1000" b="0" i="0" dirty="0">
                    <a:solidFill>
                      <a:srgbClr val="000000"/>
                    </a:solidFill>
                    <a:effectLst/>
                  </a:rPr>
                  <a:t>. </a:t>
                </a:r>
                <a:r>
                  <a:rPr lang="en-ID" sz="1000" b="0" i="0" dirty="0" err="1">
                    <a:solidFill>
                      <a:srgbClr val="000000"/>
                    </a:solidFill>
                    <a:effectLst/>
                  </a:rPr>
                  <a:t>Suspendisse</a:t>
                </a:r>
                <a:r>
                  <a:rPr lang="en-ID" sz="1000" b="0" i="0" dirty="0">
                    <a:solidFill>
                      <a:srgbClr val="000000"/>
                    </a:solidFill>
                    <a:effectLst/>
                  </a:rPr>
                  <a:t> ac </a:t>
                </a:r>
                <a:r>
                  <a:rPr lang="en-ID" sz="1000" b="0" i="0" dirty="0" err="1">
                    <a:solidFill>
                      <a:srgbClr val="000000"/>
                    </a:solidFill>
                    <a:effectLst/>
                  </a:rPr>
                  <a:t>vulputate</a:t>
                </a:r>
                <a:endParaRPr lang="en-ID" sz="1000" dirty="0"/>
              </a:p>
            </p:txBody>
          </p:sp>
        </p:grpSp>
        <p:grpSp>
          <p:nvGrpSpPr>
            <p:cNvPr id="9" name="Group 8">
              <a:extLst>
                <a:ext uri="{FF2B5EF4-FFF2-40B4-BE49-F238E27FC236}">
                  <a16:creationId xmlns:a16="http://schemas.microsoft.com/office/drawing/2014/main" id="{3CE4C7EE-289D-3BD8-2449-B0FB89DEAF23}"/>
                </a:ext>
              </a:extLst>
            </p:cNvPr>
            <p:cNvGrpSpPr/>
            <p:nvPr/>
          </p:nvGrpSpPr>
          <p:grpSpPr>
            <a:xfrm>
              <a:off x="8945185" y="5520949"/>
              <a:ext cx="1531494" cy="413660"/>
              <a:chOff x="6373435" y="5082799"/>
              <a:chExt cx="1531494" cy="413660"/>
            </a:xfrm>
          </p:grpSpPr>
          <p:sp>
            <p:nvSpPr>
              <p:cNvPr id="7" name="Bagan Alur: Pemberhenti 13">
                <a:extLst>
                  <a:ext uri="{FF2B5EF4-FFF2-40B4-BE49-F238E27FC236}">
                    <a16:creationId xmlns:a16="http://schemas.microsoft.com/office/drawing/2014/main" id="{70CF95F4-9037-5ECE-D820-FBBD7DA7B1B6}"/>
                  </a:ext>
                </a:extLst>
              </p:cNvPr>
              <p:cNvSpPr/>
              <p:nvPr/>
            </p:nvSpPr>
            <p:spPr>
              <a:xfrm>
                <a:off x="6373435" y="5082799"/>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ersegi Panjang 18">
                <a:extLst>
                  <a:ext uri="{FF2B5EF4-FFF2-40B4-BE49-F238E27FC236}">
                    <a16:creationId xmlns:a16="http://schemas.microsoft.com/office/drawing/2014/main" id="{52C85D06-89D7-C8A3-61EA-EF2763B592A8}"/>
                  </a:ext>
                </a:extLst>
              </p:cNvPr>
              <p:cNvSpPr/>
              <p:nvPr/>
            </p:nvSpPr>
            <p:spPr>
              <a:xfrm>
                <a:off x="6530682" y="5151130"/>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grpSp>
      </p:grpSp>
      <p:grpSp>
        <p:nvGrpSpPr>
          <p:cNvPr id="12" name="Group 11">
            <a:extLst>
              <a:ext uri="{FF2B5EF4-FFF2-40B4-BE49-F238E27FC236}">
                <a16:creationId xmlns:a16="http://schemas.microsoft.com/office/drawing/2014/main" id="{E7F34F55-EDA8-4DD0-7E70-E67960822159}"/>
              </a:ext>
            </a:extLst>
          </p:cNvPr>
          <p:cNvGrpSpPr/>
          <p:nvPr/>
        </p:nvGrpSpPr>
        <p:grpSpPr>
          <a:xfrm flipH="1">
            <a:off x="800099" y="2352220"/>
            <a:ext cx="2581277" cy="2828485"/>
            <a:chOff x="9010650" y="1240671"/>
            <a:chExt cx="2382915" cy="2828485"/>
          </a:xfrm>
        </p:grpSpPr>
        <p:sp>
          <p:nvSpPr>
            <p:cNvPr id="18" name="Kotak Teks 2">
              <a:extLst>
                <a:ext uri="{FF2B5EF4-FFF2-40B4-BE49-F238E27FC236}">
                  <a16:creationId xmlns:a16="http://schemas.microsoft.com/office/drawing/2014/main" id="{131B18B0-74D9-8241-46F8-3549B0550100}"/>
                </a:ext>
              </a:extLst>
            </p:cNvPr>
            <p:cNvSpPr txBox="1"/>
            <p:nvPr/>
          </p:nvSpPr>
          <p:spPr>
            <a:xfrm>
              <a:off x="9010650" y="1240671"/>
              <a:ext cx="2382915" cy="338554"/>
            </a:xfrm>
            <a:prstGeom prst="rect">
              <a:avLst/>
            </a:prstGeom>
            <a:noFill/>
          </p:spPr>
          <p:txBody>
            <a:bodyPr wrap="square">
              <a:spAutoFit/>
            </a:bodyPr>
            <a:lstStyle/>
            <a:p>
              <a:pPr algn="r"/>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25" name="Kotak Teks 22">
              <a:extLst>
                <a:ext uri="{FF2B5EF4-FFF2-40B4-BE49-F238E27FC236}">
                  <a16:creationId xmlns:a16="http://schemas.microsoft.com/office/drawing/2014/main" id="{967D25B7-D4C6-C457-8765-28563D89CA50}"/>
                </a:ext>
              </a:extLst>
            </p:cNvPr>
            <p:cNvSpPr txBox="1"/>
            <p:nvPr/>
          </p:nvSpPr>
          <p:spPr>
            <a:xfrm>
              <a:off x="9010650" y="1694339"/>
              <a:ext cx="2382915" cy="2374817"/>
            </a:xfrm>
            <a:prstGeom prst="rect">
              <a:avLst/>
            </a:prstGeom>
            <a:noFill/>
          </p:spPr>
          <p:txBody>
            <a:bodyPr wrap="square">
              <a:spAutoFit/>
            </a:bodyPr>
            <a:lstStyle/>
            <a:p>
              <a:pPr algn="r">
                <a:lnSpc>
                  <a:spcPct val="150000"/>
                </a:lnSpc>
              </a:pPr>
              <a:r>
                <a:rPr lang="en-ID" sz="1000" b="0" i="0" dirty="0">
                  <a:solidFill>
                    <a:srgbClr val="000000"/>
                  </a:solidFill>
                  <a:effectLst/>
                </a:rPr>
                <a:t>Lorem ipsum </a:t>
              </a:r>
              <a:r>
                <a:rPr lang="en-ID" sz="1000" b="0" i="0" dirty="0" err="1">
                  <a:solidFill>
                    <a:srgbClr val="000000"/>
                  </a:solidFill>
                  <a:effectLst/>
                </a:rPr>
                <a:t>dolor</a:t>
              </a:r>
              <a:r>
                <a:rPr lang="en-ID" sz="1000" b="0" i="0" dirty="0">
                  <a:solidFill>
                    <a:srgbClr val="000000"/>
                  </a:solidFill>
                  <a:effectLst/>
                </a:rPr>
                <a:t> sit </a:t>
              </a:r>
              <a:r>
                <a:rPr lang="en-ID" sz="1000" b="0" i="0" dirty="0" err="1">
                  <a:solidFill>
                    <a:srgbClr val="000000"/>
                  </a:solidFill>
                  <a:effectLst/>
                </a:rPr>
                <a:t>amet</a:t>
              </a:r>
              <a:r>
                <a:rPr lang="en-ID" sz="1000" b="0" i="0" dirty="0">
                  <a:solidFill>
                    <a:srgbClr val="000000"/>
                  </a:solidFill>
                  <a:effectLst/>
                </a:rPr>
                <a:t>, </a:t>
              </a:r>
              <a:r>
                <a:rPr lang="en-ID" sz="1000" b="0" i="0" dirty="0" err="1">
                  <a:solidFill>
                    <a:srgbClr val="000000"/>
                  </a:solidFill>
                  <a:effectLst/>
                </a:rPr>
                <a:t>consectetur</a:t>
              </a:r>
              <a:r>
                <a:rPr lang="en-ID" sz="1000" b="0" i="0" dirty="0">
                  <a:solidFill>
                    <a:srgbClr val="000000"/>
                  </a:solidFill>
                  <a:effectLst/>
                </a:rPr>
                <a:t> </a:t>
              </a:r>
              <a:r>
                <a:rPr lang="en-ID" sz="1000" b="0" i="0" dirty="0" err="1">
                  <a:solidFill>
                    <a:srgbClr val="000000"/>
                  </a:solidFill>
                  <a:effectLst/>
                </a:rPr>
                <a:t>adipiscing</a:t>
              </a:r>
              <a:r>
                <a:rPr lang="en-ID" sz="1000" b="0" i="0" dirty="0">
                  <a:solidFill>
                    <a:srgbClr val="000000"/>
                  </a:solidFill>
                  <a:effectLst/>
                </a:rPr>
                <a:t>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Quisque</a:t>
              </a:r>
              <a:r>
                <a:rPr lang="en-ID" sz="1000" b="0" i="0" dirty="0">
                  <a:solidFill>
                    <a:srgbClr val="000000"/>
                  </a:solidFill>
                  <a:effectLst/>
                </a:rPr>
                <a:t> non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mauris</a:t>
              </a:r>
              <a:r>
                <a:rPr lang="en-ID" sz="1000" b="0" i="0" dirty="0">
                  <a:solidFill>
                    <a:srgbClr val="000000"/>
                  </a:solidFill>
                  <a:effectLst/>
                </a:rPr>
                <a:t>. Cras </a:t>
              </a:r>
              <a:r>
                <a:rPr lang="en-ID" sz="1000" b="0" i="0" dirty="0" err="1">
                  <a:solidFill>
                    <a:srgbClr val="000000"/>
                  </a:solidFill>
                  <a:effectLst/>
                </a:rPr>
                <a:t>euismod</a:t>
              </a:r>
              <a:r>
                <a:rPr lang="en-ID" sz="1000" b="0" i="0" dirty="0">
                  <a:solidFill>
                    <a:srgbClr val="000000"/>
                  </a:solidFill>
                  <a:effectLst/>
                </a:rPr>
                <a:t>, </a:t>
              </a:r>
              <a:r>
                <a:rPr lang="en-ID" sz="1000" b="0" i="0" dirty="0" err="1">
                  <a:solidFill>
                    <a:srgbClr val="000000"/>
                  </a:solidFill>
                  <a:effectLst/>
                </a:rPr>
                <a:t>metus</a:t>
              </a:r>
              <a:r>
                <a:rPr lang="en-ID" sz="1000" b="0" i="0" dirty="0">
                  <a:solidFill>
                    <a:srgbClr val="000000"/>
                  </a:solidFill>
                  <a:effectLst/>
                </a:rPr>
                <a:t> ac </a:t>
              </a:r>
              <a:r>
                <a:rPr lang="en-ID" sz="1000" b="0" i="0" dirty="0" err="1">
                  <a:solidFill>
                    <a:srgbClr val="000000"/>
                  </a:solidFill>
                  <a:effectLst/>
                </a:rPr>
                <a:t>finibus</a:t>
              </a:r>
              <a:r>
                <a:rPr lang="en-ID" sz="1000" b="0" i="0" dirty="0">
                  <a:solidFill>
                    <a:srgbClr val="000000"/>
                  </a:solidFill>
                  <a:effectLst/>
                </a:rPr>
                <a:t> </a:t>
              </a:r>
              <a:r>
                <a:rPr lang="en-ID" sz="1000" b="0" i="0" dirty="0" err="1">
                  <a:solidFill>
                    <a:srgbClr val="000000"/>
                  </a:solidFill>
                  <a:effectLst/>
                </a:rPr>
                <a:t>finibus</a:t>
              </a:r>
              <a:r>
                <a:rPr lang="en-ID" sz="1000" b="0" i="0" dirty="0">
                  <a:solidFill>
                    <a:srgbClr val="000000"/>
                  </a:solidFill>
                  <a:effectLst/>
                </a:rPr>
                <a:t>, </a:t>
              </a:r>
              <a:r>
                <a:rPr lang="en-ID" sz="1000" b="0" i="0" dirty="0" err="1">
                  <a:solidFill>
                    <a:srgbClr val="000000"/>
                  </a:solidFill>
                  <a:effectLst/>
                </a:rPr>
                <a:t>felis</a:t>
              </a:r>
              <a:r>
                <a:rPr lang="en-ID" sz="1000" b="0" i="0" dirty="0">
                  <a:solidFill>
                    <a:srgbClr val="000000"/>
                  </a:solidFill>
                  <a:effectLst/>
                </a:rPr>
                <a:t> dui </a:t>
              </a:r>
              <a:r>
                <a:rPr lang="en-ID" sz="1000" b="0" i="0" dirty="0" err="1">
                  <a:solidFill>
                    <a:srgbClr val="000000"/>
                  </a:solidFill>
                  <a:effectLst/>
                </a:rPr>
                <a:t>suscipit</a:t>
              </a:r>
              <a:r>
                <a:rPr lang="en-ID" sz="1000" b="0" i="0" dirty="0">
                  <a:solidFill>
                    <a:srgbClr val="000000"/>
                  </a:solidFill>
                  <a:effectLst/>
                </a:rPr>
                <a:t> </a:t>
              </a:r>
              <a:r>
                <a:rPr lang="en-ID" sz="1000" b="0" i="0" dirty="0" err="1">
                  <a:solidFill>
                    <a:srgbClr val="000000"/>
                  </a:solidFill>
                  <a:effectLst/>
                </a:rPr>
                <a:t>purus</a:t>
              </a:r>
              <a:r>
                <a:rPr lang="en-ID" sz="1000" b="0" i="0" dirty="0">
                  <a:solidFill>
                    <a:srgbClr val="000000"/>
                  </a:solidFill>
                  <a:effectLst/>
                </a:rPr>
                <a:t>, a maximus </a:t>
              </a:r>
              <a:r>
                <a:rPr lang="en-ID" sz="1000" b="0" i="0" dirty="0" err="1">
                  <a:solidFill>
                    <a:srgbClr val="000000"/>
                  </a:solidFill>
                  <a:effectLst/>
                </a:rPr>
                <a:t>leo</a:t>
              </a:r>
              <a:r>
                <a:rPr lang="en-ID" sz="1000" b="0" i="0" dirty="0">
                  <a:solidFill>
                    <a:srgbClr val="000000"/>
                  </a:solidFill>
                  <a:effectLst/>
                </a:rPr>
                <a:t> ligula at </a:t>
              </a:r>
              <a:r>
                <a:rPr lang="en-ID" sz="1000" b="0" i="0" dirty="0" err="1">
                  <a:solidFill>
                    <a:srgbClr val="000000"/>
                  </a:solidFill>
                  <a:effectLst/>
                </a:rPr>
                <a:t>dolor</a:t>
              </a:r>
              <a:r>
                <a:rPr lang="en-ID" sz="1000" b="0" i="0" dirty="0">
                  <a:solidFill>
                    <a:srgbClr val="000000"/>
                  </a:solidFill>
                  <a:effectLst/>
                </a:rPr>
                <a:t>. Morbi et </a:t>
              </a:r>
              <a:r>
                <a:rPr lang="en-ID" sz="1000" b="0" i="0" dirty="0" err="1">
                  <a:solidFill>
                    <a:srgbClr val="000000"/>
                  </a:solidFill>
                  <a:effectLst/>
                </a:rPr>
                <a:t>malesuada</a:t>
              </a:r>
              <a:r>
                <a:rPr lang="en-ID" sz="1000" b="0" i="0" dirty="0">
                  <a:solidFill>
                    <a:srgbClr val="000000"/>
                  </a:solidFill>
                  <a:effectLst/>
                </a:rPr>
                <a:t> </a:t>
              </a:r>
              <a:r>
                <a:rPr lang="en-ID" sz="1000" b="0" i="0" dirty="0" err="1">
                  <a:solidFill>
                    <a:srgbClr val="000000"/>
                  </a:solidFill>
                  <a:effectLst/>
                </a:rPr>
                <a:t>purus</a:t>
              </a:r>
              <a:r>
                <a:rPr lang="en-ID" sz="1000" b="0" i="0" dirty="0">
                  <a:solidFill>
                    <a:srgbClr val="000000"/>
                  </a:solidFill>
                  <a:effectLst/>
                </a:rPr>
                <a:t>. </a:t>
              </a:r>
              <a:r>
                <a:rPr lang="en-ID" sz="1000" b="0" i="0" dirty="0" err="1">
                  <a:solidFill>
                    <a:srgbClr val="000000"/>
                  </a:solidFill>
                  <a:effectLst/>
                </a:rPr>
                <a:t>Phasellus</a:t>
              </a:r>
              <a:r>
                <a:rPr lang="en-ID" sz="1000" b="0" i="0" dirty="0">
                  <a:solidFill>
                    <a:srgbClr val="000000"/>
                  </a:solidFill>
                  <a:effectLst/>
                </a:rPr>
                <a:t> a </a:t>
              </a:r>
              <a:r>
                <a:rPr lang="en-ID" sz="1000" b="0" i="0" dirty="0" err="1">
                  <a:solidFill>
                    <a:srgbClr val="000000"/>
                  </a:solidFill>
                  <a:effectLst/>
                </a:rPr>
                <a:t>lacus</a:t>
              </a:r>
              <a:r>
                <a:rPr lang="en-ID" sz="1000" b="0" i="0" dirty="0">
                  <a:solidFill>
                    <a:srgbClr val="000000"/>
                  </a:solidFill>
                  <a:effectLst/>
                </a:rPr>
                <a:t> sit </a:t>
              </a:r>
              <a:r>
                <a:rPr lang="en-ID" sz="1000" b="0" i="0" dirty="0" err="1">
                  <a:solidFill>
                    <a:srgbClr val="000000"/>
                  </a:solidFill>
                  <a:effectLst/>
                </a:rPr>
                <a:t>amet</a:t>
              </a:r>
              <a:r>
                <a:rPr lang="en-ID" sz="1000" b="0" i="0" dirty="0">
                  <a:solidFill>
                    <a:srgbClr val="000000"/>
                  </a:solidFill>
                  <a:effectLst/>
                </a:rPr>
                <a:t> </a:t>
              </a:r>
              <a:r>
                <a:rPr lang="en-ID" sz="1000" b="0" i="0" dirty="0" err="1">
                  <a:solidFill>
                    <a:srgbClr val="000000"/>
                  </a:solidFill>
                  <a:effectLst/>
                </a:rPr>
                <a:t>urna</a:t>
              </a:r>
              <a:r>
                <a:rPr lang="en-ID" sz="1000" b="0" i="0" dirty="0">
                  <a:solidFill>
                    <a:srgbClr val="000000"/>
                  </a:solidFill>
                  <a:effectLst/>
                </a:rPr>
                <a:t> </a:t>
              </a:r>
              <a:r>
                <a:rPr lang="en-ID" sz="1000" b="0" i="0" dirty="0" err="1">
                  <a:solidFill>
                    <a:srgbClr val="000000"/>
                  </a:solidFill>
                  <a:effectLst/>
                </a:rPr>
                <a:t>tempor</a:t>
              </a:r>
              <a:r>
                <a:rPr lang="en-ID" sz="1000" b="0" i="0" dirty="0">
                  <a:solidFill>
                    <a:srgbClr val="000000"/>
                  </a:solidFill>
                  <a:effectLst/>
                </a:rPr>
                <a:t> </a:t>
              </a:r>
              <a:r>
                <a:rPr lang="en-ID" sz="1000" b="0" i="0" dirty="0" err="1">
                  <a:solidFill>
                    <a:srgbClr val="000000"/>
                  </a:solidFill>
                  <a:effectLst/>
                </a:rPr>
                <a:t>sollicitudin</a:t>
              </a:r>
              <a:r>
                <a:rPr lang="en-ID" sz="1000" b="0" i="0" dirty="0">
                  <a:solidFill>
                    <a:srgbClr val="000000"/>
                  </a:solidFill>
                  <a:effectLst/>
                </a:rPr>
                <a:t>. Cras </a:t>
              </a:r>
              <a:r>
                <a:rPr lang="en-ID" sz="1000" b="0" i="0" dirty="0" err="1">
                  <a:solidFill>
                    <a:srgbClr val="000000"/>
                  </a:solidFill>
                  <a:effectLst/>
                </a:rPr>
                <a:t>pretium</a:t>
              </a:r>
              <a:r>
                <a:rPr lang="en-ID" sz="1000" b="0" i="0" dirty="0">
                  <a:solidFill>
                    <a:srgbClr val="000000"/>
                  </a:solidFill>
                  <a:effectLst/>
                </a:rPr>
                <a:t> </a:t>
              </a:r>
              <a:r>
                <a:rPr lang="en-ID" sz="1000" b="0" i="0" dirty="0" err="1">
                  <a:solidFill>
                    <a:srgbClr val="000000"/>
                  </a:solidFill>
                  <a:effectLst/>
                </a:rPr>
                <a:t>tempor</a:t>
              </a:r>
              <a:r>
                <a:rPr lang="en-ID" sz="1000" b="0" i="0" dirty="0">
                  <a:solidFill>
                    <a:srgbClr val="000000"/>
                  </a:solidFill>
                  <a:effectLst/>
                </a:rPr>
                <a:t>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blandit</a:t>
              </a:r>
              <a:r>
                <a:rPr lang="en-ID" sz="1000" b="0" i="0" dirty="0">
                  <a:solidFill>
                    <a:srgbClr val="000000"/>
                  </a:solidFill>
                  <a:effectLst/>
                </a:rPr>
                <a:t> </a:t>
              </a:r>
              <a:r>
                <a:rPr lang="en-ID" sz="1000" b="0" i="0" dirty="0" err="1">
                  <a:solidFill>
                    <a:srgbClr val="000000"/>
                  </a:solidFill>
                  <a:effectLst/>
                </a:rPr>
                <a:t>egestas</a:t>
              </a:r>
              <a:r>
                <a:rPr lang="en-ID" sz="1000" b="0" i="0" dirty="0">
                  <a:solidFill>
                    <a:srgbClr val="000000"/>
                  </a:solidFill>
                  <a:effectLst/>
                </a:rPr>
                <a:t>. Donec </a:t>
              </a:r>
              <a:r>
                <a:rPr lang="en-ID" sz="1000" b="0" i="0" dirty="0" err="1">
                  <a:solidFill>
                    <a:srgbClr val="000000"/>
                  </a:solidFill>
                  <a:effectLst/>
                </a:rPr>
                <a:t>sed</a:t>
              </a:r>
              <a:r>
                <a:rPr lang="en-ID" sz="1000" b="0" i="0" dirty="0">
                  <a:solidFill>
                    <a:srgbClr val="000000"/>
                  </a:solidFill>
                  <a:effectLst/>
                </a:rPr>
                <a:t> </a:t>
              </a:r>
              <a:r>
                <a:rPr lang="en-ID" sz="1000" b="0" i="0" dirty="0" err="1">
                  <a:solidFill>
                    <a:srgbClr val="000000"/>
                  </a:solidFill>
                  <a:effectLst/>
                </a:rPr>
                <a:t>dignissim</a:t>
              </a:r>
              <a:r>
                <a:rPr lang="en-ID" sz="1000" b="0" i="0" dirty="0">
                  <a:solidFill>
                    <a:srgbClr val="000000"/>
                  </a:solidFill>
                  <a:effectLst/>
                </a:rPr>
                <a:t> </a:t>
              </a:r>
              <a:r>
                <a:rPr lang="en-ID" sz="1000" b="0" i="0" dirty="0" err="1">
                  <a:solidFill>
                    <a:srgbClr val="000000"/>
                  </a:solidFill>
                  <a:effectLst/>
                </a:rPr>
                <a:t>augue</a:t>
              </a:r>
              <a:r>
                <a:rPr lang="en-ID" sz="1000" b="0" i="0" dirty="0">
                  <a:solidFill>
                    <a:srgbClr val="000000"/>
                  </a:solidFill>
                  <a:effectLst/>
                </a:rPr>
                <a:t>. </a:t>
              </a:r>
              <a:r>
                <a:rPr lang="en-ID" sz="1000" b="0" i="0" dirty="0" err="1">
                  <a:solidFill>
                    <a:srgbClr val="000000"/>
                  </a:solidFill>
                  <a:effectLst/>
                </a:rPr>
                <a:t>Suspendisse</a:t>
              </a:r>
              <a:r>
                <a:rPr lang="en-ID" sz="1000" b="0" i="0" dirty="0">
                  <a:solidFill>
                    <a:srgbClr val="000000"/>
                  </a:solidFill>
                  <a:effectLst/>
                </a:rPr>
                <a:t> ac </a:t>
              </a:r>
              <a:r>
                <a:rPr lang="en-ID" sz="1000" b="0" i="0" dirty="0" err="1">
                  <a:solidFill>
                    <a:srgbClr val="000000"/>
                  </a:solidFill>
                  <a:effectLst/>
                </a:rPr>
                <a:t>vulputate</a:t>
              </a:r>
              <a:endParaRPr lang="en-ID" sz="1000" dirty="0"/>
            </a:p>
          </p:txBody>
        </p:sp>
      </p:grpSp>
      <p:grpSp>
        <p:nvGrpSpPr>
          <p:cNvPr id="13" name="Group 12">
            <a:extLst>
              <a:ext uri="{FF2B5EF4-FFF2-40B4-BE49-F238E27FC236}">
                <a16:creationId xmlns:a16="http://schemas.microsoft.com/office/drawing/2014/main" id="{0A7FA503-FEB6-66E1-173B-0041542F0853}"/>
              </a:ext>
            </a:extLst>
          </p:cNvPr>
          <p:cNvGrpSpPr/>
          <p:nvPr/>
        </p:nvGrpSpPr>
        <p:grpSpPr>
          <a:xfrm flipH="1">
            <a:off x="1801044" y="5411332"/>
            <a:ext cx="1531494" cy="413660"/>
            <a:chOff x="6373435" y="5082799"/>
            <a:chExt cx="1531494" cy="413660"/>
          </a:xfrm>
        </p:grpSpPr>
        <p:sp>
          <p:nvSpPr>
            <p:cNvPr id="15" name="Bagan Alur: Pemberhenti 13">
              <a:extLst>
                <a:ext uri="{FF2B5EF4-FFF2-40B4-BE49-F238E27FC236}">
                  <a16:creationId xmlns:a16="http://schemas.microsoft.com/office/drawing/2014/main" id="{8C202E9F-3B2A-DD28-8FA0-BD1B11E991F5}"/>
                </a:ext>
              </a:extLst>
            </p:cNvPr>
            <p:cNvSpPr/>
            <p:nvPr/>
          </p:nvSpPr>
          <p:spPr>
            <a:xfrm>
              <a:off x="6373435" y="5082799"/>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endParaRPr lang="en-ID"/>
            </a:p>
          </p:txBody>
        </p:sp>
        <p:sp>
          <p:nvSpPr>
            <p:cNvPr id="17" name="Persegi Panjang 18">
              <a:extLst>
                <a:ext uri="{FF2B5EF4-FFF2-40B4-BE49-F238E27FC236}">
                  <a16:creationId xmlns:a16="http://schemas.microsoft.com/office/drawing/2014/main" id="{CE26847F-E546-8849-FAC8-18B859B83A6D}"/>
                </a:ext>
              </a:extLst>
            </p:cNvPr>
            <p:cNvSpPr/>
            <p:nvPr/>
          </p:nvSpPr>
          <p:spPr>
            <a:xfrm>
              <a:off x="6530682" y="5151130"/>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grpSp>
      <p:sp>
        <p:nvSpPr>
          <p:cNvPr id="11" name="Picture Placeholder 10">
            <a:extLst>
              <a:ext uri="{FF2B5EF4-FFF2-40B4-BE49-F238E27FC236}">
                <a16:creationId xmlns:a16="http://schemas.microsoft.com/office/drawing/2014/main" id="{50E536B2-18B5-2C5C-9353-82C6369F0820}"/>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32962813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ersegi Panjang: Sudut Lengkung 5">
            <a:extLst>
              <a:ext uri="{FF2B5EF4-FFF2-40B4-BE49-F238E27FC236}">
                <a16:creationId xmlns:a16="http://schemas.microsoft.com/office/drawing/2014/main" id="{3FE52D79-A597-828B-7C15-79A1D9684E2E}"/>
              </a:ext>
            </a:extLst>
          </p:cNvPr>
          <p:cNvSpPr/>
          <p:nvPr/>
        </p:nvSpPr>
        <p:spPr>
          <a:xfrm rot="2632213">
            <a:off x="4502831" y="2053497"/>
            <a:ext cx="3476369" cy="1146803"/>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ersegi Panjang: Sudut Lengkung 7">
            <a:extLst>
              <a:ext uri="{FF2B5EF4-FFF2-40B4-BE49-F238E27FC236}">
                <a16:creationId xmlns:a16="http://schemas.microsoft.com/office/drawing/2014/main" id="{24A6AF65-5B01-EAC1-6ABB-202882BBAA2E}"/>
              </a:ext>
            </a:extLst>
          </p:cNvPr>
          <p:cNvSpPr/>
          <p:nvPr/>
        </p:nvSpPr>
        <p:spPr>
          <a:xfrm rot="18967787" flipH="1">
            <a:off x="4502832" y="3657699"/>
            <a:ext cx="3476369" cy="1146803"/>
          </a:xfrm>
          <a:prstGeom prst="roundRect">
            <a:avLst>
              <a:gd name="adj" fmla="val 5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942C85B5-6607-81F2-DFCD-1D4E18991B83}"/>
              </a:ext>
            </a:extLst>
          </p:cNvPr>
          <p:cNvSpPr/>
          <p:nvPr/>
        </p:nvSpPr>
        <p:spPr>
          <a:xfrm>
            <a:off x="4981097" y="4633444"/>
            <a:ext cx="827074" cy="827074"/>
          </a:xfrm>
          <a:prstGeom prst="ellipse">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Oval 12">
            <a:extLst>
              <a:ext uri="{FF2B5EF4-FFF2-40B4-BE49-F238E27FC236}">
                <a16:creationId xmlns:a16="http://schemas.microsoft.com/office/drawing/2014/main" id="{D6E629FB-B20B-46F9-9D31-0BB527D2D5EE}"/>
              </a:ext>
            </a:extLst>
          </p:cNvPr>
          <p:cNvSpPr/>
          <p:nvPr/>
        </p:nvSpPr>
        <p:spPr>
          <a:xfrm>
            <a:off x="4981097" y="1397482"/>
            <a:ext cx="827074" cy="827074"/>
          </a:xfrm>
          <a:prstGeom prst="ellipse">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Oval 13">
            <a:extLst>
              <a:ext uri="{FF2B5EF4-FFF2-40B4-BE49-F238E27FC236}">
                <a16:creationId xmlns:a16="http://schemas.microsoft.com/office/drawing/2014/main" id="{C058D4B3-9F7D-9447-4149-3A751511BD51}"/>
              </a:ext>
            </a:extLst>
          </p:cNvPr>
          <p:cNvSpPr/>
          <p:nvPr/>
        </p:nvSpPr>
        <p:spPr>
          <a:xfrm>
            <a:off x="6660390" y="3015463"/>
            <a:ext cx="827074" cy="827074"/>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Kotak Teks 3">
            <a:extLst>
              <a:ext uri="{FF2B5EF4-FFF2-40B4-BE49-F238E27FC236}">
                <a16:creationId xmlns:a16="http://schemas.microsoft.com/office/drawing/2014/main" id="{AF2BEF1B-101F-3724-4E55-2FA35CF16159}"/>
              </a:ext>
            </a:extLst>
          </p:cNvPr>
          <p:cNvSpPr txBox="1"/>
          <p:nvPr/>
        </p:nvSpPr>
        <p:spPr>
          <a:xfrm>
            <a:off x="960703" y="1089108"/>
            <a:ext cx="2920624" cy="1938992"/>
          </a:xfrm>
          <a:prstGeom prst="rect">
            <a:avLst/>
          </a:prstGeom>
          <a:noFill/>
        </p:spPr>
        <p:txBody>
          <a:bodyPr wrap="square">
            <a:spAutoFit/>
          </a:bodyPr>
          <a:lstStyle/>
          <a:p>
            <a:r>
              <a:rPr lang="en-ID" sz="4000" b="1" dirty="0">
                <a:solidFill>
                  <a:schemeClr val="accent1"/>
                </a:solidFill>
                <a:latin typeface="+mj-lt"/>
              </a:rPr>
              <a:t>Adapting Teaching Methods</a:t>
            </a:r>
            <a:endParaRPr lang="en-ID" sz="4000" dirty="0">
              <a:solidFill>
                <a:schemeClr val="accent1"/>
              </a:solidFill>
              <a:latin typeface="+mj-lt"/>
            </a:endParaRPr>
          </a:p>
        </p:txBody>
      </p:sp>
      <p:sp>
        <p:nvSpPr>
          <p:cNvPr id="11" name="Kotak Teks 10">
            <a:extLst>
              <a:ext uri="{FF2B5EF4-FFF2-40B4-BE49-F238E27FC236}">
                <a16:creationId xmlns:a16="http://schemas.microsoft.com/office/drawing/2014/main" id="{2B25940B-3CFE-48F2-0C51-61A8630C3D46}"/>
              </a:ext>
            </a:extLst>
          </p:cNvPr>
          <p:cNvSpPr txBox="1"/>
          <p:nvPr/>
        </p:nvSpPr>
        <p:spPr>
          <a:xfrm>
            <a:off x="960703" y="3175160"/>
            <a:ext cx="3087422" cy="1913152"/>
          </a:xfrm>
          <a:prstGeom prst="rect">
            <a:avLst/>
          </a:prstGeom>
          <a:noFill/>
        </p:spPr>
        <p:txBody>
          <a:bodyPr wrap="square">
            <a:spAutoFit/>
          </a:bodyPr>
          <a:lstStyle/>
          <a:p>
            <a:pPr>
              <a:lnSpc>
                <a:spcPct val="150000"/>
              </a:lnSpc>
            </a:pPr>
            <a:r>
              <a:rPr lang="en-ID" sz="1000" b="0" i="0" dirty="0" err="1">
                <a:solidFill>
                  <a:srgbClr val="000000"/>
                </a:solidFill>
                <a:effectLst/>
              </a:rPr>
              <a:t>acere</a:t>
            </a:r>
            <a:r>
              <a:rPr lang="en-ID" sz="1000" b="0" i="0" dirty="0">
                <a:solidFill>
                  <a:srgbClr val="000000"/>
                </a:solidFill>
                <a:effectLst/>
              </a:rPr>
              <a:t> </a:t>
            </a:r>
            <a:r>
              <a:rPr lang="en-ID" sz="1000" b="0" i="0" dirty="0" err="1">
                <a:solidFill>
                  <a:srgbClr val="000000"/>
                </a:solidFill>
                <a:effectLst/>
              </a:rPr>
              <a:t>possimus</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voluptas</a:t>
            </a:r>
            <a:r>
              <a:rPr lang="en-ID" sz="1000" b="0" i="0" dirty="0">
                <a:solidFill>
                  <a:srgbClr val="000000"/>
                </a:solidFill>
                <a:effectLst/>
              </a:rPr>
              <a:t> </a:t>
            </a:r>
            <a:r>
              <a:rPr lang="en-ID" sz="1000" b="0" i="0" dirty="0" err="1">
                <a:solidFill>
                  <a:srgbClr val="000000"/>
                </a:solidFill>
                <a:effectLst/>
              </a:rPr>
              <a:t>assumenda</a:t>
            </a:r>
            <a:r>
              <a:rPr lang="en-ID" sz="1000" b="0" i="0" dirty="0">
                <a:solidFill>
                  <a:srgbClr val="000000"/>
                </a:solidFill>
                <a:effectLst/>
              </a:rPr>
              <a:t> </a:t>
            </a:r>
            <a:r>
              <a:rPr lang="en-ID" sz="1000" b="0" i="0" dirty="0" err="1">
                <a:solidFill>
                  <a:srgbClr val="000000"/>
                </a:solidFill>
                <a:effectLst/>
              </a:rPr>
              <a:t>est</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dolor</a:t>
            </a:r>
            <a:r>
              <a:rPr lang="en-ID" sz="1000" b="0" i="0" dirty="0">
                <a:solidFill>
                  <a:srgbClr val="000000"/>
                </a:solidFill>
                <a:effectLst/>
              </a:rPr>
              <a:t> </a:t>
            </a:r>
            <a:r>
              <a:rPr lang="en-ID" sz="1000" b="0" i="0" dirty="0" err="1">
                <a:solidFill>
                  <a:srgbClr val="000000"/>
                </a:solidFill>
                <a:effectLst/>
              </a:rPr>
              <a:t>repellendus</a:t>
            </a:r>
            <a:r>
              <a:rPr lang="en-ID" sz="1000" b="0" i="0" dirty="0">
                <a:solidFill>
                  <a:srgbClr val="000000"/>
                </a:solidFill>
                <a:effectLst/>
              </a:rPr>
              <a:t>. </a:t>
            </a:r>
            <a:r>
              <a:rPr lang="en-ID" sz="1000" b="0" i="0" dirty="0" err="1">
                <a:solidFill>
                  <a:srgbClr val="000000"/>
                </a:solidFill>
                <a:effectLst/>
              </a:rPr>
              <a:t>Temporibus</a:t>
            </a:r>
            <a:r>
              <a:rPr lang="en-ID" sz="1000" b="0" i="0" dirty="0">
                <a:solidFill>
                  <a:srgbClr val="000000"/>
                </a:solidFill>
                <a:effectLst/>
              </a:rPr>
              <a:t> autem </a:t>
            </a:r>
            <a:r>
              <a:rPr lang="en-ID" sz="1000" b="0" i="0" dirty="0" err="1">
                <a:solidFill>
                  <a:srgbClr val="000000"/>
                </a:solidFill>
                <a:effectLst/>
              </a:rPr>
              <a:t>quibusdam</a:t>
            </a:r>
            <a:r>
              <a:rPr lang="en-ID" sz="1000" b="0" i="0" dirty="0">
                <a:solidFill>
                  <a:srgbClr val="000000"/>
                </a:solidFill>
                <a:effectLst/>
              </a:rPr>
              <a:t> et </a:t>
            </a:r>
            <a:r>
              <a:rPr lang="en-ID" sz="1000" b="0" i="0" dirty="0" err="1">
                <a:solidFill>
                  <a:srgbClr val="000000"/>
                </a:solidFill>
                <a:effectLst/>
              </a:rPr>
              <a:t>aut</a:t>
            </a:r>
            <a:r>
              <a:rPr lang="en-ID" sz="1000" b="0" i="0" dirty="0">
                <a:solidFill>
                  <a:srgbClr val="000000"/>
                </a:solidFill>
                <a:effectLst/>
              </a:rPr>
              <a:t> </a:t>
            </a:r>
            <a:r>
              <a:rPr lang="en-ID" sz="1000" b="0" i="0" dirty="0" err="1">
                <a:solidFill>
                  <a:srgbClr val="000000"/>
                </a:solidFill>
                <a:effectLst/>
              </a:rPr>
              <a:t>officiis</a:t>
            </a:r>
            <a:r>
              <a:rPr lang="en-ID" sz="1000" b="0" i="0" dirty="0">
                <a:solidFill>
                  <a:srgbClr val="000000"/>
                </a:solidFill>
                <a:effectLst/>
              </a:rPr>
              <a:t> </a:t>
            </a:r>
            <a:r>
              <a:rPr lang="en-ID" sz="1000" b="0" i="0" dirty="0" err="1">
                <a:solidFill>
                  <a:srgbClr val="000000"/>
                </a:solidFill>
                <a:effectLst/>
              </a:rPr>
              <a:t>debitis</a:t>
            </a:r>
            <a:r>
              <a:rPr lang="en-ID" sz="1000" b="0" i="0" dirty="0">
                <a:solidFill>
                  <a:srgbClr val="000000"/>
                </a:solidFill>
                <a:effectLst/>
              </a:rPr>
              <a:t> </a:t>
            </a:r>
            <a:r>
              <a:rPr lang="en-ID" sz="1000" b="0" i="0" dirty="0" err="1">
                <a:solidFill>
                  <a:srgbClr val="000000"/>
                </a:solidFill>
                <a:effectLst/>
              </a:rPr>
              <a:t>aut</a:t>
            </a:r>
            <a:r>
              <a:rPr lang="en-ID" sz="1000" b="0" i="0" dirty="0">
                <a:solidFill>
                  <a:srgbClr val="000000"/>
                </a:solidFill>
                <a:effectLst/>
              </a:rPr>
              <a:t> rerum </a:t>
            </a:r>
            <a:r>
              <a:rPr lang="en-ID" sz="1000" b="0" i="0" dirty="0" err="1">
                <a:solidFill>
                  <a:srgbClr val="000000"/>
                </a:solidFill>
                <a:effectLst/>
              </a:rPr>
              <a:t>necessitatibus</a:t>
            </a:r>
            <a:r>
              <a:rPr lang="en-ID" sz="1000" b="0" i="0" dirty="0">
                <a:solidFill>
                  <a:srgbClr val="000000"/>
                </a:solidFill>
                <a:effectLst/>
              </a:rPr>
              <a:t> </a:t>
            </a:r>
            <a:r>
              <a:rPr lang="en-ID" sz="1000" b="0" i="0" dirty="0" err="1">
                <a:solidFill>
                  <a:srgbClr val="000000"/>
                </a:solidFill>
                <a:effectLst/>
              </a:rPr>
              <a:t>saepe</a:t>
            </a:r>
            <a:r>
              <a:rPr lang="en-ID" sz="1000" b="0" i="0" dirty="0">
                <a:solidFill>
                  <a:srgbClr val="000000"/>
                </a:solidFill>
                <a:effectLst/>
              </a:rPr>
              <a:t> </a:t>
            </a:r>
            <a:r>
              <a:rPr lang="en-ID" sz="1000" b="0" i="0" dirty="0" err="1">
                <a:solidFill>
                  <a:srgbClr val="000000"/>
                </a:solidFill>
                <a:effectLst/>
              </a:rPr>
              <a:t>eveniet</a:t>
            </a:r>
            <a:r>
              <a:rPr lang="en-ID" sz="1000" b="0" i="0" dirty="0">
                <a:solidFill>
                  <a:srgbClr val="000000"/>
                </a:solidFill>
                <a:effectLst/>
              </a:rPr>
              <a:t> </a:t>
            </a:r>
            <a:r>
              <a:rPr lang="en-ID" sz="1000" b="0" i="0" dirty="0" err="1">
                <a:solidFill>
                  <a:srgbClr val="000000"/>
                </a:solidFill>
                <a:effectLst/>
              </a:rPr>
              <a:t>ut</a:t>
            </a:r>
            <a:r>
              <a:rPr lang="en-ID" sz="1000" b="0" i="0" dirty="0">
                <a:solidFill>
                  <a:srgbClr val="000000"/>
                </a:solidFill>
                <a:effectLst/>
              </a:rPr>
              <a:t> et </a:t>
            </a:r>
            <a:r>
              <a:rPr lang="en-ID" sz="1000" b="0" i="0" dirty="0" err="1">
                <a:solidFill>
                  <a:srgbClr val="000000"/>
                </a:solidFill>
                <a:effectLst/>
              </a:rPr>
              <a:t>voluptates</a:t>
            </a:r>
            <a:r>
              <a:rPr lang="en-ID" sz="1000" b="0" i="0" dirty="0">
                <a:solidFill>
                  <a:srgbClr val="000000"/>
                </a:solidFill>
                <a:effectLst/>
              </a:rPr>
              <a:t> </a:t>
            </a:r>
            <a:r>
              <a:rPr lang="en-ID" sz="1000" b="0" i="0" dirty="0" err="1">
                <a:solidFill>
                  <a:srgbClr val="000000"/>
                </a:solidFill>
                <a:effectLst/>
              </a:rPr>
              <a:t>repudiandae</a:t>
            </a:r>
            <a:r>
              <a:rPr lang="en-ID" sz="1000" b="0" i="0" dirty="0">
                <a:solidFill>
                  <a:srgbClr val="000000"/>
                </a:solidFill>
                <a:effectLst/>
              </a:rPr>
              <a:t> </a:t>
            </a:r>
            <a:r>
              <a:rPr lang="en-ID" sz="1000" b="0" i="0" dirty="0" err="1">
                <a:solidFill>
                  <a:srgbClr val="000000"/>
                </a:solidFill>
                <a:effectLst/>
              </a:rPr>
              <a:t>sint</a:t>
            </a:r>
            <a:r>
              <a:rPr lang="en-ID" sz="1000" b="0" i="0" dirty="0">
                <a:solidFill>
                  <a:srgbClr val="000000"/>
                </a:solidFill>
                <a:effectLst/>
              </a:rPr>
              <a:t> et </a:t>
            </a:r>
            <a:r>
              <a:rPr lang="en-ID" sz="1000" b="0" i="0" dirty="0" err="1">
                <a:solidFill>
                  <a:srgbClr val="000000"/>
                </a:solidFill>
                <a:effectLst/>
              </a:rPr>
              <a:t>molestiae</a:t>
            </a:r>
            <a:r>
              <a:rPr lang="en-ID" sz="1000" b="0" i="0" dirty="0">
                <a:solidFill>
                  <a:srgbClr val="000000"/>
                </a:solidFill>
                <a:effectLst/>
              </a:rPr>
              <a:t> non </a:t>
            </a:r>
            <a:r>
              <a:rPr lang="en-ID" sz="1000" b="0" i="0" dirty="0" err="1">
                <a:solidFill>
                  <a:srgbClr val="000000"/>
                </a:solidFill>
                <a:effectLst/>
              </a:rPr>
              <a:t>recusandae</a:t>
            </a:r>
            <a:r>
              <a:rPr lang="en-ID" sz="1000" b="0" i="0" dirty="0">
                <a:solidFill>
                  <a:srgbClr val="000000"/>
                </a:solidFill>
                <a:effectLst/>
              </a:rPr>
              <a:t>. </a:t>
            </a:r>
            <a:r>
              <a:rPr lang="en-ID" sz="1000" b="0" i="0" dirty="0" err="1">
                <a:solidFill>
                  <a:srgbClr val="000000"/>
                </a:solidFill>
                <a:effectLst/>
              </a:rPr>
              <a:t>Itaque</a:t>
            </a:r>
            <a:r>
              <a:rPr lang="en-ID" sz="1000" b="0" i="0" dirty="0">
                <a:solidFill>
                  <a:srgbClr val="000000"/>
                </a:solidFill>
                <a:effectLst/>
              </a:rPr>
              <a:t> </a:t>
            </a:r>
            <a:r>
              <a:rPr lang="en-ID" sz="1000" b="0" i="0" dirty="0" err="1">
                <a:solidFill>
                  <a:srgbClr val="000000"/>
                </a:solidFill>
                <a:effectLst/>
              </a:rPr>
              <a:t>earum</a:t>
            </a:r>
            <a:r>
              <a:rPr lang="en-ID" sz="1000" b="0" i="0" dirty="0">
                <a:solidFill>
                  <a:srgbClr val="000000"/>
                </a:solidFill>
                <a:effectLst/>
              </a:rPr>
              <a:t> rerum hic </a:t>
            </a:r>
            <a:r>
              <a:rPr lang="en-ID" sz="1000" b="0" i="0" dirty="0" err="1">
                <a:solidFill>
                  <a:srgbClr val="000000"/>
                </a:solidFill>
                <a:effectLst/>
              </a:rPr>
              <a:t>tenetur</a:t>
            </a:r>
            <a:r>
              <a:rPr lang="en-ID" sz="1000" b="0" i="0" dirty="0">
                <a:solidFill>
                  <a:srgbClr val="000000"/>
                </a:solidFill>
                <a:effectLst/>
              </a:rPr>
              <a:t> a </a:t>
            </a:r>
            <a:r>
              <a:rPr lang="en-ID" sz="1000" b="0" i="0" dirty="0" err="1">
                <a:solidFill>
                  <a:srgbClr val="000000"/>
                </a:solidFill>
                <a:effectLst/>
              </a:rPr>
              <a:t>sapiente</a:t>
            </a:r>
            <a:r>
              <a:rPr lang="en-ID" sz="1000" b="0" i="0" dirty="0">
                <a:solidFill>
                  <a:srgbClr val="000000"/>
                </a:solidFill>
                <a:effectLst/>
              </a:rPr>
              <a:t> delectus,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aut</a:t>
            </a:r>
            <a:r>
              <a:rPr lang="en-ID" sz="1000" b="0" i="0" dirty="0">
                <a:solidFill>
                  <a:srgbClr val="000000"/>
                </a:solidFill>
                <a:effectLst/>
              </a:rPr>
              <a:t> </a:t>
            </a:r>
            <a:r>
              <a:rPr lang="en-ID" sz="1000" b="0" i="0" dirty="0" err="1">
                <a:solidFill>
                  <a:srgbClr val="000000"/>
                </a:solidFill>
                <a:effectLst/>
              </a:rPr>
              <a:t>reiciendis</a:t>
            </a:r>
            <a:r>
              <a:rPr lang="en-ID" sz="1000" b="0" i="0" dirty="0">
                <a:solidFill>
                  <a:srgbClr val="000000"/>
                </a:solidFill>
                <a:effectLst/>
              </a:rPr>
              <a:t> </a:t>
            </a:r>
            <a:r>
              <a:rPr lang="en-ID" sz="1000" b="0" i="0" dirty="0" err="1">
                <a:solidFill>
                  <a:srgbClr val="000000"/>
                </a:solidFill>
                <a:effectLst/>
              </a:rPr>
              <a:t>voluptatibus</a:t>
            </a:r>
            <a:r>
              <a:rPr lang="en-ID" sz="1000" b="0" i="0" dirty="0">
                <a:solidFill>
                  <a:srgbClr val="000000"/>
                </a:solidFill>
                <a:effectLst/>
              </a:rPr>
              <a:t> </a:t>
            </a:r>
            <a:r>
              <a:rPr lang="en-ID" sz="1000" b="0" i="0" dirty="0" err="1">
                <a:solidFill>
                  <a:srgbClr val="000000"/>
                </a:solidFill>
                <a:effectLst/>
              </a:rPr>
              <a:t>maiores</a:t>
            </a:r>
            <a:r>
              <a:rPr lang="en-ID" sz="1000" b="0" i="0" dirty="0">
                <a:solidFill>
                  <a:srgbClr val="000000"/>
                </a:solidFill>
                <a:effectLst/>
              </a:rPr>
              <a:t> alias</a:t>
            </a:r>
            <a:endParaRPr lang="en-ID" sz="1000" dirty="0"/>
          </a:p>
        </p:txBody>
      </p:sp>
      <p:sp>
        <p:nvSpPr>
          <p:cNvPr id="5" name="Bagan Alur: Pemberhenti 13">
            <a:extLst>
              <a:ext uri="{FF2B5EF4-FFF2-40B4-BE49-F238E27FC236}">
                <a16:creationId xmlns:a16="http://schemas.microsoft.com/office/drawing/2014/main" id="{EA9CFE0D-AB16-9199-958F-43E2847DF5E0}"/>
              </a:ext>
            </a:extLst>
          </p:cNvPr>
          <p:cNvSpPr/>
          <p:nvPr/>
        </p:nvSpPr>
        <p:spPr>
          <a:xfrm>
            <a:off x="991810" y="5355232"/>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ersegi Panjang 18">
            <a:extLst>
              <a:ext uri="{FF2B5EF4-FFF2-40B4-BE49-F238E27FC236}">
                <a16:creationId xmlns:a16="http://schemas.microsoft.com/office/drawing/2014/main" id="{FEF39CB0-94FA-56DE-2BA4-E501FA140252}"/>
              </a:ext>
            </a:extLst>
          </p:cNvPr>
          <p:cNvSpPr/>
          <p:nvPr/>
        </p:nvSpPr>
        <p:spPr>
          <a:xfrm>
            <a:off x="1149057" y="5423563"/>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grpSp>
        <p:nvGrpSpPr>
          <p:cNvPr id="18" name="Group 17">
            <a:extLst>
              <a:ext uri="{FF2B5EF4-FFF2-40B4-BE49-F238E27FC236}">
                <a16:creationId xmlns:a16="http://schemas.microsoft.com/office/drawing/2014/main" id="{A62FE334-4515-4628-5573-B9CE5170FE39}"/>
              </a:ext>
            </a:extLst>
          </p:cNvPr>
          <p:cNvGrpSpPr/>
          <p:nvPr/>
        </p:nvGrpSpPr>
        <p:grpSpPr>
          <a:xfrm>
            <a:off x="8486774" y="1366462"/>
            <a:ext cx="2223223" cy="867526"/>
            <a:chOff x="9010650" y="1240671"/>
            <a:chExt cx="2251798" cy="867526"/>
          </a:xfrm>
        </p:grpSpPr>
        <p:sp>
          <p:nvSpPr>
            <p:cNvPr id="35" name="Kotak Teks 2">
              <a:extLst>
                <a:ext uri="{FF2B5EF4-FFF2-40B4-BE49-F238E27FC236}">
                  <a16:creationId xmlns:a16="http://schemas.microsoft.com/office/drawing/2014/main" id="{093CEE08-CC94-0DEB-39D0-82ACB5BBB68A}"/>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3"/>
                  </a:solidFill>
                  <a:latin typeface="+mj-lt"/>
                </a:rPr>
                <a:t>Option</a:t>
              </a:r>
              <a:r>
                <a:rPr lang="id-ID" sz="1600" b="1" dirty="0">
                  <a:solidFill>
                    <a:schemeClr val="accent3"/>
                  </a:solidFill>
                  <a:latin typeface="+mj-lt"/>
                </a:rPr>
                <a:t> Here</a:t>
              </a:r>
              <a:endParaRPr lang="en-ID" sz="1600" b="1" dirty="0">
                <a:solidFill>
                  <a:schemeClr val="accent3"/>
                </a:solidFill>
                <a:latin typeface="+mj-lt"/>
              </a:endParaRPr>
            </a:p>
          </p:txBody>
        </p:sp>
        <p:sp>
          <p:nvSpPr>
            <p:cNvPr id="36" name="Kotak Teks 22">
              <a:extLst>
                <a:ext uri="{FF2B5EF4-FFF2-40B4-BE49-F238E27FC236}">
                  <a16:creationId xmlns:a16="http://schemas.microsoft.com/office/drawing/2014/main" id="{FC58839E-F6A2-1B2D-80C4-AB05E0853E00}"/>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grpSp>
        <p:nvGrpSpPr>
          <p:cNvPr id="37" name="Group 36">
            <a:extLst>
              <a:ext uri="{FF2B5EF4-FFF2-40B4-BE49-F238E27FC236}">
                <a16:creationId xmlns:a16="http://schemas.microsoft.com/office/drawing/2014/main" id="{0D72330B-BAE2-9A7E-21D4-591CA4614398}"/>
              </a:ext>
            </a:extLst>
          </p:cNvPr>
          <p:cNvGrpSpPr/>
          <p:nvPr/>
        </p:nvGrpSpPr>
        <p:grpSpPr>
          <a:xfrm>
            <a:off x="9048749" y="2995238"/>
            <a:ext cx="2223223" cy="867526"/>
            <a:chOff x="9010650" y="1240671"/>
            <a:chExt cx="2251798" cy="867526"/>
          </a:xfrm>
        </p:grpSpPr>
        <p:sp>
          <p:nvSpPr>
            <p:cNvPr id="38" name="Kotak Teks 2">
              <a:extLst>
                <a:ext uri="{FF2B5EF4-FFF2-40B4-BE49-F238E27FC236}">
                  <a16:creationId xmlns:a16="http://schemas.microsoft.com/office/drawing/2014/main" id="{9F866A86-4B57-F85A-67D8-BE2D04257B9C}"/>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39" name="Kotak Teks 22">
              <a:extLst>
                <a:ext uri="{FF2B5EF4-FFF2-40B4-BE49-F238E27FC236}">
                  <a16:creationId xmlns:a16="http://schemas.microsoft.com/office/drawing/2014/main" id="{56C3D51C-80E5-B811-CD60-184213572C3D}"/>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grpSp>
        <p:nvGrpSpPr>
          <p:cNvPr id="40" name="Group 39">
            <a:extLst>
              <a:ext uri="{FF2B5EF4-FFF2-40B4-BE49-F238E27FC236}">
                <a16:creationId xmlns:a16="http://schemas.microsoft.com/office/drawing/2014/main" id="{45AC9CBA-DDEA-2197-824C-DC030C05B324}"/>
              </a:ext>
            </a:extLst>
          </p:cNvPr>
          <p:cNvGrpSpPr/>
          <p:nvPr/>
        </p:nvGrpSpPr>
        <p:grpSpPr>
          <a:xfrm>
            <a:off x="8486774" y="4624012"/>
            <a:ext cx="2223223" cy="867526"/>
            <a:chOff x="9010650" y="1240671"/>
            <a:chExt cx="2251798" cy="867526"/>
          </a:xfrm>
        </p:grpSpPr>
        <p:sp>
          <p:nvSpPr>
            <p:cNvPr id="41" name="Kotak Teks 2">
              <a:extLst>
                <a:ext uri="{FF2B5EF4-FFF2-40B4-BE49-F238E27FC236}">
                  <a16:creationId xmlns:a16="http://schemas.microsoft.com/office/drawing/2014/main" id="{8B6F2F88-9A75-F16A-3F85-C39D16B68310}"/>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4"/>
                  </a:solidFill>
                  <a:latin typeface="+mj-lt"/>
                </a:rPr>
                <a:t>Option</a:t>
              </a:r>
              <a:r>
                <a:rPr lang="id-ID" sz="1600" b="1" dirty="0">
                  <a:solidFill>
                    <a:schemeClr val="accent4"/>
                  </a:solidFill>
                  <a:latin typeface="+mj-lt"/>
                </a:rPr>
                <a:t> Here</a:t>
              </a:r>
              <a:endParaRPr lang="en-ID" sz="1600" b="1" dirty="0">
                <a:solidFill>
                  <a:schemeClr val="accent4"/>
                </a:solidFill>
                <a:latin typeface="+mj-lt"/>
              </a:endParaRPr>
            </a:p>
          </p:txBody>
        </p:sp>
        <p:sp>
          <p:nvSpPr>
            <p:cNvPr id="42" name="Kotak Teks 22">
              <a:extLst>
                <a:ext uri="{FF2B5EF4-FFF2-40B4-BE49-F238E27FC236}">
                  <a16:creationId xmlns:a16="http://schemas.microsoft.com/office/drawing/2014/main" id="{76D5F139-4C1F-630E-3FCC-FF115238AA84}"/>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cxnSp>
        <p:nvCxnSpPr>
          <p:cNvPr id="43" name="Straight Connector 42">
            <a:extLst>
              <a:ext uri="{FF2B5EF4-FFF2-40B4-BE49-F238E27FC236}">
                <a16:creationId xmlns:a16="http://schemas.microsoft.com/office/drawing/2014/main" id="{69811C41-1B92-2483-EA26-F0A11B0FED41}"/>
              </a:ext>
            </a:extLst>
          </p:cNvPr>
          <p:cNvCxnSpPr/>
          <p:nvPr/>
        </p:nvCxnSpPr>
        <p:spPr>
          <a:xfrm>
            <a:off x="8667750" y="2614613"/>
            <a:ext cx="352425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4418225-BC05-CA18-7153-AB77CCB9D337}"/>
              </a:ext>
            </a:extLst>
          </p:cNvPr>
          <p:cNvCxnSpPr/>
          <p:nvPr/>
        </p:nvCxnSpPr>
        <p:spPr>
          <a:xfrm>
            <a:off x="8667750" y="4243389"/>
            <a:ext cx="352425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49" name="Graphic 48" descr="Professor female with solid fill">
            <a:extLst>
              <a:ext uri="{FF2B5EF4-FFF2-40B4-BE49-F238E27FC236}">
                <a16:creationId xmlns:a16="http://schemas.microsoft.com/office/drawing/2014/main" id="{B62FBCF4-D3FD-114A-4E6B-91C2E4B6581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23134" y="4775481"/>
            <a:ext cx="543000" cy="543000"/>
          </a:xfrm>
          <a:prstGeom prst="rect">
            <a:avLst/>
          </a:prstGeom>
        </p:spPr>
      </p:pic>
      <p:pic>
        <p:nvPicPr>
          <p:cNvPr id="51" name="Graphic 50" descr="Bell with solid fill">
            <a:extLst>
              <a:ext uri="{FF2B5EF4-FFF2-40B4-BE49-F238E27FC236}">
                <a16:creationId xmlns:a16="http://schemas.microsoft.com/office/drawing/2014/main" id="{B2E282FD-E5BE-4731-0EA9-6E625DED962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02427" y="3157500"/>
            <a:ext cx="543000" cy="543000"/>
          </a:xfrm>
          <a:prstGeom prst="rect">
            <a:avLst/>
          </a:prstGeom>
        </p:spPr>
      </p:pic>
      <p:pic>
        <p:nvPicPr>
          <p:cNvPr id="53" name="Graphic 52" descr="Professor male with solid fill">
            <a:extLst>
              <a:ext uri="{FF2B5EF4-FFF2-40B4-BE49-F238E27FC236}">
                <a16:creationId xmlns:a16="http://schemas.microsoft.com/office/drawing/2014/main" id="{7F08503D-DABD-7E57-8E22-22E78F88F8A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123134" y="1539519"/>
            <a:ext cx="543000" cy="543000"/>
          </a:xfrm>
          <a:prstGeom prst="rect">
            <a:avLst/>
          </a:prstGeom>
        </p:spPr>
      </p:pic>
    </p:spTree>
    <p:extLst>
      <p:ext uri="{BB962C8B-B14F-4D97-AF65-F5344CB8AC3E}">
        <p14:creationId xmlns:p14="http://schemas.microsoft.com/office/powerpoint/2010/main" val="56806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a:extLst>
              <a:ext uri="{FF2B5EF4-FFF2-40B4-BE49-F238E27FC236}">
                <a16:creationId xmlns:a16="http://schemas.microsoft.com/office/drawing/2014/main" id="{2DBE02A8-75F3-C3C7-AE73-7A1DA947C9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437" y="271489"/>
            <a:ext cx="8575933" cy="6525167"/>
          </a:xfrm>
          <a:prstGeom prst="rect">
            <a:avLst/>
          </a:prstGeom>
        </p:spPr>
      </p:pic>
      <p:sp>
        <p:nvSpPr>
          <p:cNvPr id="4" name="Kotak Teks 3">
            <a:extLst>
              <a:ext uri="{FF2B5EF4-FFF2-40B4-BE49-F238E27FC236}">
                <a16:creationId xmlns:a16="http://schemas.microsoft.com/office/drawing/2014/main" id="{7D08B47E-41BF-385E-E7BD-2FAA05BBB6F9}"/>
              </a:ext>
            </a:extLst>
          </p:cNvPr>
          <p:cNvSpPr txBox="1"/>
          <p:nvPr/>
        </p:nvSpPr>
        <p:spPr>
          <a:xfrm>
            <a:off x="8001031" y="1162009"/>
            <a:ext cx="3409919" cy="1938992"/>
          </a:xfrm>
          <a:prstGeom prst="rect">
            <a:avLst/>
          </a:prstGeom>
          <a:noFill/>
        </p:spPr>
        <p:txBody>
          <a:bodyPr wrap="square">
            <a:spAutoFit/>
          </a:bodyPr>
          <a:lstStyle/>
          <a:p>
            <a:r>
              <a:rPr lang="en-ID" sz="4000" b="1" dirty="0">
                <a:solidFill>
                  <a:schemeClr val="accent1"/>
                </a:solidFill>
                <a:latin typeface="+mj-lt"/>
              </a:rPr>
              <a:t>Technology </a:t>
            </a:r>
            <a:r>
              <a:rPr lang="id-ID" sz="4000" b="1" dirty="0">
                <a:solidFill>
                  <a:schemeClr val="accent5"/>
                </a:solidFill>
                <a:latin typeface="+mj-lt"/>
              </a:rPr>
              <a:t>&amp;</a:t>
            </a:r>
            <a:r>
              <a:rPr lang="en-ID" sz="4000" b="1" dirty="0">
                <a:solidFill>
                  <a:schemeClr val="accent1"/>
                </a:solidFill>
                <a:latin typeface="+mj-lt"/>
              </a:rPr>
              <a:t> </a:t>
            </a:r>
            <a:r>
              <a:rPr lang="en-ID" sz="4000" b="1" dirty="0">
                <a:solidFill>
                  <a:schemeClr val="accent5"/>
                </a:solidFill>
                <a:latin typeface="+mj-lt"/>
              </a:rPr>
              <a:t>Learning Styles</a:t>
            </a:r>
            <a:endParaRPr lang="en-ID" sz="4000" dirty="0">
              <a:solidFill>
                <a:schemeClr val="accent5"/>
              </a:solidFill>
              <a:latin typeface="+mj-lt"/>
            </a:endParaRPr>
          </a:p>
        </p:txBody>
      </p:sp>
      <p:sp>
        <p:nvSpPr>
          <p:cNvPr id="47" name="Kotak Teks 46">
            <a:extLst>
              <a:ext uri="{FF2B5EF4-FFF2-40B4-BE49-F238E27FC236}">
                <a16:creationId xmlns:a16="http://schemas.microsoft.com/office/drawing/2014/main" id="{9EA4E5AD-2E4E-DDD1-709C-B6B6B7B715ED}"/>
              </a:ext>
            </a:extLst>
          </p:cNvPr>
          <p:cNvSpPr txBox="1"/>
          <p:nvPr/>
        </p:nvSpPr>
        <p:spPr>
          <a:xfrm>
            <a:off x="8001031" y="3290645"/>
            <a:ext cx="3409919" cy="1682320"/>
          </a:xfrm>
          <a:prstGeom prst="rect">
            <a:avLst/>
          </a:prstGeom>
          <a:noFill/>
        </p:spPr>
        <p:txBody>
          <a:bodyPr wrap="square">
            <a:spAutoFit/>
          </a:bodyPr>
          <a:lstStyle/>
          <a:p>
            <a:pPr>
              <a:lnSpc>
                <a:spcPct val="150000"/>
              </a:lnSpc>
            </a:pPr>
            <a:r>
              <a:rPr lang="en-US" sz="1000" b="0" i="0" dirty="0">
                <a:solidFill>
                  <a:srgbClr val="000000"/>
                </a:solidFill>
                <a:effectLst/>
              </a:rPr>
              <a:t>On the other hand, we denounce with righteous indignation and dislike men who are so beguiled and demoralized by the charms of pleasure of the moment, so blinded by desire, that they cannot foresee the pain and trouble that are bound to ensue; and equal blame belongs to those who fail in their duty through weakness of will</a:t>
            </a:r>
            <a:endParaRPr lang="en-ID" sz="1000" dirty="0"/>
          </a:p>
        </p:txBody>
      </p:sp>
      <p:sp>
        <p:nvSpPr>
          <p:cNvPr id="5" name="Bagan Alur: Pemberhenti 13">
            <a:extLst>
              <a:ext uri="{FF2B5EF4-FFF2-40B4-BE49-F238E27FC236}">
                <a16:creationId xmlns:a16="http://schemas.microsoft.com/office/drawing/2014/main" id="{4FA5565F-E06A-981F-D849-F096A2B990C2}"/>
              </a:ext>
            </a:extLst>
          </p:cNvPr>
          <p:cNvSpPr/>
          <p:nvPr/>
        </p:nvSpPr>
        <p:spPr>
          <a:xfrm>
            <a:off x="8040310" y="5282331"/>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ersegi Panjang 18">
            <a:extLst>
              <a:ext uri="{FF2B5EF4-FFF2-40B4-BE49-F238E27FC236}">
                <a16:creationId xmlns:a16="http://schemas.microsoft.com/office/drawing/2014/main" id="{D0B83E6B-F399-3B73-8749-39562614967D}"/>
              </a:ext>
            </a:extLst>
          </p:cNvPr>
          <p:cNvSpPr/>
          <p:nvPr/>
        </p:nvSpPr>
        <p:spPr>
          <a:xfrm>
            <a:off x="8197557" y="5350662"/>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3D3EB4B8-620C-0CF0-E4DD-A0051BBE0B45}"/>
              </a:ext>
            </a:extLst>
          </p:cNvPr>
          <p:cNvSpPr>
            <a:spLocks noGrp="1"/>
          </p:cNvSpPr>
          <p:nvPr>
            <p:ph type="pic" sz="quarter" idx="10"/>
          </p:nvPr>
        </p:nvSpPr>
        <p:spPr/>
        <p:txBody>
          <a:bodyPr/>
          <a:lstStyle/>
          <a:p>
            <a:endParaRPr lang="en-US"/>
          </a:p>
        </p:txBody>
      </p:sp>
      <p:sp>
        <p:nvSpPr>
          <p:cNvPr id="8" name="Picture Placeholder 7">
            <a:extLst>
              <a:ext uri="{FF2B5EF4-FFF2-40B4-BE49-F238E27FC236}">
                <a16:creationId xmlns:a16="http://schemas.microsoft.com/office/drawing/2014/main" id="{ECC30848-C5DB-7E26-103B-151A21D24417}"/>
              </a:ext>
            </a:extLst>
          </p:cNvPr>
          <p:cNvSpPr>
            <a:spLocks noGrp="1"/>
          </p:cNvSpPr>
          <p:nvPr>
            <p:ph type="pic" sz="quarter" idx="11"/>
          </p:nvPr>
        </p:nvSpPr>
        <p:spPr/>
        <p:txBody>
          <a:bodyPr/>
          <a:lstStyle/>
          <a:p>
            <a:endParaRPr lang="en-US"/>
          </a:p>
        </p:txBody>
      </p:sp>
      <p:sp>
        <p:nvSpPr>
          <p:cNvPr id="10" name="Picture Placeholder 9">
            <a:extLst>
              <a:ext uri="{FF2B5EF4-FFF2-40B4-BE49-F238E27FC236}">
                <a16:creationId xmlns:a16="http://schemas.microsoft.com/office/drawing/2014/main" id="{C383AD2B-3B71-A694-9148-0070AA839CDE}"/>
              </a:ext>
            </a:extLst>
          </p:cNvPr>
          <p:cNvSpPr>
            <a:spLocks noGrp="1"/>
          </p:cNvSpPr>
          <p:nvPr>
            <p:ph type="pic" sz="quarter" idx="12"/>
          </p:nvPr>
        </p:nvSpPr>
        <p:spPr/>
        <p:txBody>
          <a:bodyPr/>
          <a:lstStyle/>
          <a:p>
            <a:endParaRPr lang="en-US"/>
          </a:p>
        </p:txBody>
      </p:sp>
      <p:sp>
        <p:nvSpPr>
          <p:cNvPr id="12" name="Picture Placeholder 11">
            <a:extLst>
              <a:ext uri="{FF2B5EF4-FFF2-40B4-BE49-F238E27FC236}">
                <a16:creationId xmlns:a16="http://schemas.microsoft.com/office/drawing/2014/main" id="{91E2B0FD-66B4-8563-16E8-A76D0534E941}"/>
              </a:ext>
            </a:extLst>
          </p:cNvPr>
          <p:cNvSpPr>
            <a:spLocks noGrp="1"/>
          </p:cNvSpPr>
          <p:nvPr>
            <p:ph type="pic" sz="quarter" idx="13"/>
          </p:nvPr>
        </p:nvSpPr>
        <p:spPr/>
        <p:txBody>
          <a:bodyPr/>
          <a:lstStyle/>
          <a:p>
            <a:endParaRPr lang="en-US"/>
          </a:p>
        </p:txBody>
      </p:sp>
    </p:spTree>
    <p:extLst>
      <p:ext uri="{BB962C8B-B14F-4D97-AF65-F5344CB8AC3E}">
        <p14:creationId xmlns:p14="http://schemas.microsoft.com/office/powerpoint/2010/main" val="3613117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Kotak Teks 12">
            <a:extLst>
              <a:ext uri="{FF2B5EF4-FFF2-40B4-BE49-F238E27FC236}">
                <a16:creationId xmlns:a16="http://schemas.microsoft.com/office/drawing/2014/main" id="{D649B370-5EB8-B30D-1269-14DF1427109D}"/>
              </a:ext>
            </a:extLst>
          </p:cNvPr>
          <p:cNvSpPr txBox="1"/>
          <p:nvPr/>
        </p:nvSpPr>
        <p:spPr>
          <a:xfrm>
            <a:off x="849060" y="926828"/>
            <a:ext cx="3790950" cy="1938992"/>
          </a:xfrm>
          <a:prstGeom prst="rect">
            <a:avLst/>
          </a:prstGeom>
          <a:noFill/>
        </p:spPr>
        <p:txBody>
          <a:bodyPr wrap="square">
            <a:spAutoFit/>
          </a:bodyPr>
          <a:lstStyle/>
          <a:p>
            <a:r>
              <a:rPr lang="en-ID" sz="4000" b="1" dirty="0">
                <a:solidFill>
                  <a:schemeClr val="accent1"/>
                </a:solidFill>
                <a:latin typeface="+mj-lt"/>
              </a:rPr>
              <a:t>Strategies for </a:t>
            </a:r>
            <a:r>
              <a:rPr lang="en-ID" sz="4000" b="1" dirty="0" err="1">
                <a:solidFill>
                  <a:schemeClr val="accent5"/>
                </a:solidFill>
                <a:latin typeface="+mj-lt"/>
              </a:rPr>
              <a:t>Kinesthetic</a:t>
            </a:r>
            <a:r>
              <a:rPr lang="en-ID" sz="4000" b="1" dirty="0">
                <a:solidFill>
                  <a:schemeClr val="accent5"/>
                </a:solidFill>
                <a:latin typeface="+mj-lt"/>
              </a:rPr>
              <a:t> Learners</a:t>
            </a:r>
            <a:endParaRPr lang="en-ID" sz="4000" dirty="0">
              <a:solidFill>
                <a:schemeClr val="accent5"/>
              </a:solidFill>
              <a:latin typeface="+mj-lt"/>
            </a:endParaRPr>
          </a:p>
        </p:txBody>
      </p:sp>
      <p:sp>
        <p:nvSpPr>
          <p:cNvPr id="32" name="Persegi Panjang: Sudut Lengkung 31">
            <a:extLst>
              <a:ext uri="{FF2B5EF4-FFF2-40B4-BE49-F238E27FC236}">
                <a16:creationId xmlns:a16="http://schemas.microsoft.com/office/drawing/2014/main" id="{92E1919B-5D82-815F-1052-3FC501CC748B}"/>
              </a:ext>
            </a:extLst>
          </p:cNvPr>
          <p:cNvSpPr/>
          <p:nvPr/>
        </p:nvSpPr>
        <p:spPr>
          <a:xfrm flipV="1">
            <a:off x="1622324" y="4333871"/>
            <a:ext cx="4521302" cy="752478"/>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Persegi Panjang: Sudut Lengkung 32">
            <a:extLst>
              <a:ext uri="{FF2B5EF4-FFF2-40B4-BE49-F238E27FC236}">
                <a16:creationId xmlns:a16="http://schemas.microsoft.com/office/drawing/2014/main" id="{9BA63028-612D-29AB-23EA-E826286A3147}"/>
              </a:ext>
            </a:extLst>
          </p:cNvPr>
          <p:cNvSpPr/>
          <p:nvPr/>
        </p:nvSpPr>
        <p:spPr>
          <a:xfrm flipV="1">
            <a:off x="6648450" y="2349491"/>
            <a:ext cx="4238625" cy="755658"/>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35" name="Kotak Teks 34">
            <a:extLst>
              <a:ext uri="{FF2B5EF4-FFF2-40B4-BE49-F238E27FC236}">
                <a16:creationId xmlns:a16="http://schemas.microsoft.com/office/drawing/2014/main" id="{BC2A6EF1-7E6D-CC39-486B-3C6A343CA21F}"/>
              </a:ext>
            </a:extLst>
          </p:cNvPr>
          <p:cNvSpPr txBox="1"/>
          <p:nvPr/>
        </p:nvSpPr>
        <p:spPr>
          <a:xfrm>
            <a:off x="863934" y="3101802"/>
            <a:ext cx="3510938" cy="758990"/>
          </a:xfrm>
          <a:prstGeom prst="rect">
            <a:avLst/>
          </a:prstGeom>
          <a:noFill/>
        </p:spPr>
        <p:txBody>
          <a:bodyPr wrap="square">
            <a:spAutoFit/>
          </a:bodyPr>
          <a:lstStyle/>
          <a:p>
            <a:pPr>
              <a:lnSpc>
                <a:spcPct val="150000"/>
              </a:lnSpc>
            </a:pPr>
            <a:r>
              <a:rPr lang="en-US" sz="1000" b="0" i="0" dirty="0">
                <a:solidFill>
                  <a:srgbClr val="000000"/>
                </a:solidFill>
                <a:effectLst/>
              </a:rPr>
              <a:t>which is the same as saying through shrinking from toil and pain. These cases are perfectly simple and easy to distinguish. In a free hour</a:t>
            </a:r>
            <a:endParaRPr lang="en-ID" sz="1000" dirty="0"/>
          </a:p>
        </p:txBody>
      </p:sp>
      <p:sp>
        <p:nvSpPr>
          <p:cNvPr id="37" name="Kotak Teks 36">
            <a:extLst>
              <a:ext uri="{FF2B5EF4-FFF2-40B4-BE49-F238E27FC236}">
                <a16:creationId xmlns:a16="http://schemas.microsoft.com/office/drawing/2014/main" id="{B38E3983-45ED-E62E-046D-4FB6035922DE}"/>
              </a:ext>
            </a:extLst>
          </p:cNvPr>
          <p:cNvSpPr txBox="1"/>
          <p:nvPr/>
        </p:nvSpPr>
        <p:spPr>
          <a:xfrm rot="10800000" flipV="1">
            <a:off x="6919912" y="2527265"/>
            <a:ext cx="3695700" cy="400110"/>
          </a:xfrm>
          <a:prstGeom prst="rect">
            <a:avLst/>
          </a:prstGeom>
          <a:noFill/>
        </p:spPr>
        <p:txBody>
          <a:bodyPr wrap="square">
            <a:spAutoFit/>
          </a:bodyPr>
          <a:lstStyle/>
          <a:p>
            <a:pPr algn="ctr"/>
            <a:r>
              <a:rPr lang="en-US" sz="2000" b="1" dirty="0">
                <a:solidFill>
                  <a:schemeClr val="bg1"/>
                </a:solidFill>
                <a:latin typeface="+mj-lt"/>
              </a:rPr>
              <a:t>experiments and models</a:t>
            </a:r>
          </a:p>
        </p:txBody>
      </p:sp>
      <p:sp>
        <p:nvSpPr>
          <p:cNvPr id="41" name="Kotak Teks 40">
            <a:extLst>
              <a:ext uri="{FF2B5EF4-FFF2-40B4-BE49-F238E27FC236}">
                <a16:creationId xmlns:a16="http://schemas.microsoft.com/office/drawing/2014/main" id="{4A17EF1F-CC61-1077-8D33-B850EE50F43E}"/>
              </a:ext>
            </a:extLst>
          </p:cNvPr>
          <p:cNvSpPr txBox="1"/>
          <p:nvPr/>
        </p:nvSpPr>
        <p:spPr>
          <a:xfrm rot="10800000" flipV="1">
            <a:off x="1955061" y="4510055"/>
            <a:ext cx="3855830" cy="400110"/>
          </a:xfrm>
          <a:prstGeom prst="rect">
            <a:avLst/>
          </a:prstGeom>
          <a:noFill/>
        </p:spPr>
        <p:txBody>
          <a:bodyPr wrap="square">
            <a:spAutoFit/>
          </a:bodyPr>
          <a:lstStyle/>
          <a:p>
            <a:pPr algn="ctr"/>
            <a:r>
              <a:rPr lang="en-ID" sz="2000" b="1" dirty="0">
                <a:solidFill>
                  <a:schemeClr val="bg1"/>
                </a:solidFill>
                <a:latin typeface="+mj-lt"/>
              </a:rPr>
              <a:t>Cultural Diversity in Schools</a:t>
            </a:r>
            <a:endParaRPr lang="en-US" sz="2000" b="1" dirty="0">
              <a:solidFill>
                <a:schemeClr val="bg1"/>
              </a:solidFill>
              <a:latin typeface="+mj-lt"/>
            </a:endParaRPr>
          </a:p>
        </p:txBody>
      </p:sp>
      <p:sp>
        <p:nvSpPr>
          <p:cNvPr id="43" name="Kotak Teks 42">
            <a:extLst>
              <a:ext uri="{FF2B5EF4-FFF2-40B4-BE49-F238E27FC236}">
                <a16:creationId xmlns:a16="http://schemas.microsoft.com/office/drawing/2014/main" id="{ABA584BD-A583-045A-2215-4CE6964870EA}"/>
              </a:ext>
            </a:extLst>
          </p:cNvPr>
          <p:cNvSpPr txBox="1"/>
          <p:nvPr/>
        </p:nvSpPr>
        <p:spPr>
          <a:xfrm>
            <a:off x="8308026" y="4208431"/>
            <a:ext cx="3048232" cy="1451488"/>
          </a:xfrm>
          <a:prstGeom prst="rect">
            <a:avLst/>
          </a:prstGeom>
          <a:noFill/>
        </p:spPr>
        <p:txBody>
          <a:bodyPr wrap="square">
            <a:spAutoFit/>
          </a:bodyPr>
          <a:lstStyle/>
          <a:p>
            <a:pPr>
              <a:lnSpc>
                <a:spcPct val="150000"/>
              </a:lnSpc>
            </a:pPr>
            <a:r>
              <a:rPr lang="en-US" sz="1000" b="0" i="0" dirty="0">
                <a:solidFill>
                  <a:srgbClr val="000000"/>
                </a:solidFill>
                <a:effectLst/>
              </a:rPr>
              <a:t>when our power of choice is </a:t>
            </a:r>
            <a:r>
              <a:rPr lang="en-US" sz="1000" b="0" i="0" dirty="0" err="1">
                <a:solidFill>
                  <a:srgbClr val="000000"/>
                </a:solidFill>
                <a:effectLst/>
              </a:rPr>
              <a:t>untrammelled</a:t>
            </a:r>
            <a:r>
              <a:rPr lang="en-US" sz="1000" b="0" i="0" dirty="0">
                <a:solidFill>
                  <a:srgbClr val="000000"/>
                </a:solidFill>
                <a:effectLst/>
              </a:rPr>
              <a:t> and when nothing prevents our being able to do what we like best, every pleasure is to be welcomed and every pain avoided. But in certain circumstances and owing to the claims of duty or the obligations of</a:t>
            </a:r>
            <a:endParaRPr lang="en-ID" sz="1000" dirty="0"/>
          </a:p>
        </p:txBody>
      </p:sp>
      <p:sp>
        <p:nvSpPr>
          <p:cNvPr id="3" name="Kotak Teks 2">
            <a:extLst>
              <a:ext uri="{FF2B5EF4-FFF2-40B4-BE49-F238E27FC236}">
                <a16:creationId xmlns:a16="http://schemas.microsoft.com/office/drawing/2014/main" id="{7B713D3F-3022-0028-5088-9D9458D4211D}"/>
              </a:ext>
            </a:extLst>
          </p:cNvPr>
          <p:cNvSpPr txBox="1"/>
          <p:nvPr/>
        </p:nvSpPr>
        <p:spPr>
          <a:xfrm>
            <a:off x="8309229" y="3781619"/>
            <a:ext cx="3047029" cy="369332"/>
          </a:xfrm>
          <a:prstGeom prst="rect">
            <a:avLst/>
          </a:prstGeom>
          <a:noFill/>
        </p:spPr>
        <p:txBody>
          <a:bodyPr wrap="square">
            <a:spAutoFit/>
          </a:bodyPr>
          <a:lstStyle/>
          <a:p>
            <a:r>
              <a:rPr lang="en-US" b="1" dirty="0">
                <a:solidFill>
                  <a:schemeClr val="accent5"/>
                </a:solidFill>
              </a:rPr>
              <a:t>How Schools Foster</a:t>
            </a:r>
            <a:endParaRPr lang="en-ID" b="1" dirty="0">
              <a:solidFill>
                <a:schemeClr val="accent5"/>
              </a:solidFill>
            </a:endParaRPr>
          </a:p>
        </p:txBody>
      </p:sp>
      <p:sp>
        <p:nvSpPr>
          <p:cNvPr id="4" name="Picture Placeholder 3">
            <a:extLst>
              <a:ext uri="{FF2B5EF4-FFF2-40B4-BE49-F238E27FC236}">
                <a16:creationId xmlns:a16="http://schemas.microsoft.com/office/drawing/2014/main" id="{0D111200-9210-AE05-D798-83EB2B98D610}"/>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457441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Kotak Teks 25">
            <a:extLst>
              <a:ext uri="{FF2B5EF4-FFF2-40B4-BE49-F238E27FC236}">
                <a16:creationId xmlns:a16="http://schemas.microsoft.com/office/drawing/2014/main" id="{DF3E1C4A-3899-B865-44E5-D88D9682C427}"/>
              </a:ext>
            </a:extLst>
          </p:cNvPr>
          <p:cNvSpPr txBox="1"/>
          <p:nvPr/>
        </p:nvSpPr>
        <p:spPr>
          <a:xfrm>
            <a:off x="7221985" y="1591144"/>
            <a:ext cx="4232595" cy="1323439"/>
          </a:xfrm>
          <a:prstGeom prst="rect">
            <a:avLst/>
          </a:prstGeom>
          <a:noFill/>
        </p:spPr>
        <p:txBody>
          <a:bodyPr wrap="square">
            <a:spAutoFit/>
          </a:bodyPr>
          <a:lstStyle/>
          <a:p>
            <a:r>
              <a:rPr lang="en-US" sz="4000" b="1" dirty="0">
                <a:solidFill>
                  <a:schemeClr val="accent1"/>
                </a:solidFill>
                <a:latin typeface="+mj-lt"/>
              </a:rPr>
              <a:t>Learning Styles </a:t>
            </a:r>
            <a:r>
              <a:rPr lang="en-US" sz="4000" b="1" dirty="0">
                <a:solidFill>
                  <a:schemeClr val="accent5"/>
                </a:solidFill>
                <a:latin typeface="+mj-lt"/>
              </a:rPr>
              <a:t>Group Settings</a:t>
            </a:r>
            <a:endParaRPr lang="en-US" sz="4000" dirty="0">
              <a:solidFill>
                <a:schemeClr val="accent5"/>
              </a:solidFill>
              <a:latin typeface="+mj-lt"/>
            </a:endParaRPr>
          </a:p>
        </p:txBody>
      </p:sp>
      <p:sp>
        <p:nvSpPr>
          <p:cNvPr id="5" name="Kotak Teks 20">
            <a:extLst>
              <a:ext uri="{FF2B5EF4-FFF2-40B4-BE49-F238E27FC236}">
                <a16:creationId xmlns:a16="http://schemas.microsoft.com/office/drawing/2014/main" id="{181BF6E8-016E-0F76-27F6-92C3C0254413}"/>
              </a:ext>
            </a:extLst>
          </p:cNvPr>
          <p:cNvSpPr txBox="1"/>
          <p:nvPr/>
        </p:nvSpPr>
        <p:spPr>
          <a:xfrm>
            <a:off x="7221986" y="3583575"/>
            <a:ext cx="4232595" cy="1683281"/>
          </a:xfrm>
          <a:prstGeom prst="rect">
            <a:avLst/>
          </a:prstGeom>
          <a:noFill/>
        </p:spPr>
        <p:txBody>
          <a:bodyPr wrap="square">
            <a:spAutoFit/>
          </a:bodyPr>
          <a:lstStyle/>
          <a:p>
            <a:pPr>
              <a:lnSpc>
                <a:spcPct val="150000"/>
              </a:lnSpc>
            </a:pPr>
            <a:r>
              <a:rPr lang="en-ID" sz="1000" b="0" i="0" dirty="0">
                <a:solidFill>
                  <a:srgbClr val="000000"/>
                </a:solidFill>
                <a:effectLst/>
              </a:rPr>
              <a:t>Ut </a:t>
            </a:r>
            <a:r>
              <a:rPr lang="en-ID" sz="1000" b="0" i="0" dirty="0" err="1">
                <a:solidFill>
                  <a:srgbClr val="000000"/>
                </a:solidFill>
                <a:effectLst/>
              </a:rPr>
              <a:t>enim</a:t>
            </a:r>
            <a:r>
              <a:rPr lang="en-ID" sz="1000" b="0" i="0" dirty="0">
                <a:solidFill>
                  <a:srgbClr val="000000"/>
                </a:solidFill>
                <a:effectLst/>
              </a:rPr>
              <a:t> ad minima </a:t>
            </a:r>
            <a:r>
              <a:rPr lang="en-ID" sz="1000" b="0" i="0" dirty="0" err="1">
                <a:solidFill>
                  <a:srgbClr val="000000"/>
                </a:solidFill>
                <a:effectLst/>
              </a:rPr>
              <a:t>veniam</a:t>
            </a:r>
            <a:r>
              <a:rPr lang="en-ID" sz="1000" b="0" i="0" dirty="0">
                <a:solidFill>
                  <a:srgbClr val="000000"/>
                </a:solidFill>
                <a:effectLst/>
              </a:rPr>
              <a:t>, </a:t>
            </a:r>
            <a:r>
              <a:rPr lang="en-ID" sz="1000" b="0" i="0" dirty="0" err="1">
                <a:solidFill>
                  <a:srgbClr val="000000"/>
                </a:solidFill>
                <a:effectLst/>
              </a:rPr>
              <a:t>quis</a:t>
            </a:r>
            <a:r>
              <a:rPr lang="en-ID" sz="1000" b="0" i="0" dirty="0">
                <a:solidFill>
                  <a:srgbClr val="000000"/>
                </a:solidFill>
                <a:effectLst/>
              </a:rPr>
              <a:t> nostrum </a:t>
            </a:r>
            <a:r>
              <a:rPr lang="en-ID" sz="1000" b="0" i="0" dirty="0" err="1">
                <a:solidFill>
                  <a:srgbClr val="000000"/>
                </a:solidFill>
                <a:effectLst/>
              </a:rPr>
              <a:t>exercitationem</a:t>
            </a:r>
            <a:r>
              <a:rPr lang="en-ID" sz="1000" b="0" i="0" dirty="0">
                <a:solidFill>
                  <a:srgbClr val="000000"/>
                </a:solidFill>
                <a:effectLst/>
              </a:rPr>
              <a:t> </a:t>
            </a:r>
            <a:r>
              <a:rPr lang="en-ID" sz="1000" b="0" i="0" dirty="0" err="1">
                <a:solidFill>
                  <a:srgbClr val="000000"/>
                </a:solidFill>
                <a:effectLst/>
              </a:rPr>
              <a:t>ullam</a:t>
            </a:r>
            <a:r>
              <a:rPr lang="en-ID" sz="1000" b="0" i="0" dirty="0">
                <a:solidFill>
                  <a:srgbClr val="000000"/>
                </a:solidFill>
                <a:effectLst/>
              </a:rPr>
              <a:t> corporis </a:t>
            </a:r>
            <a:r>
              <a:rPr lang="en-ID" sz="1000" b="0" i="0" dirty="0" err="1">
                <a:solidFill>
                  <a:srgbClr val="000000"/>
                </a:solidFill>
                <a:effectLst/>
              </a:rPr>
              <a:t>suscipit</a:t>
            </a:r>
            <a:r>
              <a:rPr lang="en-ID" sz="1000" b="0" i="0" dirty="0">
                <a:solidFill>
                  <a:srgbClr val="000000"/>
                </a:solidFill>
                <a:effectLst/>
              </a:rPr>
              <a:t> </a:t>
            </a:r>
            <a:r>
              <a:rPr lang="en-ID" sz="1000" b="0" i="0" dirty="0" err="1">
                <a:solidFill>
                  <a:srgbClr val="000000"/>
                </a:solidFill>
                <a:effectLst/>
              </a:rPr>
              <a:t>laboriosam</a:t>
            </a:r>
            <a:r>
              <a:rPr lang="en-ID" sz="1000" b="0" i="0" dirty="0">
                <a:solidFill>
                  <a:srgbClr val="000000"/>
                </a:solidFill>
                <a:effectLst/>
              </a:rPr>
              <a:t>, nisi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aliquid</a:t>
            </a:r>
            <a:r>
              <a:rPr lang="en-ID" sz="1000" b="0" i="0" dirty="0">
                <a:solidFill>
                  <a:srgbClr val="000000"/>
                </a:solidFill>
                <a:effectLst/>
              </a:rPr>
              <a:t> ex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commodi</a:t>
            </a:r>
            <a:r>
              <a:rPr lang="en-ID" sz="1000" b="0" i="0" dirty="0">
                <a:solidFill>
                  <a:srgbClr val="000000"/>
                </a:solidFill>
                <a:effectLst/>
              </a:rPr>
              <a:t> </a:t>
            </a:r>
            <a:r>
              <a:rPr lang="en-ID" sz="1000" b="0" i="0" dirty="0" err="1">
                <a:solidFill>
                  <a:srgbClr val="000000"/>
                </a:solidFill>
                <a:effectLst/>
              </a:rPr>
              <a:t>consequatur</a:t>
            </a:r>
            <a:r>
              <a:rPr lang="en-ID" sz="1000" b="0" i="0" dirty="0">
                <a:solidFill>
                  <a:srgbClr val="000000"/>
                </a:solidFill>
                <a:effectLst/>
              </a:rPr>
              <a:t>? Quis autem </a:t>
            </a:r>
            <a:r>
              <a:rPr lang="en-ID" sz="1000" b="0" i="0" dirty="0" err="1">
                <a:solidFill>
                  <a:srgbClr val="000000"/>
                </a:solidFill>
                <a:effectLst/>
              </a:rPr>
              <a:t>vel</a:t>
            </a:r>
            <a:r>
              <a:rPr lang="en-ID" sz="1000" b="0" i="0" dirty="0">
                <a:solidFill>
                  <a:srgbClr val="000000"/>
                </a:solidFill>
                <a:effectLst/>
              </a:rPr>
              <a:t> </a:t>
            </a:r>
            <a:r>
              <a:rPr lang="en-ID" sz="1000" b="0" i="0" dirty="0" err="1">
                <a:solidFill>
                  <a:srgbClr val="000000"/>
                </a:solidFill>
                <a:effectLst/>
              </a:rPr>
              <a:t>eum</a:t>
            </a:r>
            <a:r>
              <a:rPr lang="en-ID" sz="1000" b="0" i="0" dirty="0">
                <a:solidFill>
                  <a:srgbClr val="000000"/>
                </a:solidFill>
                <a:effectLst/>
              </a:rPr>
              <a:t> </a:t>
            </a:r>
            <a:r>
              <a:rPr lang="en-ID" sz="1000" b="0" i="0" dirty="0" err="1">
                <a:solidFill>
                  <a:srgbClr val="000000"/>
                </a:solidFill>
                <a:effectLst/>
              </a:rPr>
              <a:t>iure</a:t>
            </a:r>
            <a:r>
              <a:rPr lang="en-ID" sz="1000" b="0" i="0" dirty="0">
                <a:solidFill>
                  <a:srgbClr val="000000"/>
                </a:solidFill>
                <a:effectLst/>
              </a:rPr>
              <a:t> </a:t>
            </a:r>
            <a:r>
              <a:rPr lang="en-ID" sz="1000" b="0" i="0" dirty="0" err="1">
                <a:solidFill>
                  <a:srgbClr val="000000"/>
                </a:solidFill>
                <a:effectLst/>
              </a:rPr>
              <a:t>reprehenderit</a:t>
            </a:r>
            <a:r>
              <a:rPr lang="en-ID" sz="1000" b="0" i="0" dirty="0">
                <a:solidFill>
                  <a:srgbClr val="000000"/>
                </a:solidFill>
                <a:effectLst/>
              </a:rPr>
              <a:t> qui in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voluptate</a:t>
            </a:r>
            <a:r>
              <a:rPr lang="en-ID" sz="1000" b="0" i="0" dirty="0">
                <a:solidFill>
                  <a:srgbClr val="000000"/>
                </a:solidFill>
                <a:effectLst/>
              </a:rPr>
              <a:t> </a:t>
            </a:r>
            <a:r>
              <a:rPr lang="en-ID" sz="1000" b="0" i="0" dirty="0" err="1">
                <a:solidFill>
                  <a:srgbClr val="000000"/>
                </a:solidFill>
                <a:effectLst/>
              </a:rPr>
              <a:t>velit</a:t>
            </a:r>
            <a:r>
              <a:rPr lang="en-ID" sz="1000" b="0" i="0" dirty="0">
                <a:solidFill>
                  <a:srgbClr val="000000"/>
                </a:solidFill>
                <a:effectLst/>
              </a:rPr>
              <a:t> </a:t>
            </a:r>
            <a:r>
              <a:rPr lang="en-ID" sz="1000" b="0" i="0" dirty="0" err="1">
                <a:solidFill>
                  <a:srgbClr val="000000"/>
                </a:solidFill>
                <a:effectLst/>
              </a:rPr>
              <a:t>esse</a:t>
            </a:r>
            <a:r>
              <a:rPr lang="en-ID" sz="1000" b="0" i="0" dirty="0">
                <a:solidFill>
                  <a:srgbClr val="000000"/>
                </a:solidFill>
                <a:effectLst/>
              </a:rPr>
              <a:t> </a:t>
            </a:r>
            <a:r>
              <a:rPr lang="en-ID" sz="1000" b="0" i="0" dirty="0" err="1">
                <a:solidFill>
                  <a:srgbClr val="000000"/>
                </a:solidFill>
                <a:effectLst/>
              </a:rPr>
              <a:t>quam</a:t>
            </a:r>
            <a:r>
              <a:rPr lang="en-ID" sz="1000" b="0" i="0" dirty="0">
                <a:solidFill>
                  <a:srgbClr val="000000"/>
                </a:solidFill>
                <a:effectLst/>
              </a:rPr>
              <a:t> nihil </a:t>
            </a:r>
            <a:r>
              <a:rPr lang="en-ID" sz="1000" b="0" i="0" dirty="0" err="1">
                <a:solidFill>
                  <a:srgbClr val="000000"/>
                </a:solidFill>
                <a:effectLst/>
              </a:rPr>
              <a:t>molestiae</a:t>
            </a:r>
            <a:r>
              <a:rPr lang="en-ID" sz="1000" b="0" i="0" dirty="0">
                <a:solidFill>
                  <a:srgbClr val="000000"/>
                </a:solidFill>
                <a:effectLst/>
              </a:rPr>
              <a:t> </a:t>
            </a:r>
            <a:r>
              <a:rPr lang="en-ID" sz="1000" b="0" i="0" dirty="0" err="1">
                <a:solidFill>
                  <a:srgbClr val="000000"/>
                </a:solidFill>
                <a:effectLst/>
              </a:rPr>
              <a:t>consequatur</a:t>
            </a:r>
            <a:r>
              <a:rPr lang="en-ID" sz="1000" b="0" i="0" dirty="0">
                <a:solidFill>
                  <a:srgbClr val="000000"/>
                </a:solidFill>
                <a:effectLst/>
              </a:rPr>
              <a:t>, </a:t>
            </a:r>
            <a:r>
              <a:rPr lang="en-ID" sz="1000" b="0" i="0" dirty="0" err="1">
                <a:solidFill>
                  <a:srgbClr val="000000"/>
                </a:solidFill>
                <a:effectLst/>
              </a:rPr>
              <a:t>vel</a:t>
            </a:r>
            <a:r>
              <a:rPr lang="en-ID" sz="1000" b="0" i="0" dirty="0">
                <a:solidFill>
                  <a:srgbClr val="000000"/>
                </a:solidFill>
                <a:effectLst/>
              </a:rPr>
              <a:t> illum qui </a:t>
            </a:r>
            <a:r>
              <a:rPr lang="en-ID" sz="1000" b="0" i="0" dirty="0" err="1">
                <a:solidFill>
                  <a:srgbClr val="000000"/>
                </a:solidFill>
                <a:effectLst/>
              </a:rPr>
              <a:t>dolorem</a:t>
            </a:r>
            <a:r>
              <a:rPr lang="en-ID" sz="1000" b="0" i="0" dirty="0">
                <a:solidFill>
                  <a:srgbClr val="000000"/>
                </a:solidFill>
                <a:effectLst/>
              </a:rPr>
              <a:t> </a:t>
            </a:r>
            <a:r>
              <a:rPr lang="en-ID" sz="1000" b="0" i="0" dirty="0" err="1">
                <a:solidFill>
                  <a:srgbClr val="000000"/>
                </a:solidFill>
                <a:effectLst/>
              </a:rPr>
              <a:t>eum</a:t>
            </a:r>
            <a:r>
              <a:rPr lang="en-ID" sz="1000" b="0" i="0" dirty="0">
                <a:solidFill>
                  <a:srgbClr val="000000"/>
                </a:solidFill>
                <a:effectLst/>
              </a:rPr>
              <a:t> </a:t>
            </a:r>
            <a:r>
              <a:rPr lang="en-ID" sz="1000" b="0" i="0" dirty="0" err="1">
                <a:solidFill>
                  <a:srgbClr val="000000"/>
                </a:solidFill>
                <a:effectLst/>
              </a:rPr>
              <a:t>fugiat</a:t>
            </a:r>
            <a:r>
              <a:rPr lang="en-ID" sz="1000" b="0" i="0" dirty="0">
                <a:solidFill>
                  <a:srgbClr val="000000"/>
                </a:solidFill>
                <a:effectLst/>
              </a:rPr>
              <a:t> quo </a:t>
            </a:r>
            <a:r>
              <a:rPr lang="en-ID" sz="1000" b="0" i="0" dirty="0" err="1">
                <a:solidFill>
                  <a:srgbClr val="000000"/>
                </a:solidFill>
                <a:effectLst/>
              </a:rPr>
              <a:t>voluptas</a:t>
            </a:r>
            <a:r>
              <a:rPr lang="en-ID" sz="1000" b="0" i="0" dirty="0">
                <a:solidFill>
                  <a:srgbClr val="000000"/>
                </a:solidFill>
                <a:effectLst/>
              </a:rPr>
              <a:t> </a:t>
            </a:r>
            <a:r>
              <a:rPr lang="en-ID" sz="1000" b="0" i="0" dirty="0" err="1">
                <a:solidFill>
                  <a:srgbClr val="000000"/>
                </a:solidFill>
                <a:effectLst/>
              </a:rPr>
              <a:t>nulla</a:t>
            </a:r>
            <a:r>
              <a:rPr lang="en-ID" sz="1000" b="0" i="0" dirty="0">
                <a:solidFill>
                  <a:srgbClr val="000000"/>
                </a:solidFill>
                <a:effectLst/>
              </a:rPr>
              <a:t> </a:t>
            </a:r>
            <a:r>
              <a:rPr lang="en-ID" sz="1000" b="0" i="0" dirty="0" err="1">
                <a:solidFill>
                  <a:srgbClr val="000000"/>
                </a:solidFill>
                <a:effectLst/>
              </a:rPr>
              <a:t>pariatur</a:t>
            </a:r>
            <a:r>
              <a:rPr lang="en-ID" sz="1000" dirty="0">
                <a:solidFill>
                  <a:srgbClr val="000000"/>
                </a:solidFill>
              </a:rPr>
              <a:t>? </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sed</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quia</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consequuntur</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magni</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dolores</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eos</a:t>
            </a:r>
            <a:r>
              <a:rPr lang="en-ID" sz="1000" b="0" i="0" dirty="0">
                <a:solidFill>
                  <a:srgbClr val="000000"/>
                </a:solidFill>
                <a:effectLst/>
                <a:latin typeface="Open Sans" pitchFamily="2" charset="0"/>
              </a:rPr>
              <a:t> qui ratione </a:t>
            </a:r>
            <a:r>
              <a:rPr lang="en-ID" sz="1000" b="0" i="0" dirty="0" err="1">
                <a:solidFill>
                  <a:srgbClr val="000000"/>
                </a:solidFill>
                <a:effectLst/>
                <a:latin typeface="Open Sans" pitchFamily="2" charset="0"/>
              </a:rPr>
              <a:t>voluptatem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sequi</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nesciunt</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Neque</a:t>
            </a:r>
            <a:r>
              <a:rPr lang="en-ID" sz="1000" b="0" i="0" dirty="0">
                <a:solidFill>
                  <a:srgbClr val="000000"/>
                </a:solidFill>
                <a:effectLst/>
                <a:latin typeface="Open Sans" pitchFamily="2" charset="0"/>
              </a:rPr>
              <a:t> porro </a:t>
            </a:r>
            <a:r>
              <a:rPr lang="en-ID" sz="1000" b="0" i="0" dirty="0" err="1">
                <a:solidFill>
                  <a:srgbClr val="000000"/>
                </a:solidFill>
                <a:effectLst/>
                <a:latin typeface="Open Sans" pitchFamily="2" charset="0"/>
              </a:rPr>
              <a:t>quisquam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est</a:t>
            </a:r>
            <a:r>
              <a:rPr lang="en-ID" sz="1000" b="0" i="0" dirty="0">
                <a:solidFill>
                  <a:srgbClr val="000000"/>
                </a:solidFill>
                <a:effectLst/>
                <a:latin typeface="Open Sans" pitchFamily="2" charset="0"/>
              </a:rPr>
              <a:t>, qui </a:t>
            </a:r>
            <a:r>
              <a:rPr lang="en-ID" sz="1000" b="0" i="0" dirty="0" err="1">
                <a:solidFill>
                  <a:srgbClr val="000000"/>
                </a:solidFill>
                <a:effectLst/>
                <a:latin typeface="Open Sans" pitchFamily="2" charset="0"/>
              </a:rPr>
              <a:t>dolorem</a:t>
            </a:r>
            <a:r>
              <a:rPr lang="en-ID" sz="1000" b="0" i="0" dirty="0">
                <a:solidFill>
                  <a:srgbClr val="000000"/>
                </a:solidFill>
                <a:effectLst/>
                <a:latin typeface="Open Sans" pitchFamily="2" charset="0"/>
              </a:rPr>
              <a:t> ipsum </a:t>
            </a:r>
            <a:r>
              <a:rPr lang="en-ID" sz="1000" b="0" i="0" dirty="0" err="1">
                <a:solidFill>
                  <a:srgbClr val="000000"/>
                </a:solidFill>
                <a:effectLst/>
                <a:latin typeface="Open Sans" pitchFamily="2" charset="0"/>
              </a:rPr>
              <a:t>quia</a:t>
            </a:r>
            <a:endParaRPr lang="en-ID" sz="1000" dirty="0"/>
          </a:p>
        </p:txBody>
      </p:sp>
      <p:sp>
        <p:nvSpPr>
          <p:cNvPr id="6" name="Kotak Teks 25">
            <a:extLst>
              <a:ext uri="{FF2B5EF4-FFF2-40B4-BE49-F238E27FC236}">
                <a16:creationId xmlns:a16="http://schemas.microsoft.com/office/drawing/2014/main" id="{383C01D7-7C8D-EE4C-15C7-30E27F4439E2}"/>
              </a:ext>
            </a:extLst>
          </p:cNvPr>
          <p:cNvSpPr txBox="1"/>
          <p:nvPr/>
        </p:nvSpPr>
        <p:spPr>
          <a:xfrm>
            <a:off x="7221985" y="3112643"/>
            <a:ext cx="4232595" cy="369332"/>
          </a:xfrm>
          <a:prstGeom prst="rect">
            <a:avLst/>
          </a:prstGeom>
          <a:noFill/>
        </p:spPr>
        <p:txBody>
          <a:bodyPr wrap="square">
            <a:spAutoFit/>
          </a:bodyPr>
          <a:lstStyle/>
          <a:p>
            <a:r>
              <a:rPr lang="en-ID" b="1" dirty="0">
                <a:solidFill>
                  <a:schemeClr val="accent4"/>
                </a:solidFill>
              </a:rPr>
              <a:t>Improved academic performance</a:t>
            </a:r>
          </a:p>
        </p:txBody>
      </p:sp>
      <p:sp>
        <p:nvSpPr>
          <p:cNvPr id="3" name="Picture Placeholder 2">
            <a:extLst>
              <a:ext uri="{FF2B5EF4-FFF2-40B4-BE49-F238E27FC236}">
                <a16:creationId xmlns:a16="http://schemas.microsoft.com/office/drawing/2014/main" id="{F46EF542-8B54-1889-F433-5F80B818E768}"/>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1394214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rsegi Panjang 1">
            <a:extLst>
              <a:ext uri="{FF2B5EF4-FFF2-40B4-BE49-F238E27FC236}">
                <a16:creationId xmlns:a16="http://schemas.microsoft.com/office/drawing/2014/main" id="{07D49BBC-1CE3-E576-B9C6-2D61056E6DE5}"/>
              </a:ext>
            </a:extLst>
          </p:cNvPr>
          <p:cNvSpPr/>
          <p:nvPr/>
        </p:nvSpPr>
        <p:spPr>
          <a:xfrm>
            <a:off x="0" y="4931764"/>
            <a:ext cx="12192000" cy="192623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4" name="Picture Placeholder 3">
            <a:extLst>
              <a:ext uri="{FF2B5EF4-FFF2-40B4-BE49-F238E27FC236}">
                <a16:creationId xmlns:a16="http://schemas.microsoft.com/office/drawing/2014/main" id="{30026BD6-C56D-588C-8690-01D2F126444F}"/>
              </a:ext>
            </a:extLst>
          </p:cNvPr>
          <p:cNvSpPr>
            <a:spLocks noGrp="1"/>
          </p:cNvSpPr>
          <p:nvPr>
            <p:ph type="pic" sz="quarter" idx="10"/>
          </p:nvPr>
        </p:nvSpPr>
        <p:spPr/>
        <p:txBody>
          <a:bodyPr/>
          <a:lstStyle/>
          <a:p>
            <a:endParaRPr lang="en-US"/>
          </a:p>
        </p:txBody>
      </p:sp>
      <p:pic>
        <p:nvPicPr>
          <p:cNvPr id="7" name="Picture 2" descr="A hand holding a cellphone&#10;&#10;Description automatically generated">
            <a:extLst>
              <a:ext uri="{FF2B5EF4-FFF2-40B4-BE49-F238E27FC236}">
                <a16:creationId xmlns:a16="http://schemas.microsoft.com/office/drawing/2014/main" id="{3CBA58F8-8C31-99A7-6D23-CA38807F068E}"/>
              </a:ext>
            </a:extLst>
          </p:cNvPr>
          <p:cNvPicPr>
            <a:picLocks noChangeAspect="1"/>
          </p:cNvPicPr>
          <p:nvPr/>
        </p:nvPicPr>
        <p:blipFill rotWithShape="1">
          <a:blip r:embed="rId2">
            <a:extLst>
              <a:ext uri="{28A0092B-C50C-407E-A947-70E740481C1C}">
                <a14:useLocalDpi xmlns:a14="http://schemas.microsoft.com/office/drawing/2010/main" val="0"/>
              </a:ext>
            </a:extLst>
          </a:blip>
          <a:srcRect l="27530" r="18024"/>
          <a:stretch/>
        </p:blipFill>
        <p:spPr>
          <a:xfrm>
            <a:off x="3994567" y="654460"/>
            <a:ext cx="6000750" cy="6203540"/>
          </a:xfrm>
          <a:prstGeom prst="rect">
            <a:avLst/>
          </a:prstGeom>
        </p:spPr>
      </p:pic>
      <p:sp>
        <p:nvSpPr>
          <p:cNvPr id="12" name="Kotak Teks 11">
            <a:extLst>
              <a:ext uri="{FF2B5EF4-FFF2-40B4-BE49-F238E27FC236}">
                <a16:creationId xmlns:a16="http://schemas.microsoft.com/office/drawing/2014/main" id="{0EC4A1C2-0303-1176-20AA-F5E5AEE48FBA}"/>
              </a:ext>
            </a:extLst>
          </p:cNvPr>
          <p:cNvSpPr txBox="1"/>
          <p:nvPr/>
        </p:nvSpPr>
        <p:spPr>
          <a:xfrm>
            <a:off x="796413" y="1334489"/>
            <a:ext cx="3765756" cy="1938992"/>
          </a:xfrm>
          <a:prstGeom prst="rect">
            <a:avLst/>
          </a:prstGeom>
          <a:noFill/>
        </p:spPr>
        <p:txBody>
          <a:bodyPr wrap="square">
            <a:spAutoFit/>
          </a:bodyPr>
          <a:lstStyle/>
          <a:p>
            <a:r>
              <a:rPr lang="en-US" sz="4000" b="1" dirty="0">
                <a:solidFill>
                  <a:schemeClr val="accent1"/>
                </a:solidFill>
                <a:latin typeface="+mj-lt"/>
              </a:rPr>
              <a:t>Criticisms </a:t>
            </a:r>
            <a:br>
              <a:rPr lang="id-ID" sz="4000" b="1" dirty="0">
                <a:solidFill>
                  <a:schemeClr val="accent1"/>
                </a:solidFill>
                <a:latin typeface="+mj-lt"/>
              </a:rPr>
            </a:br>
            <a:r>
              <a:rPr lang="en-US" sz="4000" b="1" dirty="0">
                <a:solidFill>
                  <a:schemeClr val="accent1"/>
                </a:solidFill>
                <a:latin typeface="+mj-lt"/>
              </a:rPr>
              <a:t>of Learning </a:t>
            </a:r>
            <a:r>
              <a:rPr lang="en-US" sz="4000" b="1" dirty="0">
                <a:solidFill>
                  <a:schemeClr val="accent5"/>
                </a:solidFill>
                <a:latin typeface="+mj-lt"/>
              </a:rPr>
              <a:t>Styles Theory</a:t>
            </a:r>
            <a:endParaRPr lang="en-US" sz="4000" dirty="0">
              <a:solidFill>
                <a:schemeClr val="accent5"/>
              </a:solidFill>
              <a:latin typeface="+mj-lt"/>
            </a:endParaRPr>
          </a:p>
        </p:txBody>
      </p:sp>
      <p:sp>
        <p:nvSpPr>
          <p:cNvPr id="14" name="Kotak Teks 13">
            <a:extLst>
              <a:ext uri="{FF2B5EF4-FFF2-40B4-BE49-F238E27FC236}">
                <a16:creationId xmlns:a16="http://schemas.microsoft.com/office/drawing/2014/main" id="{3DC8E1B0-92B7-FC9C-9BB4-C622EC80B7CA}"/>
              </a:ext>
            </a:extLst>
          </p:cNvPr>
          <p:cNvSpPr txBox="1"/>
          <p:nvPr/>
        </p:nvSpPr>
        <p:spPr>
          <a:xfrm>
            <a:off x="8628424" y="1449563"/>
            <a:ext cx="2690505" cy="989823"/>
          </a:xfrm>
          <a:prstGeom prst="rect">
            <a:avLst/>
          </a:prstGeom>
          <a:noFill/>
        </p:spPr>
        <p:txBody>
          <a:bodyPr wrap="square">
            <a:spAutoFit/>
          </a:bodyPr>
          <a:lstStyle/>
          <a:p>
            <a:pPr>
              <a:lnSpc>
                <a:spcPct val="150000"/>
              </a:lnSpc>
            </a:pPr>
            <a:r>
              <a:rPr lang="en-US" sz="1000" b="0" i="0" dirty="0">
                <a:solidFill>
                  <a:srgbClr val="000000"/>
                </a:solidFill>
                <a:effectLst/>
              </a:rPr>
              <a:t>master-builder of human happiness. No one rejects, dislikes, or avoids pleasure itself, because it is pleasure </a:t>
            </a:r>
            <a:r>
              <a:rPr lang="en-US" sz="1000" b="0" i="0" dirty="0" err="1">
                <a:solidFill>
                  <a:srgbClr val="000000"/>
                </a:solidFill>
                <a:effectLst/>
              </a:rPr>
              <a:t>pleasure</a:t>
            </a:r>
            <a:r>
              <a:rPr lang="en-US" sz="1000" b="0" i="0" dirty="0">
                <a:solidFill>
                  <a:srgbClr val="000000"/>
                </a:solidFill>
                <a:effectLst/>
              </a:rPr>
              <a:t> and praising pain was born and I will</a:t>
            </a:r>
            <a:endParaRPr lang="en-ID" sz="1000" dirty="0"/>
          </a:p>
        </p:txBody>
      </p:sp>
      <p:sp>
        <p:nvSpPr>
          <p:cNvPr id="20" name="Persegi Panjang: Sudut Lengkung 19">
            <a:extLst>
              <a:ext uri="{FF2B5EF4-FFF2-40B4-BE49-F238E27FC236}">
                <a16:creationId xmlns:a16="http://schemas.microsoft.com/office/drawing/2014/main" id="{5AA1CFC7-03DE-1B60-764F-89A636B4A1E4}"/>
              </a:ext>
            </a:extLst>
          </p:cNvPr>
          <p:cNvSpPr/>
          <p:nvPr/>
        </p:nvSpPr>
        <p:spPr>
          <a:xfrm>
            <a:off x="639360" y="3750430"/>
            <a:ext cx="5439287" cy="1926236"/>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Kotak Teks 16">
            <a:extLst>
              <a:ext uri="{FF2B5EF4-FFF2-40B4-BE49-F238E27FC236}">
                <a16:creationId xmlns:a16="http://schemas.microsoft.com/office/drawing/2014/main" id="{595FDC5D-02DB-AF96-D837-B83DA0A2236E}"/>
              </a:ext>
            </a:extLst>
          </p:cNvPr>
          <p:cNvSpPr txBox="1"/>
          <p:nvPr/>
        </p:nvSpPr>
        <p:spPr>
          <a:xfrm>
            <a:off x="2749612" y="4103220"/>
            <a:ext cx="2801595" cy="1220655"/>
          </a:xfrm>
          <a:prstGeom prst="rect">
            <a:avLst/>
          </a:prstGeom>
          <a:noFill/>
        </p:spPr>
        <p:txBody>
          <a:bodyPr wrap="square">
            <a:spAutoFit/>
          </a:bodyPr>
          <a:lstStyle/>
          <a:p>
            <a:pPr>
              <a:lnSpc>
                <a:spcPct val="150000"/>
              </a:lnSpc>
            </a:pPr>
            <a:r>
              <a:rPr lang="en-ID" sz="1000" b="0" i="0" dirty="0">
                <a:solidFill>
                  <a:schemeClr val="bg1"/>
                </a:solidFill>
                <a:effectLst/>
              </a:rPr>
              <a:t>Nam libero tempore, cum </a:t>
            </a:r>
            <a:r>
              <a:rPr lang="en-ID" sz="1000" b="0" i="0" dirty="0" err="1">
                <a:solidFill>
                  <a:schemeClr val="bg1"/>
                </a:solidFill>
                <a:effectLst/>
              </a:rPr>
              <a:t>soluta</a:t>
            </a:r>
            <a:r>
              <a:rPr lang="en-ID" sz="1000" b="0" i="0" dirty="0">
                <a:solidFill>
                  <a:schemeClr val="bg1"/>
                </a:solidFill>
                <a:effectLst/>
              </a:rPr>
              <a:t> nobis </a:t>
            </a:r>
            <a:r>
              <a:rPr lang="en-ID" sz="1000" b="0" i="0" dirty="0" err="1">
                <a:solidFill>
                  <a:schemeClr val="bg1"/>
                </a:solidFill>
                <a:effectLst/>
              </a:rPr>
              <a:t>est</a:t>
            </a:r>
            <a:r>
              <a:rPr lang="en-ID" sz="1000" b="0" i="0" dirty="0">
                <a:solidFill>
                  <a:schemeClr val="bg1"/>
                </a:solidFill>
                <a:effectLst/>
              </a:rPr>
              <a:t> </a:t>
            </a:r>
            <a:r>
              <a:rPr lang="en-ID" sz="1000" b="0" i="0" dirty="0" err="1">
                <a:solidFill>
                  <a:schemeClr val="bg1"/>
                </a:solidFill>
                <a:effectLst/>
              </a:rPr>
              <a:t>eligendi</a:t>
            </a:r>
            <a:r>
              <a:rPr lang="en-ID" sz="1000" b="0" i="0" dirty="0">
                <a:solidFill>
                  <a:schemeClr val="bg1"/>
                </a:solidFill>
                <a:effectLst/>
              </a:rPr>
              <a:t> </a:t>
            </a:r>
            <a:r>
              <a:rPr lang="en-ID" sz="1000" b="0" i="0" dirty="0" err="1">
                <a:solidFill>
                  <a:schemeClr val="bg1"/>
                </a:solidFill>
                <a:effectLst/>
              </a:rPr>
              <a:t>optio</a:t>
            </a:r>
            <a:r>
              <a:rPr lang="en-ID" sz="1000" b="0" i="0" dirty="0">
                <a:solidFill>
                  <a:schemeClr val="bg1"/>
                </a:solidFill>
                <a:effectLst/>
              </a:rPr>
              <a:t> </a:t>
            </a:r>
            <a:r>
              <a:rPr lang="en-ID" sz="1000" b="0" i="0" dirty="0" err="1">
                <a:solidFill>
                  <a:schemeClr val="bg1"/>
                </a:solidFill>
                <a:effectLst/>
              </a:rPr>
              <a:t>cumque</a:t>
            </a:r>
            <a:r>
              <a:rPr lang="en-ID" sz="1000" b="0" i="0" dirty="0">
                <a:solidFill>
                  <a:schemeClr val="bg1"/>
                </a:solidFill>
                <a:effectLst/>
              </a:rPr>
              <a:t> nihil </a:t>
            </a:r>
            <a:r>
              <a:rPr lang="en-ID" sz="1000" b="0" i="0" dirty="0" err="1">
                <a:solidFill>
                  <a:schemeClr val="bg1"/>
                </a:solidFill>
                <a:effectLst/>
              </a:rPr>
              <a:t>impedit</a:t>
            </a:r>
            <a:r>
              <a:rPr lang="en-ID" sz="1000" b="0" i="0" dirty="0">
                <a:solidFill>
                  <a:schemeClr val="bg1"/>
                </a:solidFill>
                <a:effectLst/>
              </a:rPr>
              <a:t> quo minus id quod </a:t>
            </a:r>
            <a:r>
              <a:rPr lang="en-ID" sz="1000" b="0" i="0" dirty="0" err="1">
                <a:solidFill>
                  <a:schemeClr val="bg1"/>
                </a:solidFill>
                <a:effectLst/>
              </a:rPr>
              <a:t>maxime</a:t>
            </a:r>
            <a:r>
              <a:rPr lang="en-ID" sz="1000" b="0" i="0" dirty="0">
                <a:solidFill>
                  <a:schemeClr val="bg1"/>
                </a:solidFill>
                <a:effectLst/>
              </a:rPr>
              <a:t> </a:t>
            </a:r>
            <a:r>
              <a:rPr lang="en-ID" sz="1000" b="0" i="0" dirty="0" err="1">
                <a:solidFill>
                  <a:schemeClr val="bg1"/>
                </a:solidFill>
                <a:effectLst/>
              </a:rPr>
              <a:t>placeat</a:t>
            </a:r>
            <a:r>
              <a:rPr lang="en-ID" sz="1000" b="0" i="0" dirty="0">
                <a:solidFill>
                  <a:schemeClr val="bg1"/>
                </a:solidFill>
                <a:effectLst/>
              </a:rPr>
              <a:t> </a:t>
            </a:r>
            <a:r>
              <a:rPr lang="en-ID" sz="1000" b="0" i="0" dirty="0" err="1">
                <a:solidFill>
                  <a:schemeClr val="bg1"/>
                </a:solidFill>
                <a:effectLst/>
              </a:rPr>
              <a:t>facere</a:t>
            </a:r>
            <a:r>
              <a:rPr lang="en-ID" sz="1000" b="0" i="0" dirty="0">
                <a:solidFill>
                  <a:schemeClr val="bg1"/>
                </a:solidFill>
                <a:effectLst/>
              </a:rPr>
              <a:t> </a:t>
            </a:r>
            <a:r>
              <a:rPr lang="en-ID" sz="1000" b="0" i="0" dirty="0" err="1">
                <a:solidFill>
                  <a:schemeClr val="bg1"/>
                </a:solidFill>
                <a:effectLst/>
              </a:rPr>
              <a:t>possimus</a:t>
            </a:r>
            <a:r>
              <a:rPr lang="en-ID" sz="1000" b="0" i="0" dirty="0">
                <a:solidFill>
                  <a:schemeClr val="bg1"/>
                </a:solidFill>
                <a:effectLst/>
              </a:rPr>
              <a:t>, </a:t>
            </a:r>
            <a:r>
              <a:rPr lang="en-ID" sz="1000" b="0" i="0" dirty="0" err="1">
                <a:solidFill>
                  <a:schemeClr val="bg1"/>
                </a:solidFill>
                <a:effectLst/>
              </a:rPr>
              <a:t>omnis</a:t>
            </a:r>
            <a:r>
              <a:rPr lang="en-ID" sz="1000" b="0" i="0" dirty="0">
                <a:solidFill>
                  <a:schemeClr val="bg1"/>
                </a:solidFill>
                <a:effectLst/>
              </a:rPr>
              <a:t> </a:t>
            </a:r>
            <a:r>
              <a:rPr lang="en-ID" sz="1000" b="0" i="0" dirty="0" err="1">
                <a:solidFill>
                  <a:schemeClr val="bg1"/>
                </a:solidFill>
                <a:effectLst/>
              </a:rPr>
              <a:t>voluptas</a:t>
            </a:r>
            <a:r>
              <a:rPr lang="en-ID" sz="1000" b="0" i="0" dirty="0">
                <a:solidFill>
                  <a:schemeClr val="bg1"/>
                </a:solidFill>
                <a:effectLst/>
              </a:rPr>
              <a:t> </a:t>
            </a:r>
            <a:r>
              <a:rPr lang="en-ID" sz="1000" b="0" i="0" dirty="0" err="1">
                <a:solidFill>
                  <a:schemeClr val="bg1"/>
                </a:solidFill>
                <a:effectLst/>
              </a:rPr>
              <a:t>assumenda</a:t>
            </a:r>
            <a:r>
              <a:rPr lang="en-ID" sz="1000" b="0" i="0" dirty="0">
                <a:solidFill>
                  <a:schemeClr val="bg1"/>
                </a:solidFill>
                <a:effectLst/>
              </a:rPr>
              <a:t> </a:t>
            </a:r>
            <a:r>
              <a:rPr lang="en-ID" sz="1000" b="0" i="0" dirty="0" err="1">
                <a:solidFill>
                  <a:schemeClr val="bg1"/>
                </a:solidFill>
                <a:effectLst/>
              </a:rPr>
              <a:t>est</a:t>
            </a:r>
            <a:r>
              <a:rPr lang="en-ID" sz="1000" b="0" i="0" dirty="0">
                <a:solidFill>
                  <a:schemeClr val="bg1"/>
                </a:solidFill>
                <a:effectLst/>
              </a:rPr>
              <a:t>, </a:t>
            </a:r>
            <a:r>
              <a:rPr lang="en-US" sz="1000" b="0" i="0" dirty="0">
                <a:solidFill>
                  <a:schemeClr val="bg1"/>
                </a:solidFill>
                <a:effectLst/>
              </a:rPr>
              <a:t>, dislikes, </a:t>
            </a:r>
            <a:endParaRPr lang="en-ID" sz="1000" dirty="0">
              <a:solidFill>
                <a:schemeClr val="bg1"/>
              </a:solidFill>
            </a:endParaRPr>
          </a:p>
        </p:txBody>
      </p:sp>
      <p:sp>
        <p:nvSpPr>
          <p:cNvPr id="21" name="Oval 20">
            <a:extLst>
              <a:ext uri="{FF2B5EF4-FFF2-40B4-BE49-F238E27FC236}">
                <a16:creationId xmlns:a16="http://schemas.microsoft.com/office/drawing/2014/main" id="{F70249ED-138C-EAAC-7ADA-AF82C598EDFD}"/>
              </a:ext>
            </a:extLst>
          </p:cNvPr>
          <p:cNvSpPr/>
          <p:nvPr/>
        </p:nvSpPr>
        <p:spPr>
          <a:xfrm>
            <a:off x="945967" y="3977866"/>
            <a:ext cx="1471364" cy="1471364"/>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Bagan Alur: Pemberhenti 13">
            <a:extLst>
              <a:ext uri="{FF2B5EF4-FFF2-40B4-BE49-F238E27FC236}">
                <a16:creationId xmlns:a16="http://schemas.microsoft.com/office/drawing/2014/main" id="{C211A31D-0DF7-8BB6-ABFE-F99BFFFA161A}"/>
              </a:ext>
            </a:extLst>
          </p:cNvPr>
          <p:cNvSpPr/>
          <p:nvPr/>
        </p:nvSpPr>
        <p:spPr>
          <a:xfrm>
            <a:off x="8649910" y="2725944"/>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Persegi Panjang 18">
            <a:extLst>
              <a:ext uri="{FF2B5EF4-FFF2-40B4-BE49-F238E27FC236}">
                <a16:creationId xmlns:a16="http://schemas.microsoft.com/office/drawing/2014/main" id="{4B364776-C729-01E6-7F2F-903A0BDBB9E5}"/>
              </a:ext>
            </a:extLst>
          </p:cNvPr>
          <p:cNvSpPr/>
          <p:nvPr/>
        </p:nvSpPr>
        <p:spPr>
          <a:xfrm>
            <a:off x="8807157" y="2794275"/>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pic>
        <p:nvPicPr>
          <p:cNvPr id="16" name="Graphic 15" descr="Graduation cap with solid fill">
            <a:extLst>
              <a:ext uri="{FF2B5EF4-FFF2-40B4-BE49-F238E27FC236}">
                <a16:creationId xmlns:a16="http://schemas.microsoft.com/office/drawing/2014/main" id="{E32AB292-3814-69BF-2D1A-DD0E30492A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68738" y="4200637"/>
            <a:ext cx="1025822" cy="1025822"/>
          </a:xfrm>
          <a:prstGeom prst="rect">
            <a:avLst/>
          </a:prstGeom>
        </p:spPr>
      </p:pic>
    </p:spTree>
    <p:extLst>
      <p:ext uri="{BB962C8B-B14F-4D97-AF65-F5344CB8AC3E}">
        <p14:creationId xmlns:p14="http://schemas.microsoft.com/office/powerpoint/2010/main" val="1954741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Kotak Teks 5">
            <a:extLst>
              <a:ext uri="{FF2B5EF4-FFF2-40B4-BE49-F238E27FC236}">
                <a16:creationId xmlns:a16="http://schemas.microsoft.com/office/drawing/2014/main" id="{7A549189-8892-FC63-A3F1-DC082E0EE522}"/>
              </a:ext>
            </a:extLst>
          </p:cNvPr>
          <p:cNvSpPr txBox="1"/>
          <p:nvPr/>
        </p:nvSpPr>
        <p:spPr>
          <a:xfrm>
            <a:off x="6638767" y="1193369"/>
            <a:ext cx="4803934" cy="3170099"/>
          </a:xfrm>
          <a:prstGeom prst="rect">
            <a:avLst/>
          </a:prstGeom>
          <a:noFill/>
        </p:spPr>
        <p:txBody>
          <a:bodyPr wrap="square">
            <a:spAutoFit/>
          </a:bodyPr>
          <a:lstStyle/>
          <a:p>
            <a:r>
              <a:rPr lang="en-US" sz="4000" b="1" dirty="0">
                <a:solidFill>
                  <a:schemeClr val="accent1"/>
                </a:solidFill>
                <a:latin typeface="+mj-lt"/>
              </a:rPr>
              <a:t>Encourage the audience to explore </a:t>
            </a:r>
            <a:r>
              <a:rPr lang="en-US" sz="4000" b="1" dirty="0">
                <a:solidFill>
                  <a:schemeClr val="accent5"/>
                </a:solidFill>
                <a:latin typeface="+mj-lt"/>
              </a:rPr>
              <a:t>their own learning style</a:t>
            </a:r>
          </a:p>
          <a:p>
            <a:endParaRPr lang="en-ID" sz="4000" b="1" dirty="0">
              <a:latin typeface="+mj-lt"/>
            </a:endParaRPr>
          </a:p>
        </p:txBody>
      </p:sp>
      <p:sp>
        <p:nvSpPr>
          <p:cNvPr id="8" name="Kotak Teks 7">
            <a:extLst>
              <a:ext uri="{FF2B5EF4-FFF2-40B4-BE49-F238E27FC236}">
                <a16:creationId xmlns:a16="http://schemas.microsoft.com/office/drawing/2014/main" id="{05A26AF3-9AA9-8C87-9A64-674740587005}"/>
              </a:ext>
            </a:extLst>
          </p:cNvPr>
          <p:cNvSpPr txBox="1"/>
          <p:nvPr/>
        </p:nvSpPr>
        <p:spPr>
          <a:xfrm>
            <a:off x="6638766" y="3957457"/>
            <a:ext cx="4803934" cy="1220655"/>
          </a:xfrm>
          <a:prstGeom prst="rect">
            <a:avLst/>
          </a:prstGeom>
          <a:noFill/>
        </p:spPr>
        <p:txBody>
          <a:bodyPr wrap="square">
            <a:spAutoFit/>
          </a:bodyPr>
          <a:lstStyle/>
          <a:p>
            <a:pPr>
              <a:lnSpc>
                <a:spcPct val="150000"/>
              </a:lnSpc>
            </a:pPr>
            <a:r>
              <a:rPr lang="en-ID" sz="1000" b="0" i="0" dirty="0" err="1">
                <a:solidFill>
                  <a:srgbClr val="000000"/>
                </a:solidFill>
                <a:effectLst/>
              </a:rPr>
              <a:t>ducimus</a:t>
            </a:r>
            <a:r>
              <a:rPr lang="en-ID" sz="1000" b="0" i="0" dirty="0">
                <a:solidFill>
                  <a:srgbClr val="000000"/>
                </a:solidFill>
                <a:effectLst/>
              </a:rPr>
              <a:t> qui </a:t>
            </a:r>
            <a:r>
              <a:rPr lang="en-ID" sz="1000" b="0" i="0" dirty="0" err="1">
                <a:solidFill>
                  <a:srgbClr val="000000"/>
                </a:solidFill>
                <a:effectLst/>
              </a:rPr>
              <a:t>blanditiis</a:t>
            </a:r>
            <a:r>
              <a:rPr lang="en-ID" sz="1000" b="0" i="0" dirty="0">
                <a:solidFill>
                  <a:srgbClr val="000000"/>
                </a:solidFill>
                <a:effectLst/>
              </a:rPr>
              <a:t> </a:t>
            </a:r>
            <a:r>
              <a:rPr lang="en-ID" sz="1000" b="0" i="0" dirty="0" err="1">
                <a:solidFill>
                  <a:srgbClr val="000000"/>
                </a:solidFill>
                <a:effectLst/>
              </a:rPr>
              <a:t>praesentium</a:t>
            </a:r>
            <a:r>
              <a:rPr lang="en-ID" sz="1000" b="0" i="0" dirty="0">
                <a:solidFill>
                  <a:srgbClr val="000000"/>
                </a:solidFill>
                <a:effectLst/>
              </a:rPr>
              <a:t> </a:t>
            </a:r>
            <a:r>
              <a:rPr lang="en-ID" sz="1000" b="0" i="0" dirty="0" err="1">
                <a:solidFill>
                  <a:srgbClr val="000000"/>
                </a:solidFill>
                <a:effectLst/>
              </a:rPr>
              <a:t>voluptatum</a:t>
            </a:r>
            <a:r>
              <a:rPr lang="en-ID" sz="1000" b="0" i="0" dirty="0">
                <a:solidFill>
                  <a:srgbClr val="000000"/>
                </a:solidFill>
                <a:effectLst/>
              </a:rPr>
              <a:t> </a:t>
            </a:r>
            <a:r>
              <a:rPr lang="en-ID" sz="1000" b="0" i="0" dirty="0" err="1">
                <a:solidFill>
                  <a:srgbClr val="000000"/>
                </a:solidFill>
                <a:effectLst/>
              </a:rPr>
              <a:t>deleniti</a:t>
            </a:r>
            <a:r>
              <a:rPr lang="en-ID" sz="1000" b="0" i="0" dirty="0">
                <a:solidFill>
                  <a:srgbClr val="000000"/>
                </a:solidFill>
                <a:effectLst/>
              </a:rPr>
              <a:t> </a:t>
            </a:r>
            <a:r>
              <a:rPr lang="en-ID" sz="1000" b="0" i="0" dirty="0" err="1">
                <a:solidFill>
                  <a:srgbClr val="000000"/>
                </a:solidFill>
                <a:effectLst/>
              </a:rPr>
              <a:t>atque</a:t>
            </a:r>
            <a:r>
              <a:rPr lang="en-ID" sz="1000" b="0" i="0" dirty="0">
                <a:solidFill>
                  <a:srgbClr val="000000"/>
                </a:solidFill>
                <a:effectLst/>
              </a:rPr>
              <a:t> </a:t>
            </a:r>
            <a:r>
              <a:rPr lang="en-ID" sz="1000" b="0" i="0" dirty="0" err="1">
                <a:solidFill>
                  <a:srgbClr val="000000"/>
                </a:solidFill>
                <a:effectLst/>
              </a:rPr>
              <a:t>corrupti</a:t>
            </a:r>
            <a:r>
              <a:rPr lang="en-ID" sz="1000" b="0" i="0" dirty="0">
                <a:solidFill>
                  <a:srgbClr val="000000"/>
                </a:solidFill>
                <a:effectLst/>
              </a:rPr>
              <a:t> quos </a:t>
            </a:r>
            <a:r>
              <a:rPr lang="en-ID" sz="1000" b="0" i="0" dirty="0" err="1">
                <a:solidFill>
                  <a:srgbClr val="000000"/>
                </a:solidFill>
                <a:effectLst/>
              </a:rPr>
              <a:t>dolores</a:t>
            </a:r>
            <a:r>
              <a:rPr lang="en-ID" sz="1000" b="0" i="0" dirty="0">
                <a:solidFill>
                  <a:srgbClr val="000000"/>
                </a:solidFill>
                <a:effectLst/>
              </a:rPr>
              <a:t> et </a:t>
            </a:r>
            <a:r>
              <a:rPr lang="en-ID" sz="1000" b="0" i="0" dirty="0" err="1">
                <a:solidFill>
                  <a:srgbClr val="000000"/>
                </a:solidFill>
                <a:effectLst/>
              </a:rPr>
              <a:t>quas</a:t>
            </a:r>
            <a:r>
              <a:rPr lang="en-ID" sz="1000" b="0" i="0" dirty="0">
                <a:solidFill>
                  <a:srgbClr val="000000"/>
                </a:solidFill>
                <a:effectLst/>
              </a:rPr>
              <a:t> </a:t>
            </a:r>
            <a:r>
              <a:rPr lang="en-ID" sz="1000" b="0" i="0" dirty="0" err="1">
                <a:solidFill>
                  <a:srgbClr val="000000"/>
                </a:solidFill>
                <a:effectLst/>
              </a:rPr>
              <a:t>molestias</a:t>
            </a:r>
            <a:r>
              <a:rPr lang="en-ID" sz="1000" b="0" i="0" dirty="0">
                <a:solidFill>
                  <a:srgbClr val="000000"/>
                </a:solidFill>
                <a:effectLst/>
              </a:rPr>
              <a:t> </a:t>
            </a:r>
            <a:r>
              <a:rPr lang="en-ID" sz="1000" b="0" i="0" dirty="0" err="1">
                <a:solidFill>
                  <a:srgbClr val="000000"/>
                </a:solidFill>
                <a:effectLst/>
              </a:rPr>
              <a:t>excepturi</a:t>
            </a:r>
            <a:r>
              <a:rPr lang="en-ID" sz="1000" b="0" i="0" dirty="0">
                <a:solidFill>
                  <a:srgbClr val="000000"/>
                </a:solidFill>
                <a:effectLst/>
              </a:rPr>
              <a:t> </a:t>
            </a:r>
            <a:r>
              <a:rPr lang="en-ID" sz="1000" b="0" i="0" dirty="0" err="1">
                <a:solidFill>
                  <a:srgbClr val="000000"/>
                </a:solidFill>
                <a:effectLst/>
              </a:rPr>
              <a:t>sint</a:t>
            </a:r>
            <a:r>
              <a:rPr lang="en-ID" sz="1000" b="0" i="0" dirty="0">
                <a:solidFill>
                  <a:srgbClr val="000000"/>
                </a:solidFill>
                <a:effectLst/>
              </a:rPr>
              <a:t> </a:t>
            </a:r>
            <a:r>
              <a:rPr lang="en-ID" sz="1000" b="0" i="0" dirty="0" err="1">
                <a:solidFill>
                  <a:srgbClr val="000000"/>
                </a:solidFill>
                <a:effectLst/>
              </a:rPr>
              <a:t>occaecati</a:t>
            </a:r>
            <a:r>
              <a:rPr lang="en-ID" sz="1000" b="0" i="0" dirty="0">
                <a:solidFill>
                  <a:srgbClr val="000000"/>
                </a:solidFill>
                <a:effectLst/>
              </a:rPr>
              <a:t> </a:t>
            </a:r>
            <a:r>
              <a:rPr lang="en-ID" sz="1000" b="0" i="0" dirty="0" err="1">
                <a:solidFill>
                  <a:srgbClr val="000000"/>
                </a:solidFill>
                <a:effectLst/>
              </a:rPr>
              <a:t>cupiditate</a:t>
            </a:r>
            <a:r>
              <a:rPr lang="en-ID" sz="1000" b="0" i="0" dirty="0">
                <a:solidFill>
                  <a:srgbClr val="000000"/>
                </a:solidFill>
                <a:effectLst/>
              </a:rPr>
              <a:t> non provident, </a:t>
            </a:r>
            <a:r>
              <a:rPr lang="en-ID" sz="1000" b="0" i="0" dirty="0" err="1">
                <a:solidFill>
                  <a:srgbClr val="000000"/>
                </a:solidFill>
                <a:effectLst/>
              </a:rPr>
              <a:t>similique</a:t>
            </a:r>
            <a:r>
              <a:rPr lang="en-ID" sz="1000" b="0" i="0" dirty="0">
                <a:solidFill>
                  <a:srgbClr val="000000"/>
                </a:solidFill>
                <a:effectLst/>
              </a:rPr>
              <a:t> sunt in culpa qui </a:t>
            </a:r>
            <a:r>
              <a:rPr lang="en-ID" sz="1000" b="0" i="0" dirty="0" err="1">
                <a:solidFill>
                  <a:srgbClr val="000000"/>
                </a:solidFill>
                <a:effectLst/>
              </a:rPr>
              <a:t>officia</a:t>
            </a:r>
            <a:r>
              <a:rPr lang="en-ID" sz="1000" b="0" i="0" dirty="0">
                <a:solidFill>
                  <a:srgbClr val="000000"/>
                </a:solidFill>
                <a:effectLst/>
              </a:rPr>
              <a:t> </a:t>
            </a:r>
            <a:r>
              <a:rPr lang="en-ID" sz="1000" b="0" i="0" dirty="0" err="1">
                <a:solidFill>
                  <a:srgbClr val="000000"/>
                </a:solidFill>
                <a:effectLst/>
              </a:rPr>
              <a:t>deserunt</a:t>
            </a:r>
            <a:r>
              <a:rPr lang="en-ID" sz="1000" b="0" i="0" dirty="0">
                <a:solidFill>
                  <a:srgbClr val="000000"/>
                </a:solidFill>
                <a:effectLst/>
              </a:rPr>
              <a:t> </a:t>
            </a:r>
            <a:r>
              <a:rPr lang="en-ID" sz="1000" b="0" i="0" dirty="0" err="1">
                <a:solidFill>
                  <a:srgbClr val="000000"/>
                </a:solidFill>
                <a:effectLst/>
              </a:rPr>
              <a:t>mollitia</a:t>
            </a:r>
            <a:r>
              <a:rPr lang="en-ID" sz="1000" b="0" i="0" dirty="0">
                <a:solidFill>
                  <a:srgbClr val="000000"/>
                </a:solidFill>
                <a:effectLst/>
              </a:rPr>
              <a:t> animi </a:t>
            </a:r>
            <a:r>
              <a:rPr lang="en-ID" sz="1000" b="0" i="0" dirty="0" err="1">
                <a:solidFill>
                  <a:srgbClr val="000000"/>
                </a:solidFill>
                <a:effectLst/>
              </a:rPr>
              <a:t>Temporibus</a:t>
            </a:r>
            <a:r>
              <a:rPr lang="en-ID" sz="1000" b="0" i="0" dirty="0">
                <a:solidFill>
                  <a:srgbClr val="000000"/>
                </a:solidFill>
                <a:effectLst/>
              </a:rPr>
              <a:t> autem </a:t>
            </a:r>
            <a:r>
              <a:rPr lang="en-ID" sz="1000" b="0" i="0" dirty="0" err="1">
                <a:solidFill>
                  <a:srgbClr val="000000"/>
                </a:solidFill>
                <a:effectLst/>
              </a:rPr>
              <a:t>quibusdam</a:t>
            </a:r>
            <a:r>
              <a:rPr lang="en-ID" sz="1000" b="0" i="0" dirty="0">
                <a:solidFill>
                  <a:srgbClr val="000000"/>
                </a:solidFill>
                <a:effectLst/>
              </a:rPr>
              <a:t> et </a:t>
            </a:r>
            <a:r>
              <a:rPr lang="en-ID" sz="1000" b="0" i="0" dirty="0" err="1">
                <a:solidFill>
                  <a:srgbClr val="000000"/>
                </a:solidFill>
                <a:effectLst/>
              </a:rPr>
              <a:t>aut</a:t>
            </a:r>
            <a:r>
              <a:rPr lang="en-ID" sz="1000" b="0" i="0" dirty="0">
                <a:solidFill>
                  <a:srgbClr val="000000"/>
                </a:solidFill>
                <a:effectLst/>
              </a:rPr>
              <a:t> </a:t>
            </a:r>
            <a:r>
              <a:rPr lang="en-ID" sz="1000" b="0" i="0" dirty="0" err="1">
                <a:solidFill>
                  <a:srgbClr val="000000"/>
                </a:solidFill>
                <a:effectLst/>
              </a:rPr>
              <a:t>officiis</a:t>
            </a:r>
            <a:r>
              <a:rPr lang="en-ID" sz="1000" b="0" i="0" dirty="0">
                <a:solidFill>
                  <a:srgbClr val="000000"/>
                </a:solidFill>
                <a:effectLst/>
              </a:rPr>
              <a:t> </a:t>
            </a:r>
            <a:r>
              <a:rPr lang="en-ID" sz="1000" b="0" i="0" dirty="0" err="1">
                <a:solidFill>
                  <a:srgbClr val="000000"/>
                </a:solidFill>
                <a:effectLst/>
              </a:rPr>
              <a:t>debitis</a:t>
            </a:r>
            <a:r>
              <a:rPr lang="en-ID" sz="1000" b="0" i="0" dirty="0">
                <a:solidFill>
                  <a:srgbClr val="000000"/>
                </a:solidFill>
                <a:effectLst/>
              </a:rPr>
              <a:t> </a:t>
            </a:r>
            <a:r>
              <a:rPr lang="en-ID" sz="1000" b="0" i="0" dirty="0" err="1">
                <a:solidFill>
                  <a:srgbClr val="000000"/>
                </a:solidFill>
                <a:effectLst/>
              </a:rPr>
              <a:t>aut</a:t>
            </a:r>
            <a:r>
              <a:rPr lang="en-ID" sz="1000" b="0" i="0" dirty="0">
                <a:solidFill>
                  <a:srgbClr val="000000"/>
                </a:solidFill>
                <a:effectLst/>
              </a:rPr>
              <a:t> rerum </a:t>
            </a:r>
            <a:r>
              <a:rPr lang="en-ID" sz="1000" b="0" i="0" dirty="0" err="1">
                <a:solidFill>
                  <a:srgbClr val="000000"/>
                </a:solidFill>
                <a:effectLst/>
              </a:rPr>
              <a:t>necessitatibus</a:t>
            </a:r>
            <a:r>
              <a:rPr lang="en-ID" sz="1000" b="0" i="0" dirty="0">
                <a:solidFill>
                  <a:srgbClr val="000000"/>
                </a:solidFill>
                <a:effectLst/>
              </a:rPr>
              <a:t> </a:t>
            </a:r>
            <a:r>
              <a:rPr lang="en-ID" sz="1000" b="0" i="0" dirty="0" err="1">
                <a:solidFill>
                  <a:srgbClr val="000000"/>
                </a:solidFill>
                <a:effectLst/>
              </a:rPr>
              <a:t>saepe</a:t>
            </a:r>
            <a:r>
              <a:rPr lang="en-ID" sz="1000" b="0" i="0" dirty="0">
                <a:solidFill>
                  <a:srgbClr val="000000"/>
                </a:solidFill>
                <a:effectLst/>
              </a:rPr>
              <a:t> </a:t>
            </a:r>
            <a:r>
              <a:rPr lang="en-ID" sz="1000" b="0" i="0" dirty="0" err="1">
                <a:solidFill>
                  <a:srgbClr val="000000"/>
                </a:solidFill>
                <a:effectLst/>
              </a:rPr>
              <a:t>eveniet</a:t>
            </a:r>
            <a:r>
              <a:rPr lang="en-ID" sz="1000" b="0" i="0" dirty="0">
                <a:solidFill>
                  <a:srgbClr val="000000"/>
                </a:solidFill>
                <a:effectLst/>
              </a:rPr>
              <a:t> </a:t>
            </a:r>
            <a:r>
              <a:rPr lang="en-ID" sz="1000" b="0" i="0" dirty="0" err="1">
                <a:solidFill>
                  <a:srgbClr val="000000"/>
                </a:solidFill>
                <a:effectLst/>
              </a:rPr>
              <a:t>ut</a:t>
            </a:r>
            <a:r>
              <a:rPr lang="en-ID" sz="1000" b="0" i="0" dirty="0">
                <a:solidFill>
                  <a:srgbClr val="000000"/>
                </a:solidFill>
                <a:effectLst/>
              </a:rPr>
              <a:t> et </a:t>
            </a:r>
            <a:r>
              <a:rPr lang="en-ID" sz="1000" b="0" i="0" dirty="0" err="1">
                <a:solidFill>
                  <a:srgbClr val="000000"/>
                </a:solidFill>
                <a:effectLst/>
              </a:rPr>
              <a:t>voluptates</a:t>
            </a:r>
            <a:r>
              <a:rPr lang="en-ID" sz="1000" b="0" i="0" dirty="0">
                <a:solidFill>
                  <a:srgbClr val="000000"/>
                </a:solidFill>
                <a:effectLst/>
              </a:rPr>
              <a:t> </a:t>
            </a:r>
            <a:r>
              <a:rPr lang="en-ID" sz="1000" b="0" i="0" dirty="0" err="1">
                <a:solidFill>
                  <a:srgbClr val="000000"/>
                </a:solidFill>
                <a:effectLst/>
              </a:rPr>
              <a:t>repudiandae</a:t>
            </a:r>
            <a:r>
              <a:rPr lang="en-ID" sz="1000" b="0" i="0" dirty="0">
                <a:solidFill>
                  <a:srgbClr val="000000"/>
                </a:solidFill>
                <a:effectLst/>
              </a:rPr>
              <a:t> </a:t>
            </a:r>
            <a:r>
              <a:rPr lang="en-ID" sz="1000" b="0" i="0" dirty="0" err="1">
                <a:solidFill>
                  <a:srgbClr val="000000"/>
                </a:solidFill>
                <a:effectLst/>
              </a:rPr>
              <a:t>sint</a:t>
            </a:r>
            <a:r>
              <a:rPr lang="en-ID" sz="1000" b="0" i="0" dirty="0">
                <a:solidFill>
                  <a:srgbClr val="000000"/>
                </a:solidFill>
                <a:effectLst/>
              </a:rPr>
              <a:t> et</a:t>
            </a:r>
            <a:endParaRPr lang="en-ID" sz="1000" dirty="0"/>
          </a:p>
        </p:txBody>
      </p:sp>
      <p:sp>
        <p:nvSpPr>
          <p:cNvPr id="3" name="Bagan Alur: Pemberhenti 13">
            <a:extLst>
              <a:ext uri="{FF2B5EF4-FFF2-40B4-BE49-F238E27FC236}">
                <a16:creationId xmlns:a16="http://schemas.microsoft.com/office/drawing/2014/main" id="{3EB3C0BD-CEE3-C125-3D4B-70D48B703DAC}"/>
              </a:ext>
            </a:extLst>
          </p:cNvPr>
          <p:cNvSpPr/>
          <p:nvPr/>
        </p:nvSpPr>
        <p:spPr>
          <a:xfrm>
            <a:off x="6744910" y="5504972"/>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Persegi Panjang 18">
            <a:extLst>
              <a:ext uri="{FF2B5EF4-FFF2-40B4-BE49-F238E27FC236}">
                <a16:creationId xmlns:a16="http://schemas.microsoft.com/office/drawing/2014/main" id="{2A963EA6-11E1-4727-CB76-D748EC856EF7}"/>
              </a:ext>
            </a:extLst>
          </p:cNvPr>
          <p:cNvSpPr/>
          <p:nvPr/>
        </p:nvSpPr>
        <p:spPr>
          <a:xfrm>
            <a:off x="6902157" y="5573303"/>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7" name="Picture Placeholder 6">
            <a:extLst>
              <a:ext uri="{FF2B5EF4-FFF2-40B4-BE49-F238E27FC236}">
                <a16:creationId xmlns:a16="http://schemas.microsoft.com/office/drawing/2014/main" id="{FFBEC027-2073-D2FF-2EDE-D5FAE5ECBF16}"/>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5721021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7C3E9-BBCC-C504-DA91-A616CF26895B}"/>
            </a:ext>
          </a:extLst>
        </p:cNvPr>
        <p:cNvGrpSpPr/>
        <p:nvPr/>
      </p:nvGrpSpPr>
      <p:grpSpPr>
        <a:xfrm>
          <a:off x="0" y="0"/>
          <a:ext cx="0" cy="0"/>
          <a:chOff x="0" y="0"/>
          <a:chExt cx="0" cy="0"/>
        </a:xfrm>
      </p:grpSpPr>
      <p:sp>
        <p:nvSpPr>
          <p:cNvPr id="17" name="Persegi Panjang: Sudut Lengkung 16">
            <a:extLst>
              <a:ext uri="{FF2B5EF4-FFF2-40B4-BE49-F238E27FC236}">
                <a16:creationId xmlns:a16="http://schemas.microsoft.com/office/drawing/2014/main" id="{BCE5CE40-C697-A4CC-9AAF-099AE13A7BFE}"/>
              </a:ext>
            </a:extLst>
          </p:cNvPr>
          <p:cNvSpPr/>
          <p:nvPr/>
        </p:nvSpPr>
        <p:spPr>
          <a:xfrm>
            <a:off x="1231692" y="2541286"/>
            <a:ext cx="2563318" cy="256331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Persegi Panjang: Sudut Lengkung 17">
            <a:extLst>
              <a:ext uri="{FF2B5EF4-FFF2-40B4-BE49-F238E27FC236}">
                <a16:creationId xmlns:a16="http://schemas.microsoft.com/office/drawing/2014/main" id="{BF6B5C76-CCD7-FE06-A866-2C20B5C4CE4D}"/>
              </a:ext>
            </a:extLst>
          </p:cNvPr>
          <p:cNvSpPr/>
          <p:nvPr/>
        </p:nvSpPr>
        <p:spPr>
          <a:xfrm>
            <a:off x="4814340" y="2541286"/>
            <a:ext cx="2563318" cy="256331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Persegi Panjang: Sudut Lengkung 18">
            <a:extLst>
              <a:ext uri="{FF2B5EF4-FFF2-40B4-BE49-F238E27FC236}">
                <a16:creationId xmlns:a16="http://schemas.microsoft.com/office/drawing/2014/main" id="{DA986614-A512-4EAF-4905-55F8D9089069}"/>
              </a:ext>
            </a:extLst>
          </p:cNvPr>
          <p:cNvSpPr/>
          <p:nvPr/>
        </p:nvSpPr>
        <p:spPr>
          <a:xfrm>
            <a:off x="8396989" y="2541286"/>
            <a:ext cx="2563318" cy="2563318"/>
          </a:xfrm>
          <a:prstGeom prst="round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ersegi Panjang 3">
            <a:extLst>
              <a:ext uri="{FF2B5EF4-FFF2-40B4-BE49-F238E27FC236}">
                <a16:creationId xmlns:a16="http://schemas.microsoft.com/office/drawing/2014/main" id="{0D5211B5-5A68-4556-A29B-F9DA3175BE31}"/>
              </a:ext>
            </a:extLst>
          </p:cNvPr>
          <p:cNvSpPr/>
          <p:nvPr/>
        </p:nvSpPr>
        <p:spPr>
          <a:xfrm>
            <a:off x="4586989" y="983954"/>
            <a:ext cx="3025515" cy="769441"/>
          </a:xfrm>
          <a:prstGeom prst="rect">
            <a:avLst/>
          </a:prstGeom>
          <a:noFill/>
        </p:spPr>
        <p:txBody>
          <a:bodyPr wrap="square" lIns="91440" tIns="45720" rIns="91440" bIns="45720">
            <a:spAutoFit/>
          </a:bodyPr>
          <a:lstStyle/>
          <a:p>
            <a:pPr algn="ctr"/>
            <a:r>
              <a:rPr lang="en-ID" sz="4400" b="1" dirty="0">
                <a:solidFill>
                  <a:schemeClr val="accent5"/>
                </a:solidFill>
                <a:latin typeface="+mj-lt"/>
              </a:rPr>
              <a:t>Our Team</a:t>
            </a:r>
            <a:endParaRPr lang="id-ID" sz="4400" b="1" cap="none" spc="0" dirty="0">
              <a:ln w="0"/>
              <a:solidFill>
                <a:schemeClr val="accent5"/>
              </a:solidFill>
              <a:effectLst>
                <a:outerShdw blurRad="38100" dist="25400" dir="5400000" algn="ctr" rotWithShape="0">
                  <a:srgbClr val="6E747A">
                    <a:alpha val="43000"/>
                  </a:srgbClr>
                </a:outerShdw>
              </a:effectLst>
              <a:latin typeface="+mj-lt"/>
            </a:endParaRPr>
          </a:p>
        </p:txBody>
      </p:sp>
      <p:grpSp>
        <p:nvGrpSpPr>
          <p:cNvPr id="23" name="Grup 22">
            <a:extLst>
              <a:ext uri="{FF2B5EF4-FFF2-40B4-BE49-F238E27FC236}">
                <a16:creationId xmlns:a16="http://schemas.microsoft.com/office/drawing/2014/main" id="{0C06EF4D-B6C0-D9E4-976F-EF8B2D4377C4}"/>
              </a:ext>
            </a:extLst>
          </p:cNvPr>
          <p:cNvGrpSpPr/>
          <p:nvPr/>
        </p:nvGrpSpPr>
        <p:grpSpPr>
          <a:xfrm>
            <a:off x="1490475" y="5292915"/>
            <a:ext cx="2045753" cy="615553"/>
            <a:chOff x="1490475" y="5311199"/>
            <a:chExt cx="2045753" cy="615553"/>
          </a:xfrm>
        </p:grpSpPr>
        <p:sp>
          <p:nvSpPr>
            <p:cNvPr id="20" name="Persegi Panjang 19">
              <a:extLst>
                <a:ext uri="{FF2B5EF4-FFF2-40B4-BE49-F238E27FC236}">
                  <a16:creationId xmlns:a16="http://schemas.microsoft.com/office/drawing/2014/main" id="{C1FB59E8-0E74-69C0-B97E-C9F14903055D}"/>
                </a:ext>
              </a:extLst>
            </p:cNvPr>
            <p:cNvSpPr/>
            <p:nvPr/>
          </p:nvSpPr>
          <p:spPr>
            <a:xfrm>
              <a:off x="1490475" y="5311199"/>
              <a:ext cx="2045753" cy="369332"/>
            </a:xfrm>
            <a:prstGeom prst="rect">
              <a:avLst/>
            </a:prstGeom>
            <a:noFill/>
          </p:spPr>
          <p:txBody>
            <a:bodyPr wrap="none" lIns="91440" tIns="45720" rIns="91440" bIns="45720">
              <a:spAutoFit/>
            </a:bodyPr>
            <a:lstStyle/>
            <a:p>
              <a:pPr algn="ctr"/>
              <a:r>
                <a:rPr lang="en-US" b="1" dirty="0">
                  <a:ln w="0"/>
                  <a:solidFill>
                    <a:schemeClr val="accent5"/>
                  </a:solidFill>
                  <a:effectLst>
                    <a:outerShdw blurRad="38100" dist="25400" dir="5400000" algn="ctr" rotWithShape="0">
                      <a:srgbClr val="6E747A">
                        <a:alpha val="43000"/>
                      </a:srgbClr>
                    </a:outerShdw>
                  </a:effectLst>
                </a:rPr>
                <a:t>KARINA LAUVGE</a:t>
              </a:r>
              <a:endParaRPr lang="id-ID" b="1" cap="none" spc="0" dirty="0">
                <a:ln w="0"/>
                <a:solidFill>
                  <a:schemeClr val="accent5"/>
                </a:solidFill>
                <a:effectLst>
                  <a:outerShdw blurRad="38100" dist="25400" dir="5400000" algn="ctr" rotWithShape="0">
                    <a:srgbClr val="6E747A">
                      <a:alpha val="43000"/>
                    </a:srgbClr>
                  </a:outerShdw>
                </a:effectLst>
              </a:endParaRPr>
            </a:p>
          </p:txBody>
        </p:sp>
        <p:sp>
          <p:nvSpPr>
            <p:cNvPr id="22" name="Persegi Panjang 21">
              <a:extLst>
                <a:ext uri="{FF2B5EF4-FFF2-40B4-BE49-F238E27FC236}">
                  <a16:creationId xmlns:a16="http://schemas.microsoft.com/office/drawing/2014/main" id="{E511520A-FE36-47DC-28A7-76AF5ECA627C}"/>
                </a:ext>
              </a:extLst>
            </p:cNvPr>
            <p:cNvSpPr/>
            <p:nvPr/>
          </p:nvSpPr>
          <p:spPr>
            <a:xfrm>
              <a:off x="1683635" y="5680531"/>
              <a:ext cx="1659429" cy="246221"/>
            </a:xfrm>
            <a:prstGeom prst="rect">
              <a:avLst/>
            </a:prstGeom>
            <a:noFill/>
          </p:spPr>
          <p:txBody>
            <a:bodyPr wrap="none" lIns="91440" tIns="45720" rIns="91440" bIns="45720">
              <a:spAutoFit/>
            </a:bodyPr>
            <a:lstStyle/>
            <a:p>
              <a:pPr algn="ctr"/>
              <a:r>
                <a:rPr lang="en-ID" sz="1000" dirty="0"/>
                <a:t>Educational Consultant</a:t>
              </a:r>
              <a:endParaRPr lang="id-ID" sz="10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24" name="Grup 23">
            <a:extLst>
              <a:ext uri="{FF2B5EF4-FFF2-40B4-BE49-F238E27FC236}">
                <a16:creationId xmlns:a16="http://schemas.microsoft.com/office/drawing/2014/main" id="{169903EF-66C0-41AC-EDC5-0619F3307DBD}"/>
              </a:ext>
            </a:extLst>
          </p:cNvPr>
          <p:cNvGrpSpPr/>
          <p:nvPr/>
        </p:nvGrpSpPr>
        <p:grpSpPr>
          <a:xfrm>
            <a:off x="5008201" y="5292915"/>
            <a:ext cx="2175597" cy="615553"/>
            <a:chOff x="1425554" y="5311199"/>
            <a:chExt cx="2175597" cy="615553"/>
          </a:xfrm>
        </p:grpSpPr>
        <p:sp>
          <p:nvSpPr>
            <p:cNvPr id="25" name="Persegi Panjang 24">
              <a:extLst>
                <a:ext uri="{FF2B5EF4-FFF2-40B4-BE49-F238E27FC236}">
                  <a16:creationId xmlns:a16="http://schemas.microsoft.com/office/drawing/2014/main" id="{B9915624-4EBF-2D04-C738-33C33E26D554}"/>
                </a:ext>
              </a:extLst>
            </p:cNvPr>
            <p:cNvSpPr/>
            <p:nvPr/>
          </p:nvSpPr>
          <p:spPr>
            <a:xfrm>
              <a:off x="1425554" y="5311199"/>
              <a:ext cx="2175597" cy="369332"/>
            </a:xfrm>
            <a:prstGeom prst="rect">
              <a:avLst/>
            </a:prstGeom>
            <a:noFill/>
          </p:spPr>
          <p:txBody>
            <a:bodyPr wrap="none" lIns="91440" tIns="45720" rIns="91440" bIns="45720">
              <a:spAutoFit/>
            </a:bodyPr>
            <a:lstStyle/>
            <a:p>
              <a:pPr algn="ctr"/>
              <a:r>
                <a:rPr lang="en-US" b="1" cap="none" spc="0" dirty="0">
                  <a:ln w="0"/>
                  <a:solidFill>
                    <a:schemeClr val="accent5"/>
                  </a:solidFill>
                  <a:effectLst>
                    <a:outerShdw blurRad="38100" dist="25400" dir="5400000" algn="ctr" rotWithShape="0">
                      <a:srgbClr val="6E747A">
                        <a:alpha val="43000"/>
                      </a:srgbClr>
                    </a:outerShdw>
                  </a:effectLst>
                </a:rPr>
                <a:t>CATHERINE LANE</a:t>
              </a:r>
              <a:endParaRPr lang="id-ID" b="1" cap="none" spc="0" dirty="0">
                <a:ln w="0"/>
                <a:solidFill>
                  <a:schemeClr val="accent5"/>
                </a:solidFill>
                <a:effectLst>
                  <a:outerShdw blurRad="38100" dist="25400" dir="5400000" algn="ctr" rotWithShape="0">
                    <a:srgbClr val="6E747A">
                      <a:alpha val="43000"/>
                    </a:srgbClr>
                  </a:outerShdw>
                </a:effectLst>
              </a:endParaRPr>
            </a:p>
          </p:txBody>
        </p:sp>
        <p:sp>
          <p:nvSpPr>
            <p:cNvPr id="26" name="Persegi Panjang 25">
              <a:extLst>
                <a:ext uri="{FF2B5EF4-FFF2-40B4-BE49-F238E27FC236}">
                  <a16:creationId xmlns:a16="http://schemas.microsoft.com/office/drawing/2014/main" id="{F0CD58DD-FF64-B842-D3DC-3CBA5E3E61F7}"/>
                </a:ext>
              </a:extLst>
            </p:cNvPr>
            <p:cNvSpPr/>
            <p:nvPr/>
          </p:nvSpPr>
          <p:spPr>
            <a:xfrm>
              <a:off x="1736534" y="5680531"/>
              <a:ext cx="1553630" cy="246221"/>
            </a:xfrm>
            <a:prstGeom prst="rect">
              <a:avLst/>
            </a:prstGeom>
            <a:noFill/>
          </p:spPr>
          <p:txBody>
            <a:bodyPr wrap="none" lIns="91440" tIns="45720" rIns="91440" bIns="45720">
              <a:spAutoFit/>
            </a:bodyPr>
            <a:lstStyle/>
            <a:p>
              <a:pPr algn="ctr"/>
              <a:r>
                <a:rPr lang="en-ID" sz="1000" dirty="0"/>
                <a:t>Curriculum Developer</a:t>
              </a:r>
              <a:endParaRPr lang="id-ID" sz="1000" b="0" cap="none" spc="0" dirty="0">
                <a:ln w="0"/>
                <a:solidFill>
                  <a:schemeClr val="accent1"/>
                </a:solidFill>
                <a:effectLst>
                  <a:outerShdw blurRad="38100" dist="25400" dir="5400000" algn="ctr" rotWithShape="0">
                    <a:srgbClr val="6E747A">
                      <a:alpha val="43000"/>
                    </a:srgbClr>
                  </a:outerShdw>
                </a:effectLst>
              </a:endParaRPr>
            </a:p>
          </p:txBody>
        </p:sp>
      </p:grpSp>
      <p:grpSp>
        <p:nvGrpSpPr>
          <p:cNvPr id="27" name="Grup 26">
            <a:extLst>
              <a:ext uri="{FF2B5EF4-FFF2-40B4-BE49-F238E27FC236}">
                <a16:creationId xmlns:a16="http://schemas.microsoft.com/office/drawing/2014/main" id="{82BEB15F-7459-FE0A-CCD6-E187E3BC6883}"/>
              </a:ext>
            </a:extLst>
          </p:cNvPr>
          <p:cNvGrpSpPr/>
          <p:nvPr/>
        </p:nvGrpSpPr>
        <p:grpSpPr>
          <a:xfrm>
            <a:off x="8821684" y="5292915"/>
            <a:ext cx="1713932" cy="615553"/>
            <a:chOff x="1656388" y="5311199"/>
            <a:chExt cx="1713932" cy="615553"/>
          </a:xfrm>
        </p:grpSpPr>
        <p:sp>
          <p:nvSpPr>
            <p:cNvPr id="28" name="Persegi Panjang 27">
              <a:extLst>
                <a:ext uri="{FF2B5EF4-FFF2-40B4-BE49-F238E27FC236}">
                  <a16:creationId xmlns:a16="http://schemas.microsoft.com/office/drawing/2014/main" id="{4816CE9E-6A1F-9D68-231A-7B0DD9CF98DF}"/>
                </a:ext>
              </a:extLst>
            </p:cNvPr>
            <p:cNvSpPr/>
            <p:nvPr/>
          </p:nvSpPr>
          <p:spPr>
            <a:xfrm>
              <a:off x="1656388" y="5311199"/>
              <a:ext cx="1713932" cy="369332"/>
            </a:xfrm>
            <a:prstGeom prst="rect">
              <a:avLst/>
            </a:prstGeom>
            <a:noFill/>
          </p:spPr>
          <p:txBody>
            <a:bodyPr wrap="none" lIns="91440" tIns="45720" rIns="91440" bIns="45720">
              <a:spAutoFit/>
            </a:bodyPr>
            <a:lstStyle/>
            <a:p>
              <a:pPr algn="ctr"/>
              <a:r>
                <a:rPr lang="en-US" b="1" dirty="0">
                  <a:ln w="0"/>
                  <a:solidFill>
                    <a:schemeClr val="accent5"/>
                  </a:solidFill>
                  <a:effectLst>
                    <a:outerShdw blurRad="38100" dist="25400" dir="5400000" algn="ctr" rotWithShape="0">
                      <a:srgbClr val="6E747A">
                        <a:alpha val="43000"/>
                      </a:srgbClr>
                    </a:outerShdw>
                  </a:effectLst>
                </a:rPr>
                <a:t>MEGHAN KIM</a:t>
              </a:r>
              <a:endParaRPr lang="id-ID" b="1" cap="none" spc="0" dirty="0">
                <a:ln w="0"/>
                <a:solidFill>
                  <a:schemeClr val="accent5"/>
                </a:solidFill>
                <a:effectLst>
                  <a:outerShdw blurRad="38100" dist="25400" dir="5400000" algn="ctr" rotWithShape="0">
                    <a:srgbClr val="6E747A">
                      <a:alpha val="43000"/>
                    </a:srgbClr>
                  </a:outerShdw>
                </a:effectLst>
              </a:endParaRPr>
            </a:p>
          </p:txBody>
        </p:sp>
        <p:sp>
          <p:nvSpPr>
            <p:cNvPr id="29" name="Persegi Panjang 28">
              <a:extLst>
                <a:ext uri="{FF2B5EF4-FFF2-40B4-BE49-F238E27FC236}">
                  <a16:creationId xmlns:a16="http://schemas.microsoft.com/office/drawing/2014/main" id="{EF169058-AA98-0249-2569-334342761A7D}"/>
                </a:ext>
              </a:extLst>
            </p:cNvPr>
            <p:cNvSpPr/>
            <p:nvPr/>
          </p:nvSpPr>
          <p:spPr>
            <a:xfrm>
              <a:off x="1777411" y="5680531"/>
              <a:ext cx="1471877" cy="246221"/>
            </a:xfrm>
            <a:prstGeom prst="rect">
              <a:avLst/>
            </a:prstGeom>
            <a:noFill/>
          </p:spPr>
          <p:txBody>
            <a:bodyPr wrap="none" lIns="91440" tIns="45720" rIns="91440" bIns="45720">
              <a:spAutoFit/>
            </a:bodyPr>
            <a:lstStyle/>
            <a:p>
              <a:pPr algn="ctr"/>
              <a:r>
                <a:rPr lang="en-ID" sz="1000" dirty="0"/>
                <a:t>Teacher or Educator</a:t>
              </a:r>
              <a:endParaRPr lang="id-ID" sz="1000" b="0" cap="none" spc="0" dirty="0">
                <a:ln w="0"/>
                <a:solidFill>
                  <a:schemeClr val="accent1"/>
                </a:solidFill>
                <a:effectLst>
                  <a:outerShdw blurRad="38100" dist="25400" dir="5400000" algn="ctr" rotWithShape="0">
                    <a:srgbClr val="6E747A">
                      <a:alpha val="43000"/>
                    </a:srgbClr>
                  </a:outerShdw>
                </a:effectLst>
              </a:endParaRPr>
            </a:p>
          </p:txBody>
        </p:sp>
      </p:grpSp>
      <p:sp>
        <p:nvSpPr>
          <p:cNvPr id="3" name="Picture Placeholder 2">
            <a:extLst>
              <a:ext uri="{FF2B5EF4-FFF2-40B4-BE49-F238E27FC236}">
                <a16:creationId xmlns:a16="http://schemas.microsoft.com/office/drawing/2014/main" id="{4E10EE65-89E6-5931-C1C4-1F0571907B7B}"/>
              </a:ext>
            </a:extLst>
          </p:cNvPr>
          <p:cNvSpPr>
            <a:spLocks noGrp="1"/>
          </p:cNvSpPr>
          <p:nvPr>
            <p:ph type="pic" sz="quarter" idx="10"/>
          </p:nvPr>
        </p:nvSpPr>
        <p:spPr/>
        <p:txBody>
          <a:bodyPr/>
          <a:lstStyle/>
          <a:p>
            <a:endParaRPr lang="en-US"/>
          </a:p>
        </p:txBody>
      </p:sp>
      <p:sp>
        <p:nvSpPr>
          <p:cNvPr id="6" name="Picture Placeholder 5">
            <a:extLst>
              <a:ext uri="{FF2B5EF4-FFF2-40B4-BE49-F238E27FC236}">
                <a16:creationId xmlns:a16="http://schemas.microsoft.com/office/drawing/2014/main" id="{C9882112-2E20-E09F-807F-9A1410DFF519}"/>
              </a:ext>
            </a:extLst>
          </p:cNvPr>
          <p:cNvSpPr>
            <a:spLocks noGrp="1"/>
          </p:cNvSpPr>
          <p:nvPr>
            <p:ph type="pic" sz="quarter" idx="11"/>
          </p:nvPr>
        </p:nvSpPr>
        <p:spPr/>
        <p:txBody>
          <a:bodyPr/>
          <a:lstStyle/>
          <a:p>
            <a:endParaRPr lang="en-US"/>
          </a:p>
        </p:txBody>
      </p:sp>
      <p:sp>
        <p:nvSpPr>
          <p:cNvPr id="8" name="Picture Placeholder 7">
            <a:extLst>
              <a:ext uri="{FF2B5EF4-FFF2-40B4-BE49-F238E27FC236}">
                <a16:creationId xmlns:a16="http://schemas.microsoft.com/office/drawing/2014/main" id="{C1327EA2-0F02-C501-2F66-378BCB6B9BC8}"/>
              </a:ext>
            </a:extLst>
          </p:cNvPr>
          <p:cNvSpPr>
            <a:spLocks noGrp="1"/>
          </p:cNvSpPr>
          <p:nvPr>
            <p:ph type="pic" sz="quarter" idx="12"/>
          </p:nvPr>
        </p:nvSpPr>
        <p:spPr/>
        <p:txBody>
          <a:bodyPr/>
          <a:lstStyle/>
          <a:p>
            <a:endParaRPr lang="en-US"/>
          </a:p>
        </p:txBody>
      </p:sp>
    </p:spTree>
    <p:extLst>
      <p:ext uri="{BB962C8B-B14F-4D97-AF65-F5344CB8AC3E}">
        <p14:creationId xmlns:p14="http://schemas.microsoft.com/office/powerpoint/2010/main" val="17972281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60000"/>
                <a:lumOff val="40000"/>
              </a:schemeClr>
            </a:gs>
            <a:gs pos="100000">
              <a:schemeClr val="accent1"/>
            </a:gs>
          </a:gsLst>
          <a:lin ang="10800000" scaled="1"/>
          <a:tileRect/>
        </a:gradFill>
        <a:effectLst/>
      </p:bgPr>
    </p:bg>
    <p:spTree>
      <p:nvGrpSpPr>
        <p:cNvPr id="1" name=""/>
        <p:cNvGrpSpPr/>
        <p:nvPr/>
      </p:nvGrpSpPr>
      <p:grpSpPr>
        <a:xfrm>
          <a:off x="0" y="0"/>
          <a:ext cx="0" cy="0"/>
          <a:chOff x="0" y="0"/>
          <a:chExt cx="0" cy="0"/>
        </a:xfrm>
      </p:grpSpPr>
      <p:sp>
        <p:nvSpPr>
          <p:cNvPr id="7" name="Persegi Panjang 6">
            <a:extLst>
              <a:ext uri="{FF2B5EF4-FFF2-40B4-BE49-F238E27FC236}">
                <a16:creationId xmlns:a16="http://schemas.microsoft.com/office/drawing/2014/main" id="{D55678FF-252D-3D3B-68E8-812CC34B6C22}"/>
              </a:ext>
            </a:extLst>
          </p:cNvPr>
          <p:cNvSpPr/>
          <p:nvPr/>
        </p:nvSpPr>
        <p:spPr>
          <a:xfrm>
            <a:off x="0" y="1"/>
            <a:ext cx="12192000" cy="6858000"/>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Persegi: Sudut Atas Lengkung 3">
            <a:extLst>
              <a:ext uri="{FF2B5EF4-FFF2-40B4-BE49-F238E27FC236}">
                <a16:creationId xmlns:a16="http://schemas.microsoft.com/office/drawing/2014/main" id="{BCB5EA24-808C-0D9A-F2DF-65E1AF4A8A41}"/>
              </a:ext>
            </a:extLst>
          </p:cNvPr>
          <p:cNvSpPr/>
          <p:nvPr/>
        </p:nvSpPr>
        <p:spPr>
          <a:xfrm rot="13751319">
            <a:off x="11637775" y="-307528"/>
            <a:ext cx="380710" cy="2924851"/>
          </a:xfrm>
          <a:prstGeom prst="round2SameRect">
            <a:avLst>
              <a:gd name="adj1" fmla="val 50000"/>
              <a:gd name="adj2" fmla="val 0"/>
            </a:avLst>
          </a:prstGeom>
          <a:solidFill>
            <a:schemeClr val="accent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5" name="Persegi: Sudut Atas Lengkung 4">
            <a:extLst>
              <a:ext uri="{FF2B5EF4-FFF2-40B4-BE49-F238E27FC236}">
                <a16:creationId xmlns:a16="http://schemas.microsoft.com/office/drawing/2014/main" id="{1B6B55B1-CFDA-B991-6DDA-B8EA4681342A}"/>
              </a:ext>
            </a:extLst>
          </p:cNvPr>
          <p:cNvSpPr/>
          <p:nvPr/>
        </p:nvSpPr>
        <p:spPr>
          <a:xfrm rot="13751319">
            <a:off x="7798362" y="-1143488"/>
            <a:ext cx="680130" cy="2924851"/>
          </a:xfrm>
          <a:prstGeom prst="round2SameRect">
            <a:avLst>
              <a:gd name="adj1" fmla="val 50000"/>
              <a:gd name="adj2" fmla="val 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8" name="Persegi: Sudut Atas Lengkung 7">
            <a:extLst>
              <a:ext uri="{FF2B5EF4-FFF2-40B4-BE49-F238E27FC236}">
                <a16:creationId xmlns:a16="http://schemas.microsoft.com/office/drawing/2014/main" id="{16F8E09C-78A4-9FC6-0306-B138CEBAF577}"/>
              </a:ext>
            </a:extLst>
          </p:cNvPr>
          <p:cNvSpPr/>
          <p:nvPr/>
        </p:nvSpPr>
        <p:spPr>
          <a:xfrm rot="7964752">
            <a:off x="9114435" y="-1476946"/>
            <a:ext cx="661446" cy="6567158"/>
          </a:xfrm>
          <a:prstGeom prst="round2SameRect">
            <a:avLst>
              <a:gd name="adj1" fmla="val 50000"/>
              <a:gd name="adj2" fmla="val 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Persegi: Sudut Atas Lengkung 16">
            <a:extLst>
              <a:ext uri="{FF2B5EF4-FFF2-40B4-BE49-F238E27FC236}">
                <a16:creationId xmlns:a16="http://schemas.microsoft.com/office/drawing/2014/main" id="{30794D20-B161-6A8E-37F9-8563D4D628A4}"/>
              </a:ext>
            </a:extLst>
          </p:cNvPr>
          <p:cNvSpPr/>
          <p:nvPr/>
        </p:nvSpPr>
        <p:spPr>
          <a:xfrm rot="3045688">
            <a:off x="5259722" y="4397928"/>
            <a:ext cx="578127" cy="3488570"/>
          </a:xfrm>
          <a:prstGeom prst="round2SameRect">
            <a:avLst>
              <a:gd name="adj1" fmla="val 50000"/>
              <a:gd name="adj2" fmla="val 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21" name="Persegi: Sudut Atas Lengkung 20">
            <a:extLst>
              <a:ext uri="{FF2B5EF4-FFF2-40B4-BE49-F238E27FC236}">
                <a16:creationId xmlns:a16="http://schemas.microsoft.com/office/drawing/2014/main" id="{C9A7D1D8-BC0B-8428-5E9B-C94BC5E22944}"/>
              </a:ext>
            </a:extLst>
          </p:cNvPr>
          <p:cNvSpPr/>
          <p:nvPr/>
        </p:nvSpPr>
        <p:spPr>
          <a:xfrm rot="18653387">
            <a:off x="8085669" y="2870745"/>
            <a:ext cx="855734" cy="5444835"/>
          </a:xfrm>
          <a:prstGeom prst="round2SameRect">
            <a:avLst>
              <a:gd name="adj1" fmla="val 50000"/>
              <a:gd name="adj2" fmla="val 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Kotak Teks 30">
            <a:extLst>
              <a:ext uri="{FF2B5EF4-FFF2-40B4-BE49-F238E27FC236}">
                <a16:creationId xmlns:a16="http://schemas.microsoft.com/office/drawing/2014/main" id="{763DD154-6248-813D-62C5-EF4531DB1EE7}"/>
              </a:ext>
            </a:extLst>
          </p:cNvPr>
          <p:cNvSpPr txBox="1"/>
          <p:nvPr/>
        </p:nvSpPr>
        <p:spPr>
          <a:xfrm>
            <a:off x="988178" y="1722715"/>
            <a:ext cx="5356806" cy="1938992"/>
          </a:xfrm>
          <a:prstGeom prst="rect">
            <a:avLst/>
          </a:prstGeom>
          <a:noFill/>
        </p:spPr>
        <p:txBody>
          <a:bodyPr wrap="square">
            <a:spAutoFit/>
          </a:bodyPr>
          <a:lstStyle/>
          <a:p>
            <a:r>
              <a:rPr lang="en-US" sz="6000" b="1" dirty="0">
                <a:solidFill>
                  <a:schemeClr val="bg1"/>
                </a:solidFill>
                <a:latin typeface="+mj-lt"/>
              </a:rPr>
              <a:t>Thanks</a:t>
            </a:r>
            <a:r>
              <a:rPr lang="id-ID" sz="6000" b="1" dirty="0">
                <a:solidFill>
                  <a:schemeClr val="bg1"/>
                </a:solidFill>
                <a:latin typeface="+mj-lt"/>
              </a:rPr>
              <a:t> </a:t>
            </a:r>
            <a:r>
              <a:rPr lang="en-US" sz="6000" b="1" dirty="0">
                <a:solidFill>
                  <a:schemeClr val="bg1"/>
                </a:solidFill>
                <a:latin typeface="+mj-lt"/>
              </a:rPr>
              <a:t>For </a:t>
            </a:r>
          </a:p>
          <a:p>
            <a:r>
              <a:rPr lang="en-US" sz="6000" b="1" dirty="0">
                <a:solidFill>
                  <a:schemeClr val="accent4"/>
                </a:solidFill>
                <a:latin typeface="+mj-lt"/>
              </a:rPr>
              <a:t>Attention</a:t>
            </a:r>
          </a:p>
        </p:txBody>
      </p:sp>
      <p:sp>
        <p:nvSpPr>
          <p:cNvPr id="2" name="Persegi Panjang 37">
            <a:extLst>
              <a:ext uri="{FF2B5EF4-FFF2-40B4-BE49-F238E27FC236}">
                <a16:creationId xmlns:a16="http://schemas.microsoft.com/office/drawing/2014/main" id="{0F026A66-1EC7-AD44-4DA3-7856F02B3294}"/>
              </a:ext>
            </a:extLst>
          </p:cNvPr>
          <p:cNvSpPr/>
          <p:nvPr/>
        </p:nvSpPr>
        <p:spPr>
          <a:xfrm>
            <a:off x="1027703" y="4889064"/>
            <a:ext cx="1989647" cy="246221"/>
          </a:xfrm>
          <a:prstGeom prst="rect">
            <a:avLst/>
          </a:prstGeom>
          <a:noFill/>
        </p:spPr>
        <p:txBody>
          <a:bodyPr wrap="none" lIns="91440" tIns="45720" rIns="91440" bIns="45720">
            <a:spAutoFit/>
          </a:bodyPr>
          <a:lstStyle/>
          <a:p>
            <a:r>
              <a:rPr lang="en-US" sz="1000" dirty="0">
                <a:ln w="0"/>
                <a:solidFill>
                  <a:schemeClr val="bg1"/>
                </a:solidFill>
                <a:latin typeface="+mj-lt"/>
              </a:rPr>
              <a:t>www.learaneducation.com</a:t>
            </a:r>
            <a:endParaRPr lang="id-ID" sz="1000" cap="none" spc="0" dirty="0">
              <a:ln w="0"/>
              <a:solidFill>
                <a:schemeClr val="bg1"/>
              </a:solidFill>
              <a:latin typeface="+mj-lt"/>
            </a:endParaRPr>
          </a:p>
        </p:txBody>
      </p:sp>
      <p:sp>
        <p:nvSpPr>
          <p:cNvPr id="3" name="Bagan Alur: Pemberhenti 38">
            <a:extLst>
              <a:ext uri="{FF2B5EF4-FFF2-40B4-BE49-F238E27FC236}">
                <a16:creationId xmlns:a16="http://schemas.microsoft.com/office/drawing/2014/main" id="{EDD07292-A3CD-CAE9-4153-2E6766CEA431}"/>
              </a:ext>
            </a:extLst>
          </p:cNvPr>
          <p:cNvSpPr/>
          <p:nvPr/>
        </p:nvSpPr>
        <p:spPr>
          <a:xfrm>
            <a:off x="1068676" y="4046940"/>
            <a:ext cx="1531494" cy="443262"/>
          </a:xfrm>
          <a:prstGeom prst="roundRect">
            <a:avLst>
              <a:gd name="adj" fmla="val 50000"/>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ID" dirty="0"/>
          </a:p>
        </p:txBody>
      </p:sp>
      <p:sp>
        <p:nvSpPr>
          <p:cNvPr id="6" name="Persegi Panjang 39">
            <a:extLst>
              <a:ext uri="{FF2B5EF4-FFF2-40B4-BE49-F238E27FC236}">
                <a16:creationId xmlns:a16="http://schemas.microsoft.com/office/drawing/2014/main" id="{B12DCB1B-055B-F6B4-17B6-99295C0F0F9F}"/>
              </a:ext>
            </a:extLst>
          </p:cNvPr>
          <p:cNvSpPr/>
          <p:nvPr/>
        </p:nvSpPr>
        <p:spPr>
          <a:xfrm>
            <a:off x="1225923" y="4130072"/>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10" name="Picture Placeholder 9">
            <a:extLst>
              <a:ext uri="{FF2B5EF4-FFF2-40B4-BE49-F238E27FC236}">
                <a16:creationId xmlns:a16="http://schemas.microsoft.com/office/drawing/2014/main" id="{3861F297-CBC8-412D-CAC1-30E8DD4A2D81}"/>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2227347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ersegi Panjang: Sudut Lengkung 6">
            <a:extLst>
              <a:ext uri="{FF2B5EF4-FFF2-40B4-BE49-F238E27FC236}">
                <a16:creationId xmlns:a16="http://schemas.microsoft.com/office/drawing/2014/main" id="{9142DB30-CC53-70DB-5AC8-5B793F29C3B3}"/>
              </a:ext>
            </a:extLst>
          </p:cNvPr>
          <p:cNvSpPr/>
          <p:nvPr/>
        </p:nvSpPr>
        <p:spPr>
          <a:xfrm>
            <a:off x="9398833" y="5932437"/>
            <a:ext cx="2218544" cy="4916774"/>
          </a:xfrm>
          <a:prstGeom prst="round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Kotak Teks 2">
            <a:extLst>
              <a:ext uri="{FF2B5EF4-FFF2-40B4-BE49-F238E27FC236}">
                <a16:creationId xmlns:a16="http://schemas.microsoft.com/office/drawing/2014/main" id="{59329084-CE3A-D53E-D6C1-02DEF5909D20}"/>
              </a:ext>
            </a:extLst>
          </p:cNvPr>
          <p:cNvSpPr txBox="1"/>
          <p:nvPr/>
        </p:nvSpPr>
        <p:spPr>
          <a:xfrm>
            <a:off x="1068676" y="962821"/>
            <a:ext cx="4705662" cy="2123658"/>
          </a:xfrm>
          <a:prstGeom prst="rect">
            <a:avLst/>
          </a:prstGeom>
          <a:noFill/>
        </p:spPr>
        <p:txBody>
          <a:bodyPr wrap="square">
            <a:spAutoFit/>
          </a:bodyPr>
          <a:lstStyle/>
          <a:p>
            <a:r>
              <a:rPr lang="en-US" sz="4400" b="1" dirty="0">
                <a:solidFill>
                  <a:schemeClr val="accent1"/>
                </a:solidFill>
                <a:latin typeface="+mj-lt"/>
              </a:rPr>
              <a:t>A Guide to Understanding </a:t>
            </a:r>
            <a:r>
              <a:rPr lang="en-US" sz="4400" b="1" dirty="0">
                <a:solidFill>
                  <a:schemeClr val="accent5"/>
                </a:solidFill>
                <a:latin typeface="+mj-lt"/>
              </a:rPr>
              <a:t>How We Learn</a:t>
            </a:r>
            <a:endParaRPr lang="en-ID" sz="4400" b="1" dirty="0">
              <a:solidFill>
                <a:schemeClr val="accent5"/>
              </a:solidFill>
              <a:latin typeface="+mj-lt"/>
            </a:endParaRPr>
          </a:p>
        </p:txBody>
      </p:sp>
      <p:sp>
        <p:nvSpPr>
          <p:cNvPr id="5" name="Kotak Teks 4">
            <a:extLst>
              <a:ext uri="{FF2B5EF4-FFF2-40B4-BE49-F238E27FC236}">
                <a16:creationId xmlns:a16="http://schemas.microsoft.com/office/drawing/2014/main" id="{EC36498E-4207-C266-71CB-1C9D60F7095F}"/>
              </a:ext>
            </a:extLst>
          </p:cNvPr>
          <p:cNvSpPr txBox="1"/>
          <p:nvPr/>
        </p:nvSpPr>
        <p:spPr>
          <a:xfrm>
            <a:off x="1068676" y="3387160"/>
            <a:ext cx="2904344" cy="369332"/>
          </a:xfrm>
          <a:prstGeom prst="rect">
            <a:avLst/>
          </a:prstGeom>
          <a:noFill/>
        </p:spPr>
        <p:txBody>
          <a:bodyPr wrap="square">
            <a:spAutoFit/>
          </a:bodyPr>
          <a:lstStyle/>
          <a:p>
            <a:r>
              <a:rPr lang="en-ID" b="1" dirty="0">
                <a:solidFill>
                  <a:schemeClr val="accent4"/>
                </a:solidFill>
              </a:rPr>
              <a:t>Define "Learning Style"</a:t>
            </a:r>
          </a:p>
        </p:txBody>
      </p:sp>
      <p:sp>
        <p:nvSpPr>
          <p:cNvPr id="10" name="Kotak Teks 9">
            <a:extLst>
              <a:ext uri="{FF2B5EF4-FFF2-40B4-BE49-F238E27FC236}">
                <a16:creationId xmlns:a16="http://schemas.microsoft.com/office/drawing/2014/main" id="{BEBC41B6-F5D0-10B8-15CC-67408EE3530D}"/>
              </a:ext>
            </a:extLst>
          </p:cNvPr>
          <p:cNvSpPr txBox="1"/>
          <p:nvPr/>
        </p:nvSpPr>
        <p:spPr>
          <a:xfrm>
            <a:off x="1068676" y="3898482"/>
            <a:ext cx="4948002" cy="1221616"/>
          </a:xfrm>
          <a:prstGeom prst="rect">
            <a:avLst/>
          </a:prstGeom>
          <a:noFill/>
        </p:spPr>
        <p:txBody>
          <a:bodyPr wrap="square">
            <a:spAutoFit/>
          </a:bodyPr>
          <a:lstStyle/>
          <a:p>
            <a:pPr>
              <a:lnSpc>
                <a:spcPct val="150000"/>
              </a:lnSpc>
            </a:pPr>
            <a:r>
              <a:rPr lang="en-ID" sz="1000" b="0" i="0" dirty="0">
                <a:solidFill>
                  <a:srgbClr val="000000"/>
                </a:solidFill>
                <a:effectLst/>
              </a:rPr>
              <a:t>"Lorem ipsum </a:t>
            </a:r>
            <a:r>
              <a:rPr lang="en-ID" sz="1000" b="0" i="0" dirty="0" err="1">
                <a:solidFill>
                  <a:srgbClr val="000000"/>
                </a:solidFill>
                <a:effectLst/>
              </a:rPr>
              <a:t>dolor</a:t>
            </a:r>
            <a:r>
              <a:rPr lang="en-ID" sz="1000" b="0" i="0" dirty="0">
                <a:solidFill>
                  <a:srgbClr val="000000"/>
                </a:solidFill>
                <a:effectLst/>
              </a:rPr>
              <a:t> sit </a:t>
            </a:r>
            <a:r>
              <a:rPr lang="en-ID" sz="1000" b="0" i="0" dirty="0" err="1">
                <a:solidFill>
                  <a:srgbClr val="000000"/>
                </a:solidFill>
                <a:effectLst/>
              </a:rPr>
              <a:t>amet</a:t>
            </a:r>
            <a:r>
              <a:rPr lang="en-ID" sz="1000" b="0" i="0" dirty="0">
                <a:solidFill>
                  <a:srgbClr val="000000"/>
                </a:solidFill>
                <a:effectLst/>
              </a:rPr>
              <a:t>, </a:t>
            </a:r>
            <a:r>
              <a:rPr lang="en-ID" sz="1000" b="0" i="0" dirty="0" err="1">
                <a:solidFill>
                  <a:srgbClr val="000000"/>
                </a:solidFill>
                <a:effectLst/>
              </a:rPr>
              <a:t>consectetur</a:t>
            </a:r>
            <a:r>
              <a:rPr lang="en-ID" sz="1000" b="0" i="0" dirty="0">
                <a:solidFill>
                  <a:srgbClr val="000000"/>
                </a:solidFill>
                <a:effectLst/>
              </a:rPr>
              <a:t> </a:t>
            </a:r>
            <a:r>
              <a:rPr lang="en-ID" sz="1000" b="0" i="0" dirty="0" err="1">
                <a:solidFill>
                  <a:srgbClr val="000000"/>
                </a:solidFill>
                <a:effectLst/>
              </a:rPr>
              <a:t>adipiscing</a:t>
            </a:r>
            <a:r>
              <a:rPr lang="en-ID" sz="1000" b="0" i="0" dirty="0">
                <a:solidFill>
                  <a:srgbClr val="000000"/>
                </a:solidFill>
                <a:effectLst/>
              </a:rPr>
              <a:t> </a:t>
            </a:r>
            <a:r>
              <a:rPr lang="en-ID" sz="1000" b="0" i="0" dirty="0" err="1">
                <a:solidFill>
                  <a:srgbClr val="000000"/>
                </a:solidFill>
                <a:effectLst/>
              </a:rPr>
              <a:t>elit</a:t>
            </a:r>
            <a:r>
              <a:rPr lang="en-ID" sz="1000" b="0" i="0" dirty="0">
                <a:solidFill>
                  <a:srgbClr val="000000"/>
                </a:solidFill>
                <a:effectLst/>
              </a:rPr>
              <a:t>, </a:t>
            </a:r>
            <a:r>
              <a:rPr lang="en-ID" sz="1000" b="0" i="0" dirty="0" err="1">
                <a:solidFill>
                  <a:srgbClr val="000000"/>
                </a:solidFill>
                <a:effectLst/>
              </a:rPr>
              <a:t>sed</a:t>
            </a:r>
            <a:r>
              <a:rPr lang="en-ID" sz="1000" b="0" i="0" dirty="0">
                <a:solidFill>
                  <a:srgbClr val="000000"/>
                </a:solidFill>
                <a:effectLst/>
              </a:rPr>
              <a:t> do </a:t>
            </a:r>
            <a:r>
              <a:rPr lang="en-ID" sz="1000" b="0" i="0" dirty="0" err="1">
                <a:solidFill>
                  <a:srgbClr val="000000"/>
                </a:solidFill>
                <a:effectLst/>
              </a:rPr>
              <a:t>eiusmod</a:t>
            </a:r>
            <a:r>
              <a:rPr lang="en-ID" sz="1000" b="0" i="0" dirty="0">
                <a:solidFill>
                  <a:srgbClr val="000000"/>
                </a:solidFill>
                <a:effectLst/>
              </a:rPr>
              <a:t> </a:t>
            </a:r>
            <a:r>
              <a:rPr lang="en-ID" sz="1000" b="0" i="0" dirty="0" err="1">
                <a:solidFill>
                  <a:srgbClr val="000000"/>
                </a:solidFill>
                <a:effectLst/>
              </a:rPr>
              <a:t>tempor</a:t>
            </a:r>
            <a:r>
              <a:rPr lang="en-ID" sz="1000" b="0" i="0" dirty="0">
                <a:solidFill>
                  <a:srgbClr val="000000"/>
                </a:solidFill>
                <a:effectLst/>
              </a:rPr>
              <a:t> </a:t>
            </a:r>
            <a:r>
              <a:rPr lang="en-ID" sz="1000" b="0" i="0" dirty="0" err="1">
                <a:solidFill>
                  <a:srgbClr val="000000"/>
                </a:solidFill>
                <a:effectLst/>
              </a:rPr>
              <a:t>incididunt</a:t>
            </a:r>
            <a:r>
              <a:rPr lang="en-ID" sz="1000" b="0" i="0" dirty="0">
                <a:solidFill>
                  <a:srgbClr val="000000"/>
                </a:solidFill>
                <a:effectLst/>
              </a:rPr>
              <a:t> </a:t>
            </a:r>
            <a:r>
              <a:rPr lang="en-ID" sz="1000" b="0" i="0" dirty="0" err="1">
                <a:solidFill>
                  <a:srgbClr val="000000"/>
                </a:solidFill>
                <a:effectLst/>
              </a:rPr>
              <a:t>ut</a:t>
            </a:r>
            <a:r>
              <a:rPr lang="en-ID" sz="1000" b="0" i="0" dirty="0">
                <a:solidFill>
                  <a:srgbClr val="000000"/>
                </a:solidFill>
                <a:effectLst/>
              </a:rPr>
              <a:t> labore et dolore magna </a:t>
            </a:r>
            <a:r>
              <a:rPr lang="en-ID" sz="1000" b="0" i="0" dirty="0" err="1">
                <a:solidFill>
                  <a:srgbClr val="000000"/>
                </a:solidFill>
                <a:effectLst/>
              </a:rPr>
              <a:t>aliqua</a:t>
            </a:r>
            <a:r>
              <a:rPr lang="en-ID" sz="1000" b="0" i="0" dirty="0">
                <a:solidFill>
                  <a:srgbClr val="000000"/>
                </a:solidFill>
                <a:effectLst/>
              </a:rPr>
              <a:t>. Ut </a:t>
            </a:r>
            <a:r>
              <a:rPr lang="en-ID" sz="1000" b="0" i="0" dirty="0" err="1">
                <a:solidFill>
                  <a:srgbClr val="000000"/>
                </a:solidFill>
                <a:effectLst/>
              </a:rPr>
              <a:t>enim</a:t>
            </a:r>
            <a:r>
              <a:rPr lang="en-ID" sz="1000" b="0" i="0" dirty="0">
                <a:solidFill>
                  <a:srgbClr val="000000"/>
                </a:solidFill>
                <a:effectLst/>
              </a:rPr>
              <a:t> ad minim </a:t>
            </a:r>
            <a:r>
              <a:rPr lang="en-ID" sz="1000" b="0" i="0" dirty="0" err="1">
                <a:solidFill>
                  <a:srgbClr val="000000"/>
                </a:solidFill>
                <a:effectLst/>
              </a:rPr>
              <a:t>veniam</a:t>
            </a:r>
            <a:r>
              <a:rPr lang="en-ID" sz="1000" b="0" i="0" dirty="0">
                <a:solidFill>
                  <a:srgbClr val="000000"/>
                </a:solidFill>
                <a:effectLst/>
              </a:rPr>
              <a:t>, </a:t>
            </a:r>
            <a:r>
              <a:rPr lang="en-ID" sz="1000" b="0" i="0" dirty="0" err="1">
                <a:solidFill>
                  <a:srgbClr val="000000"/>
                </a:solidFill>
                <a:effectLst/>
              </a:rPr>
              <a:t>quis</a:t>
            </a:r>
            <a:r>
              <a:rPr lang="en-ID" sz="1000" b="0" i="0" dirty="0">
                <a:solidFill>
                  <a:srgbClr val="000000"/>
                </a:solidFill>
                <a:effectLst/>
              </a:rPr>
              <a:t> </a:t>
            </a:r>
            <a:r>
              <a:rPr lang="en-ID" sz="1000" b="0" i="0" dirty="0" err="1">
                <a:solidFill>
                  <a:srgbClr val="000000"/>
                </a:solidFill>
                <a:effectLst/>
              </a:rPr>
              <a:t>nostrud</a:t>
            </a:r>
            <a:r>
              <a:rPr lang="en-ID" sz="1000" b="0" i="0" dirty="0">
                <a:solidFill>
                  <a:srgbClr val="000000"/>
                </a:solidFill>
                <a:effectLst/>
              </a:rPr>
              <a:t> exercitation </a:t>
            </a:r>
            <a:r>
              <a:rPr lang="en-ID" sz="1000" b="0" i="0" dirty="0" err="1">
                <a:solidFill>
                  <a:srgbClr val="000000"/>
                </a:solidFill>
                <a:effectLst/>
              </a:rPr>
              <a:t>ullamco</a:t>
            </a:r>
            <a:r>
              <a:rPr lang="en-ID" sz="1000" b="0" i="0" dirty="0">
                <a:solidFill>
                  <a:srgbClr val="000000"/>
                </a:solidFill>
                <a:effectLst/>
              </a:rPr>
              <a:t> </a:t>
            </a:r>
            <a:r>
              <a:rPr lang="en-ID" sz="1000" b="0" i="0" dirty="0" err="1">
                <a:solidFill>
                  <a:srgbClr val="000000"/>
                </a:solidFill>
                <a:effectLst/>
              </a:rPr>
              <a:t>laboris</a:t>
            </a:r>
            <a:r>
              <a:rPr lang="en-ID" sz="1000" b="0" i="0" dirty="0">
                <a:solidFill>
                  <a:srgbClr val="000000"/>
                </a:solidFill>
                <a:effectLst/>
              </a:rPr>
              <a:t> nisi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aliquip</a:t>
            </a:r>
            <a:r>
              <a:rPr lang="en-ID" sz="1000" b="0" i="0" dirty="0">
                <a:solidFill>
                  <a:srgbClr val="000000"/>
                </a:solidFill>
                <a:effectLst/>
              </a:rPr>
              <a:t> ex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commodo</a:t>
            </a:r>
            <a:r>
              <a:rPr lang="en-ID" sz="1000" b="0" i="0" dirty="0">
                <a:solidFill>
                  <a:srgbClr val="000000"/>
                </a:solidFill>
                <a:effectLst/>
              </a:rPr>
              <a:t> </a:t>
            </a:r>
            <a:r>
              <a:rPr lang="en-ID" sz="1000" b="0" i="0" dirty="0" err="1">
                <a:solidFill>
                  <a:srgbClr val="000000"/>
                </a:solidFill>
                <a:effectLst/>
              </a:rPr>
              <a:t>consequat</a:t>
            </a:r>
            <a:r>
              <a:rPr lang="en-ID" sz="1000" b="0" i="0" dirty="0">
                <a:solidFill>
                  <a:srgbClr val="000000"/>
                </a:solidFill>
                <a:effectLst/>
              </a:rPr>
              <a:t>. Duis </a:t>
            </a:r>
            <a:r>
              <a:rPr lang="en-ID" sz="1000" b="0" i="0" dirty="0" err="1">
                <a:solidFill>
                  <a:srgbClr val="000000"/>
                </a:solidFill>
                <a:effectLst/>
              </a:rPr>
              <a:t>aute</a:t>
            </a:r>
            <a:r>
              <a:rPr lang="en-ID" sz="1000" b="0" i="0" dirty="0">
                <a:solidFill>
                  <a:srgbClr val="000000"/>
                </a:solidFill>
                <a:effectLst/>
              </a:rPr>
              <a:t> </a:t>
            </a:r>
            <a:r>
              <a:rPr lang="en-ID" sz="1000" b="0" i="0" dirty="0" err="1">
                <a:solidFill>
                  <a:srgbClr val="000000"/>
                </a:solidFill>
                <a:effectLst/>
              </a:rPr>
              <a:t>irure</a:t>
            </a:r>
            <a:r>
              <a:rPr lang="en-ID" sz="1000" b="0" i="0" dirty="0">
                <a:solidFill>
                  <a:srgbClr val="000000"/>
                </a:solidFill>
                <a:effectLst/>
              </a:rPr>
              <a:t> </a:t>
            </a:r>
            <a:r>
              <a:rPr lang="en-ID" sz="1000" b="0" i="0" dirty="0" err="1">
                <a:solidFill>
                  <a:srgbClr val="000000"/>
                </a:solidFill>
                <a:effectLst/>
              </a:rPr>
              <a:t>dolor</a:t>
            </a:r>
            <a:r>
              <a:rPr lang="en-ID" sz="1000" b="0" i="0" dirty="0">
                <a:solidFill>
                  <a:srgbClr val="000000"/>
                </a:solidFill>
                <a:effectLst/>
              </a:rPr>
              <a:t> in </a:t>
            </a:r>
            <a:r>
              <a:rPr lang="en-ID" sz="1000" b="0" i="0" dirty="0" err="1">
                <a:solidFill>
                  <a:srgbClr val="000000"/>
                </a:solidFill>
                <a:effectLst/>
              </a:rPr>
              <a:t>reprehenderit</a:t>
            </a:r>
            <a:r>
              <a:rPr lang="en-ID" sz="1000" b="0" i="0" dirty="0">
                <a:solidFill>
                  <a:srgbClr val="000000"/>
                </a:solidFill>
                <a:effectLst/>
              </a:rPr>
              <a:t> in </a:t>
            </a:r>
            <a:r>
              <a:rPr lang="en-ID" sz="1000" b="0" i="0" dirty="0" err="1">
                <a:solidFill>
                  <a:srgbClr val="000000"/>
                </a:solidFill>
                <a:effectLst/>
              </a:rPr>
              <a:t>voluptate</a:t>
            </a:r>
            <a:r>
              <a:rPr lang="en-ID" sz="1000" b="0" i="0" dirty="0">
                <a:solidFill>
                  <a:srgbClr val="000000"/>
                </a:solidFill>
                <a:effectLst/>
              </a:rPr>
              <a:t> </a:t>
            </a:r>
            <a:r>
              <a:rPr lang="en-ID" sz="1000" b="0" i="0" dirty="0" err="1">
                <a:solidFill>
                  <a:srgbClr val="000000"/>
                </a:solidFill>
                <a:effectLst/>
              </a:rPr>
              <a:t>velit</a:t>
            </a:r>
            <a:r>
              <a:rPr lang="en-ID" sz="1000" b="0" i="0" dirty="0">
                <a:solidFill>
                  <a:srgbClr val="000000"/>
                </a:solidFill>
                <a:effectLst/>
              </a:rPr>
              <a:t> </a:t>
            </a:r>
            <a:r>
              <a:rPr lang="en-ID" sz="1000" b="0" i="0" dirty="0" err="1">
                <a:solidFill>
                  <a:srgbClr val="000000"/>
                </a:solidFill>
                <a:effectLst/>
              </a:rPr>
              <a:t>esse</a:t>
            </a:r>
            <a:r>
              <a:rPr lang="en-ID" sz="1000" b="0" i="0" dirty="0">
                <a:solidFill>
                  <a:srgbClr val="000000"/>
                </a:solidFill>
                <a:effectLst/>
              </a:rPr>
              <a:t> </a:t>
            </a:r>
            <a:r>
              <a:rPr lang="en-ID" sz="1000" b="0" i="0" dirty="0" err="1">
                <a:solidFill>
                  <a:srgbClr val="000000"/>
                </a:solidFill>
                <a:effectLst/>
              </a:rPr>
              <a:t>cillum</a:t>
            </a:r>
            <a:r>
              <a:rPr lang="en-ID" sz="1000" b="0" i="0" dirty="0">
                <a:solidFill>
                  <a:srgbClr val="000000"/>
                </a:solidFill>
                <a:effectLst/>
              </a:rPr>
              <a:t> dolore </a:t>
            </a:r>
            <a:r>
              <a:rPr lang="en-ID" sz="1000" b="0" i="0" dirty="0" err="1">
                <a:solidFill>
                  <a:srgbClr val="000000"/>
                </a:solidFill>
                <a:effectLst/>
              </a:rPr>
              <a:t>eu</a:t>
            </a:r>
            <a:r>
              <a:rPr lang="en-ID" sz="1000" b="0" i="0" dirty="0">
                <a:solidFill>
                  <a:srgbClr val="000000"/>
                </a:solidFill>
                <a:effectLst/>
              </a:rPr>
              <a:t> </a:t>
            </a:r>
            <a:r>
              <a:rPr lang="en-ID" sz="1000" b="0" i="0" dirty="0" err="1">
                <a:solidFill>
                  <a:srgbClr val="000000"/>
                </a:solidFill>
                <a:effectLst/>
              </a:rPr>
              <a:t>fugiat</a:t>
            </a:r>
            <a:r>
              <a:rPr lang="en-ID" sz="1000" b="0" i="0" dirty="0">
                <a:solidFill>
                  <a:srgbClr val="000000"/>
                </a:solidFill>
                <a:effectLst/>
              </a:rPr>
              <a:t> </a:t>
            </a:r>
            <a:r>
              <a:rPr lang="en-ID" sz="1000" b="0" i="0" dirty="0" err="1">
                <a:solidFill>
                  <a:srgbClr val="000000"/>
                </a:solidFill>
                <a:effectLst/>
              </a:rPr>
              <a:t>nulla</a:t>
            </a:r>
            <a:r>
              <a:rPr lang="en-ID" sz="1000" b="0" i="0" dirty="0">
                <a:solidFill>
                  <a:srgbClr val="000000"/>
                </a:solidFill>
                <a:effectLst/>
              </a:rPr>
              <a:t> </a:t>
            </a:r>
            <a:r>
              <a:rPr lang="en-ID" sz="1000" b="0" i="0" dirty="0" err="1">
                <a:solidFill>
                  <a:srgbClr val="000000"/>
                </a:solidFill>
                <a:effectLst/>
              </a:rPr>
              <a:t>pariatur</a:t>
            </a:r>
            <a:r>
              <a:rPr lang="en-ID" sz="1000" b="0" i="0" dirty="0">
                <a:solidFill>
                  <a:srgbClr val="000000"/>
                </a:solidFill>
                <a:effectLst/>
              </a:rPr>
              <a:t>. </a:t>
            </a:r>
            <a:r>
              <a:rPr lang="en-ID" sz="1000" b="0" i="0" dirty="0" err="1">
                <a:solidFill>
                  <a:srgbClr val="000000"/>
                </a:solidFill>
                <a:effectLst/>
              </a:rPr>
              <a:t>Excepteur</a:t>
            </a:r>
            <a:r>
              <a:rPr lang="en-ID" sz="1000" b="0" i="0" dirty="0">
                <a:solidFill>
                  <a:srgbClr val="000000"/>
                </a:solidFill>
                <a:effectLst/>
              </a:rPr>
              <a:t> </a:t>
            </a:r>
            <a:r>
              <a:rPr lang="en-ID" sz="1000" b="0" i="0" dirty="0" err="1">
                <a:solidFill>
                  <a:srgbClr val="000000"/>
                </a:solidFill>
                <a:effectLst/>
              </a:rPr>
              <a:t>sint</a:t>
            </a:r>
            <a:r>
              <a:rPr lang="en-ID" sz="1000" b="0" i="0" dirty="0">
                <a:solidFill>
                  <a:srgbClr val="000000"/>
                </a:solidFill>
                <a:effectLst/>
              </a:rPr>
              <a:t> </a:t>
            </a:r>
            <a:r>
              <a:rPr lang="en-ID" sz="1000" b="0" i="0" dirty="0" err="1">
                <a:solidFill>
                  <a:srgbClr val="000000"/>
                </a:solidFill>
                <a:effectLst/>
              </a:rPr>
              <a:t>occaecat</a:t>
            </a:r>
            <a:endParaRPr lang="en-ID" sz="1000" dirty="0"/>
          </a:p>
        </p:txBody>
      </p:sp>
      <p:grpSp>
        <p:nvGrpSpPr>
          <p:cNvPr id="2" name="Group 1">
            <a:extLst>
              <a:ext uri="{FF2B5EF4-FFF2-40B4-BE49-F238E27FC236}">
                <a16:creationId xmlns:a16="http://schemas.microsoft.com/office/drawing/2014/main" id="{45361370-3749-27BF-4183-EDFFE45C1FD6}"/>
              </a:ext>
            </a:extLst>
          </p:cNvPr>
          <p:cNvGrpSpPr/>
          <p:nvPr/>
        </p:nvGrpSpPr>
        <p:grpSpPr>
          <a:xfrm>
            <a:off x="1068676" y="5481519"/>
            <a:ext cx="1531494" cy="413660"/>
            <a:chOff x="1068676" y="5321468"/>
            <a:chExt cx="1531494" cy="413660"/>
          </a:xfrm>
        </p:grpSpPr>
        <p:sp>
          <p:nvSpPr>
            <p:cNvPr id="14" name="Bagan Alur: Pemberhenti 13">
              <a:extLst>
                <a:ext uri="{FF2B5EF4-FFF2-40B4-BE49-F238E27FC236}">
                  <a16:creationId xmlns:a16="http://schemas.microsoft.com/office/drawing/2014/main" id="{36925213-FA67-5CE3-6AB9-2FA71D8EB5BC}"/>
                </a:ext>
              </a:extLst>
            </p:cNvPr>
            <p:cNvSpPr/>
            <p:nvPr/>
          </p:nvSpPr>
          <p:spPr>
            <a:xfrm>
              <a:off x="1068676" y="5321468"/>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Persegi Panjang 18">
              <a:extLst>
                <a:ext uri="{FF2B5EF4-FFF2-40B4-BE49-F238E27FC236}">
                  <a16:creationId xmlns:a16="http://schemas.microsoft.com/office/drawing/2014/main" id="{CB837D19-F289-F3CF-5311-4CA8586C669E}"/>
                </a:ext>
              </a:extLst>
            </p:cNvPr>
            <p:cNvSpPr/>
            <p:nvPr/>
          </p:nvSpPr>
          <p:spPr>
            <a:xfrm>
              <a:off x="1225923" y="5389799"/>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grpSp>
      <p:sp>
        <p:nvSpPr>
          <p:cNvPr id="6" name="Picture Placeholder 5">
            <a:extLst>
              <a:ext uri="{FF2B5EF4-FFF2-40B4-BE49-F238E27FC236}">
                <a16:creationId xmlns:a16="http://schemas.microsoft.com/office/drawing/2014/main" id="{CBF927D4-1D23-24EB-6EC4-823E665BC846}"/>
              </a:ext>
            </a:extLst>
          </p:cNvPr>
          <p:cNvSpPr>
            <a:spLocks noGrp="1"/>
          </p:cNvSpPr>
          <p:nvPr>
            <p:ph type="pic" sz="quarter" idx="10"/>
          </p:nvPr>
        </p:nvSpPr>
        <p:spPr/>
        <p:txBody>
          <a:bodyPr/>
          <a:lstStyle/>
          <a:p>
            <a:endParaRPr lang="en-US"/>
          </a:p>
        </p:txBody>
      </p:sp>
      <p:sp>
        <p:nvSpPr>
          <p:cNvPr id="9" name="Picture Placeholder 8">
            <a:extLst>
              <a:ext uri="{FF2B5EF4-FFF2-40B4-BE49-F238E27FC236}">
                <a16:creationId xmlns:a16="http://schemas.microsoft.com/office/drawing/2014/main" id="{C857CB4F-CF8E-1B1D-3DF6-4D5ABCD612E3}"/>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2520213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Kotak Teks 2">
            <a:extLst>
              <a:ext uri="{FF2B5EF4-FFF2-40B4-BE49-F238E27FC236}">
                <a16:creationId xmlns:a16="http://schemas.microsoft.com/office/drawing/2014/main" id="{CDBE0156-D014-A68E-5CBD-2D76AF84A6E9}"/>
              </a:ext>
            </a:extLst>
          </p:cNvPr>
          <p:cNvSpPr txBox="1"/>
          <p:nvPr/>
        </p:nvSpPr>
        <p:spPr>
          <a:xfrm>
            <a:off x="737017" y="1240671"/>
            <a:ext cx="3505199" cy="2800767"/>
          </a:xfrm>
          <a:prstGeom prst="rect">
            <a:avLst/>
          </a:prstGeom>
          <a:noFill/>
        </p:spPr>
        <p:txBody>
          <a:bodyPr wrap="square">
            <a:spAutoFit/>
          </a:bodyPr>
          <a:lstStyle/>
          <a:p>
            <a:r>
              <a:rPr lang="en-US" sz="4400" b="1" dirty="0">
                <a:solidFill>
                  <a:schemeClr val="accent1"/>
                </a:solidFill>
                <a:latin typeface="+mj-lt"/>
              </a:rPr>
              <a:t>Visual, Auditory,  Kinesthetic </a:t>
            </a:r>
            <a:r>
              <a:rPr lang="en-US" sz="4400" b="1" dirty="0">
                <a:solidFill>
                  <a:schemeClr val="accent5"/>
                </a:solidFill>
                <a:latin typeface="+mj-lt"/>
              </a:rPr>
              <a:t>Methods</a:t>
            </a:r>
            <a:endParaRPr lang="en-ID" sz="4400" b="1" dirty="0">
              <a:solidFill>
                <a:schemeClr val="accent5"/>
              </a:solidFill>
              <a:latin typeface="+mj-lt"/>
            </a:endParaRPr>
          </a:p>
        </p:txBody>
      </p:sp>
      <p:sp>
        <p:nvSpPr>
          <p:cNvPr id="23" name="Kotak Teks 22">
            <a:extLst>
              <a:ext uri="{FF2B5EF4-FFF2-40B4-BE49-F238E27FC236}">
                <a16:creationId xmlns:a16="http://schemas.microsoft.com/office/drawing/2014/main" id="{A6564D18-540B-87F9-7E4D-8FB2E7683B25}"/>
              </a:ext>
            </a:extLst>
          </p:cNvPr>
          <p:cNvSpPr txBox="1"/>
          <p:nvPr/>
        </p:nvSpPr>
        <p:spPr>
          <a:xfrm>
            <a:off x="737017" y="4180364"/>
            <a:ext cx="3505199" cy="1220655"/>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r>
              <a:rPr lang="en-ID" sz="1000" b="0" i="0" dirty="0">
                <a:solidFill>
                  <a:srgbClr val="000000"/>
                </a:solidFill>
                <a:effectLst/>
              </a:rPr>
              <a:t> </a:t>
            </a:r>
            <a:r>
              <a:rPr lang="en-ID" sz="1000" b="0" i="0" dirty="0" err="1">
                <a:solidFill>
                  <a:srgbClr val="000000"/>
                </a:solidFill>
                <a:effectLst/>
              </a:rPr>
              <a:t>accusantium</a:t>
            </a:r>
            <a:r>
              <a:rPr lang="en-ID" sz="1000" b="0" i="0" dirty="0">
                <a:solidFill>
                  <a:srgbClr val="000000"/>
                </a:solidFill>
                <a:effectLst/>
              </a:rPr>
              <a:t> </a:t>
            </a:r>
            <a:r>
              <a:rPr lang="en-ID" sz="1000" b="0" i="0" dirty="0" err="1">
                <a:solidFill>
                  <a:srgbClr val="000000"/>
                </a:solidFill>
                <a:effectLst/>
              </a:rPr>
              <a:t>doloremque</a:t>
            </a:r>
            <a:r>
              <a:rPr lang="en-ID" sz="1000" b="0" i="0" dirty="0">
                <a:solidFill>
                  <a:srgbClr val="000000"/>
                </a:solidFill>
                <a:effectLst/>
              </a:rPr>
              <a:t> </a:t>
            </a:r>
            <a:r>
              <a:rPr lang="en-ID" sz="1000" b="0" i="0" dirty="0" err="1">
                <a:solidFill>
                  <a:srgbClr val="000000"/>
                </a:solidFill>
                <a:effectLst/>
              </a:rPr>
              <a:t>laudantium</a:t>
            </a:r>
            <a:r>
              <a:rPr lang="en-ID" sz="1000" b="0" i="0" dirty="0">
                <a:solidFill>
                  <a:srgbClr val="000000"/>
                </a:solidFill>
                <a:effectLst/>
              </a:rPr>
              <a:t>, </a:t>
            </a:r>
            <a:r>
              <a:rPr lang="en-ID" sz="1000" b="0" i="0" dirty="0" err="1">
                <a:solidFill>
                  <a:srgbClr val="000000"/>
                </a:solidFill>
                <a:effectLst/>
              </a:rPr>
              <a:t>totam</a:t>
            </a:r>
            <a:r>
              <a:rPr lang="en-ID" sz="1000" b="0" i="0" dirty="0">
                <a:solidFill>
                  <a:srgbClr val="000000"/>
                </a:solidFill>
                <a:effectLst/>
              </a:rPr>
              <a:t> rem </a:t>
            </a:r>
            <a:r>
              <a:rPr lang="en-ID" sz="1000" b="0" i="0" dirty="0" err="1">
                <a:solidFill>
                  <a:srgbClr val="000000"/>
                </a:solidFill>
                <a:effectLst/>
              </a:rPr>
              <a:t>aperiam</a:t>
            </a:r>
            <a:r>
              <a:rPr lang="en-ID" sz="1000" b="0" i="0" dirty="0">
                <a:solidFill>
                  <a:srgbClr val="000000"/>
                </a:solidFill>
                <a:effectLst/>
              </a:rPr>
              <a:t>, </a:t>
            </a:r>
            <a:r>
              <a:rPr lang="en-ID" sz="1000" b="0" i="0" dirty="0" err="1">
                <a:solidFill>
                  <a:srgbClr val="000000"/>
                </a:solidFill>
                <a:effectLst/>
              </a:rPr>
              <a:t>eaque</a:t>
            </a:r>
            <a:r>
              <a:rPr lang="en-ID" sz="1000" b="0" i="0" dirty="0">
                <a:solidFill>
                  <a:srgbClr val="000000"/>
                </a:solidFill>
                <a:effectLst/>
              </a:rPr>
              <a:t> </a:t>
            </a:r>
            <a:r>
              <a:rPr lang="en-ID" sz="1000" b="0" i="0" dirty="0" err="1">
                <a:solidFill>
                  <a:srgbClr val="000000"/>
                </a:solidFill>
                <a:effectLst/>
              </a:rPr>
              <a:t>ipsa</a:t>
            </a:r>
            <a:r>
              <a:rPr lang="en-ID" sz="1000" b="0" i="0" dirty="0">
                <a:solidFill>
                  <a:srgbClr val="000000"/>
                </a:solidFill>
                <a:effectLst/>
              </a:rPr>
              <a:t> </a:t>
            </a:r>
            <a:r>
              <a:rPr lang="en-ID" sz="1000" b="0" i="0" dirty="0" err="1">
                <a:solidFill>
                  <a:srgbClr val="000000"/>
                </a:solidFill>
                <a:effectLst/>
              </a:rPr>
              <a:t>quae</a:t>
            </a:r>
            <a:r>
              <a:rPr lang="en-ID" sz="1000" b="0" i="0" dirty="0">
                <a:solidFill>
                  <a:srgbClr val="000000"/>
                </a:solidFill>
                <a:effectLst/>
              </a:rPr>
              <a:t> ab </a:t>
            </a:r>
            <a:r>
              <a:rPr lang="en-ID" sz="1000" b="0" i="0" dirty="0" err="1">
                <a:solidFill>
                  <a:srgbClr val="000000"/>
                </a:solidFill>
                <a:effectLst/>
              </a:rPr>
              <a:t>illo</a:t>
            </a:r>
            <a:r>
              <a:rPr lang="en-ID" sz="1000" b="0" i="0" dirty="0">
                <a:solidFill>
                  <a:srgbClr val="000000"/>
                </a:solidFill>
                <a:effectLst/>
              </a:rPr>
              <a:t> </a:t>
            </a:r>
            <a:r>
              <a:rPr lang="en-ID" sz="1000" b="0" i="0" dirty="0" err="1">
                <a:solidFill>
                  <a:srgbClr val="000000"/>
                </a:solidFill>
                <a:effectLst/>
              </a:rPr>
              <a:t>inventore</a:t>
            </a:r>
            <a:r>
              <a:rPr lang="en-ID" sz="1000" b="0" i="0" dirty="0">
                <a:solidFill>
                  <a:srgbClr val="000000"/>
                </a:solidFill>
                <a:effectLst/>
              </a:rPr>
              <a:t> </a:t>
            </a:r>
            <a:r>
              <a:rPr lang="en-ID" sz="1000" b="0" i="0" dirty="0" err="1">
                <a:solidFill>
                  <a:srgbClr val="000000"/>
                </a:solidFill>
                <a:effectLst/>
              </a:rPr>
              <a:t>veritatis</a:t>
            </a:r>
            <a:r>
              <a:rPr lang="en-ID" sz="1000" b="0" i="0" dirty="0">
                <a:solidFill>
                  <a:srgbClr val="000000"/>
                </a:solidFill>
                <a:effectLst/>
              </a:rPr>
              <a:t> et quasi </a:t>
            </a:r>
            <a:r>
              <a:rPr lang="en-ID" sz="1000" b="0" i="0" dirty="0" err="1">
                <a:solidFill>
                  <a:srgbClr val="000000"/>
                </a:solidFill>
                <a:effectLst/>
              </a:rPr>
              <a:t>architecto</a:t>
            </a:r>
            <a:r>
              <a:rPr lang="en-ID" sz="1000" b="0" i="0" dirty="0">
                <a:solidFill>
                  <a:srgbClr val="000000"/>
                </a:solidFill>
                <a:effectLst/>
              </a:rPr>
              <a:t> beatae vitae dicta sunt </a:t>
            </a:r>
            <a:r>
              <a:rPr lang="en-ID" sz="1000" b="0" i="0" dirty="0" err="1">
                <a:solidFill>
                  <a:srgbClr val="000000"/>
                </a:solidFill>
                <a:effectLst/>
              </a:rPr>
              <a:t>explicabo</a:t>
            </a:r>
            <a:r>
              <a:rPr lang="en-ID" sz="1000" b="0" i="0" dirty="0">
                <a:solidFill>
                  <a:srgbClr val="000000"/>
                </a:solidFill>
                <a:effectLst/>
              </a:rPr>
              <a:t>. </a:t>
            </a:r>
            <a:endParaRPr lang="en-ID" sz="1000" dirty="0"/>
          </a:p>
        </p:txBody>
      </p:sp>
      <p:grpSp>
        <p:nvGrpSpPr>
          <p:cNvPr id="13" name="Group 12">
            <a:extLst>
              <a:ext uri="{FF2B5EF4-FFF2-40B4-BE49-F238E27FC236}">
                <a16:creationId xmlns:a16="http://schemas.microsoft.com/office/drawing/2014/main" id="{752FEC7D-CFF4-D812-7EA8-13CA826247F9}"/>
              </a:ext>
            </a:extLst>
          </p:cNvPr>
          <p:cNvGrpSpPr/>
          <p:nvPr/>
        </p:nvGrpSpPr>
        <p:grpSpPr>
          <a:xfrm>
            <a:off x="9039224" y="1366462"/>
            <a:ext cx="2223223" cy="867526"/>
            <a:chOff x="9010650" y="1240671"/>
            <a:chExt cx="2251798" cy="867526"/>
          </a:xfrm>
        </p:grpSpPr>
        <p:sp>
          <p:nvSpPr>
            <p:cNvPr id="10" name="Kotak Teks 2">
              <a:extLst>
                <a:ext uri="{FF2B5EF4-FFF2-40B4-BE49-F238E27FC236}">
                  <a16:creationId xmlns:a16="http://schemas.microsoft.com/office/drawing/2014/main" id="{FF32A2B1-02C0-B6E4-7CB2-A894B362D830}"/>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11" name="Kotak Teks 22">
              <a:extLst>
                <a:ext uri="{FF2B5EF4-FFF2-40B4-BE49-F238E27FC236}">
                  <a16:creationId xmlns:a16="http://schemas.microsoft.com/office/drawing/2014/main" id="{6010C516-CE12-81F9-E020-696A5139B58F}"/>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sp>
        <p:nvSpPr>
          <p:cNvPr id="12" name="Oval 11">
            <a:extLst>
              <a:ext uri="{FF2B5EF4-FFF2-40B4-BE49-F238E27FC236}">
                <a16:creationId xmlns:a16="http://schemas.microsoft.com/office/drawing/2014/main" id="{FE872672-42D4-4C33-F8F4-0098A45408A8}"/>
              </a:ext>
            </a:extLst>
          </p:cNvPr>
          <p:cNvSpPr/>
          <p:nvPr/>
        </p:nvSpPr>
        <p:spPr>
          <a:xfrm>
            <a:off x="7867650" y="1323975"/>
            <a:ext cx="952500" cy="952500"/>
          </a:xfrm>
          <a:prstGeom prst="ellipse">
            <a:avLst/>
          </a:prstGeom>
          <a:ln>
            <a:noFill/>
          </a:ln>
          <a:effectLst>
            <a:outerShdw blurRad="190500" sx="102000" sy="102000" algn="ct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 name="Group 15">
            <a:extLst>
              <a:ext uri="{FF2B5EF4-FFF2-40B4-BE49-F238E27FC236}">
                <a16:creationId xmlns:a16="http://schemas.microsoft.com/office/drawing/2014/main" id="{DCFFE2DF-72FE-2EF1-D7E6-1270395C645B}"/>
              </a:ext>
            </a:extLst>
          </p:cNvPr>
          <p:cNvGrpSpPr/>
          <p:nvPr/>
        </p:nvGrpSpPr>
        <p:grpSpPr>
          <a:xfrm>
            <a:off x="9039224" y="2995238"/>
            <a:ext cx="2223223" cy="867526"/>
            <a:chOff x="9010650" y="1240671"/>
            <a:chExt cx="2251798" cy="867526"/>
          </a:xfrm>
        </p:grpSpPr>
        <p:sp>
          <p:nvSpPr>
            <p:cNvPr id="18" name="Kotak Teks 2">
              <a:extLst>
                <a:ext uri="{FF2B5EF4-FFF2-40B4-BE49-F238E27FC236}">
                  <a16:creationId xmlns:a16="http://schemas.microsoft.com/office/drawing/2014/main" id="{FF635C95-D2FE-3EC0-690D-F680EFCE2507}"/>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19" name="Kotak Teks 22">
              <a:extLst>
                <a:ext uri="{FF2B5EF4-FFF2-40B4-BE49-F238E27FC236}">
                  <a16:creationId xmlns:a16="http://schemas.microsoft.com/office/drawing/2014/main" id="{04AC647A-D926-4349-0712-32D1E18AF9B0}"/>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sp>
        <p:nvSpPr>
          <p:cNvPr id="17" name="Oval 16">
            <a:extLst>
              <a:ext uri="{FF2B5EF4-FFF2-40B4-BE49-F238E27FC236}">
                <a16:creationId xmlns:a16="http://schemas.microsoft.com/office/drawing/2014/main" id="{B7CD39E2-D7EA-053C-379C-D2ABF1F4243C}"/>
              </a:ext>
            </a:extLst>
          </p:cNvPr>
          <p:cNvSpPr/>
          <p:nvPr/>
        </p:nvSpPr>
        <p:spPr>
          <a:xfrm>
            <a:off x="7867650" y="2952750"/>
            <a:ext cx="952500" cy="952500"/>
          </a:xfrm>
          <a:prstGeom prst="ellipse">
            <a:avLst/>
          </a:prstGeom>
          <a:ln>
            <a:noFill/>
          </a:ln>
          <a:effectLst>
            <a:outerShdw blurRad="190500" sx="102000" sy="102000" algn="ct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78F1DBFB-D797-A0D2-3629-3116F57C1914}"/>
              </a:ext>
            </a:extLst>
          </p:cNvPr>
          <p:cNvGrpSpPr/>
          <p:nvPr/>
        </p:nvGrpSpPr>
        <p:grpSpPr>
          <a:xfrm>
            <a:off x="9039224" y="4624012"/>
            <a:ext cx="2223223" cy="867526"/>
            <a:chOff x="9010650" y="1240671"/>
            <a:chExt cx="2251798" cy="867526"/>
          </a:xfrm>
        </p:grpSpPr>
        <p:sp>
          <p:nvSpPr>
            <p:cNvPr id="24" name="Kotak Teks 2">
              <a:extLst>
                <a:ext uri="{FF2B5EF4-FFF2-40B4-BE49-F238E27FC236}">
                  <a16:creationId xmlns:a16="http://schemas.microsoft.com/office/drawing/2014/main" id="{D5D31714-C631-3456-4665-C393062EBEE6}"/>
                </a:ext>
              </a:extLst>
            </p:cNvPr>
            <p:cNvSpPr txBox="1"/>
            <p:nvPr/>
          </p:nvSpPr>
          <p:spPr>
            <a:xfrm>
              <a:off x="9010650" y="1240671"/>
              <a:ext cx="2251798" cy="338554"/>
            </a:xfrm>
            <a:prstGeom prst="rect">
              <a:avLst/>
            </a:prstGeom>
            <a:noFill/>
          </p:spPr>
          <p:txBody>
            <a:bodyPr wrap="square">
              <a:spAutoFit/>
            </a:bodyPr>
            <a:lstStyle/>
            <a:p>
              <a:r>
                <a:rPr lang="id-ID" sz="1600" b="1" dirty="0" err="1">
                  <a:solidFill>
                    <a:schemeClr val="accent5"/>
                  </a:solidFill>
                  <a:latin typeface="+mj-lt"/>
                </a:rPr>
                <a:t>Option</a:t>
              </a:r>
              <a:r>
                <a:rPr lang="id-ID" sz="1600" b="1" dirty="0">
                  <a:solidFill>
                    <a:schemeClr val="accent5"/>
                  </a:solidFill>
                  <a:latin typeface="+mj-lt"/>
                </a:rPr>
                <a:t> Here</a:t>
              </a:r>
              <a:endParaRPr lang="en-ID" sz="1600" b="1" dirty="0">
                <a:solidFill>
                  <a:schemeClr val="accent5"/>
                </a:solidFill>
                <a:latin typeface="+mj-lt"/>
              </a:endParaRPr>
            </a:p>
          </p:txBody>
        </p:sp>
        <p:sp>
          <p:nvSpPr>
            <p:cNvPr id="25" name="Kotak Teks 22">
              <a:extLst>
                <a:ext uri="{FF2B5EF4-FFF2-40B4-BE49-F238E27FC236}">
                  <a16:creationId xmlns:a16="http://schemas.microsoft.com/office/drawing/2014/main" id="{907786EF-3756-1F2E-0A99-8C79D0A5394D}"/>
                </a:ext>
              </a:extLst>
            </p:cNvPr>
            <p:cNvSpPr txBox="1"/>
            <p:nvPr/>
          </p:nvSpPr>
          <p:spPr>
            <a:xfrm>
              <a:off x="9010650" y="1580039"/>
              <a:ext cx="2251798" cy="528158"/>
            </a:xfrm>
            <a:prstGeom prst="rect">
              <a:avLst/>
            </a:prstGeom>
            <a:noFill/>
          </p:spPr>
          <p:txBody>
            <a:bodyPr wrap="square">
              <a:spAutoFit/>
            </a:bodyPr>
            <a:lstStyle/>
            <a:p>
              <a:pPr>
                <a:lnSpc>
                  <a:spcPct val="150000"/>
                </a:lnSpc>
              </a:pPr>
              <a:r>
                <a:rPr lang="en-ID" sz="1000" b="0" i="0" dirty="0">
                  <a:solidFill>
                    <a:srgbClr val="000000"/>
                  </a:solidFill>
                  <a:effectLst/>
                </a:rPr>
                <a:t>Sed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perspiciatis</a:t>
              </a:r>
              <a:r>
                <a:rPr lang="en-ID" sz="1000" b="0" i="0" dirty="0">
                  <a:solidFill>
                    <a:srgbClr val="000000"/>
                  </a:solidFill>
                  <a:effectLst/>
                </a:rPr>
                <a:t> </a:t>
              </a:r>
              <a:r>
                <a:rPr lang="en-ID" sz="1000" b="0" i="0" dirty="0" err="1">
                  <a:solidFill>
                    <a:srgbClr val="000000"/>
                  </a:solidFill>
                  <a:effectLst/>
                </a:rPr>
                <a:t>unde</a:t>
              </a:r>
              <a:r>
                <a:rPr lang="en-ID" sz="1000" b="0" i="0" dirty="0">
                  <a:solidFill>
                    <a:srgbClr val="000000"/>
                  </a:solidFill>
                  <a:effectLst/>
                </a:rPr>
                <a:t> </a:t>
              </a:r>
              <a:r>
                <a:rPr lang="en-ID" sz="1000" b="0" i="0" dirty="0" err="1">
                  <a:solidFill>
                    <a:srgbClr val="000000"/>
                  </a:solidFill>
                  <a:effectLst/>
                </a:rPr>
                <a:t>omnis</a:t>
              </a:r>
              <a:r>
                <a:rPr lang="en-ID" sz="1000" b="0" i="0" dirty="0">
                  <a:solidFill>
                    <a:srgbClr val="000000"/>
                  </a:solidFill>
                  <a:effectLst/>
                </a:rPr>
                <a:t> </a:t>
              </a:r>
              <a:r>
                <a:rPr lang="en-ID" sz="1000" b="0" i="0" dirty="0" err="1">
                  <a:solidFill>
                    <a:srgbClr val="000000"/>
                  </a:solidFill>
                  <a:effectLst/>
                </a:rPr>
                <a:t>iste</a:t>
              </a:r>
              <a:r>
                <a:rPr lang="en-ID" sz="1000" b="0" i="0" dirty="0">
                  <a:solidFill>
                    <a:srgbClr val="000000"/>
                  </a:solidFill>
                  <a:effectLst/>
                </a:rPr>
                <a:t> </a:t>
              </a:r>
              <a:r>
                <a:rPr lang="en-ID" sz="1000" b="0" i="0" dirty="0" err="1">
                  <a:solidFill>
                    <a:srgbClr val="000000"/>
                  </a:solidFill>
                  <a:effectLst/>
                </a:rPr>
                <a:t>natus</a:t>
              </a:r>
              <a:r>
                <a:rPr lang="en-ID" sz="1000" b="0" i="0" dirty="0">
                  <a:solidFill>
                    <a:srgbClr val="000000"/>
                  </a:solidFill>
                  <a:effectLst/>
                </a:rPr>
                <a:t> error sit </a:t>
              </a:r>
              <a:r>
                <a:rPr lang="en-ID" sz="1000" b="0" i="0" dirty="0" err="1">
                  <a:solidFill>
                    <a:srgbClr val="000000"/>
                  </a:solidFill>
                  <a:effectLst/>
                </a:rPr>
                <a:t>voluptatem</a:t>
              </a:r>
              <a:endParaRPr lang="en-ID" sz="1000" dirty="0"/>
            </a:p>
          </p:txBody>
        </p:sp>
      </p:grpSp>
      <p:sp>
        <p:nvSpPr>
          <p:cNvPr id="22" name="Oval 21">
            <a:extLst>
              <a:ext uri="{FF2B5EF4-FFF2-40B4-BE49-F238E27FC236}">
                <a16:creationId xmlns:a16="http://schemas.microsoft.com/office/drawing/2014/main" id="{06725916-5250-D91B-115B-941A4483853F}"/>
              </a:ext>
            </a:extLst>
          </p:cNvPr>
          <p:cNvSpPr/>
          <p:nvPr/>
        </p:nvSpPr>
        <p:spPr>
          <a:xfrm>
            <a:off x="7867650" y="4581525"/>
            <a:ext cx="952500" cy="952500"/>
          </a:xfrm>
          <a:prstGeom prst="ellipse">
            <a:avLst/>
          </a:prstGeom>
          <a:ln>
            <a:noFill/>
          </a:ln>
          <a:effectLst>
            <a:outerShdw blurRad="190500" sx="102000" sy="102000" algn="ct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Kotak Teks 2">
            <a:extLst>
              <a:ext uri="{FF2B5EF4-FFF2-40B4-BE49-F238E27FC236}">
                <a16:creationId xmlns:a16="http://schemas.microsoft.com/office/drawing/2014/main" id="{3668BD8E-9B5C-7ECF-7B75-AB4920F31641}"/>
              </a:ext>
            </a:extLst>
          </p:cNvPr>
          <p:cNvSpPr txBox="1"/>
          <p:nvPr/>
        </p:nvSpPr>
        <p:spPr>
          <a:xfrm>
            <a:off x="7934324" y="1507839"/>
            <a:ext cx="819152" cy="584775"/>
          </a:xfrm>
          <a:prstGeom prst="rect">
            <a:avLst/>
          </a:prstGeom>
          <a:noFill/>
        </p:spPr>
        <p:txBody>
          <a:bodyPr wrap="square" anchor="ctr">
            <a:spAutoFit/>
          </a:bodyPr>
          <a:lstStyle/>
          <a:p>
            <a:pPr algn="ctr"/>
            <a:r>
              <a:rPr lang="id-ID" sz="3200" b="1" dirty="0">
                <a:solidFill>
                  <a:schemeClr val="bg1"/>
                </a:solidFill>
                <a:latin typeface="+mj-lt"/>
              </a:rPr>
              <a:t>01</a:t>
            </a:r>
            <a:endParaRPr lang="en-ID" sz="3200" b="1" dirty="0">
              <a:solidFill>
                <a:schemeClr val="bg1"/>
              </a:solidFill>
              <a:latin typeface="+mj-lt"/>
            </a:endParaRPr>
          </a:p>
        </p:txBody>
      </p:sp>
      <p:sp>
        <p:nvSpPr>
          <p:cNvPr id="29" name="Kotak Teks 2">
            <a:extLst>
              <a:ext uri="{FF2B5EF4-FFF2-40B4-BE49-F238E27FC236}">
                <a16:creationId xmlns:a16="http://schemas.microsoft.com/office/drawing/2014/main" id="{E60E0544-9DE0-6F92-D37D-DA8A6D85DE94}"/>
              </a:ext>
            </a:extLst>
          </p:cNvPr>
          <p:cNvSpPr txBox="1"/>
          <p:nvPr/>
        </p:nvSpPr>
        <p:spPr>
          <a:xfrm>
            <a:off x="7934324" y="3136614"/>
            <a:ext cx="819152" cy="584775"/>
          </a:xfrm>
          <a:prstGeom prst="rect">
            <a:avLst/>
          </a:prstGeom>
          <a:noFill/>
        </p:spPr>
        <p:txBody>
          <a:bodyPr wrap="square" anchor="ctr">
            <a:spAutoFit/>
          </a:bodyPr>
          <a:lstStyle/>
          <a:p>
            <a:pPr algn="ctr"/>
            <a:r>
              <a:rPr lang="id-ID" sz="3200" b="1" dirty="0">
                <a:solidFill>
                  <a:schemeClr val="bg1"/>
                </a:solidFill>
                <a:latin typeface="+mj-lt"/>
              </a:rPr>
              <a:t>02</a:t>
            </a:r>
            <a:endParaRPr lang="en-ID" sz="3200" b="1" dirty="0">
              <a:solidFill>
                <a:schemeClr val="bg1"/>
              </a:solidFill>
              <a:latin typeface="+mj-lt"/>
            </a:endParaRPr>
          </a:p>
        </p:txBody>
      </p:sp>
      <p:sp>
        <p:nvSpPr>
          <p:cNvPr id="30" name="Kotak Teks 2">
            <a:extLst>
              <a:ext uri="{FF2B5EF4-FFF2-40B4-BE49-F238E27FC236}">
                <a16:creationId xmlns:a16="http://schemas.microsoft.com/office/drawing/2014/main" id="{0F07763C-4FC9-C916-5F39-FC7A36671E6E}"/>
              </a:ext>
            </a:extLst>
          </p:cNvPr>
          <p:cNvSpPr txBox="1"/>
          <p:nvPr/>
        </p:nvSpPr>
        <p:spPr>
          <a:xfrm>
            <a:off x="7934324" y="4765388"/>
            <a:ext cx="819152" cy="584775"/>
          </a:xfrm>
          <a:prstGeom prst="rect">
            <a:avLst/>
          </a:prstGeom>
          <a:noFill/>
        </p:spPr>
        <p:txBody>
          <a:bodyPr wrap="square" anchor="ctr">
            <a:spAutoFit/>
          </a:bodyPr>
          <a:lstStyle/>
          <a:p>
            <a:pPr algn="ctr"/>
            <a:r>
              <a:rPr lang="id-ID" sz="3200" b="1" dirty="0">
                <a:solidFill>
                  <a:schemeClr val="bg1"/>
                </a:solidFill>
                <a:latin typeface="+mj-lt"/>
              </a:rPr>
              <a:t>03</a:t>
            </a:r>
            <a:endParaRPr lang="en-ID" sz="3200" b="1" dirty="0">
              <a:solidFill>
                <a:schemeClr val="bg1"/>
              </a:solidFill>
              <a:latin typeface="+mj-lt"/>
            </a:endParaRPr>
          </a:p>
        </p:txBody>
      </p:sp>
      <p:cxnSp>
        <p:nvCxnSpPr>
          <p:cNvPr id="32" name="Straight Connector 31">
            <a:extLst>
              <a:ext uri="{FF2B5EF4-FFF2-40B4-BE49-F238E27FC236}">
                <a16:creationId xmlns:a16="http://schemas.microsoft.com/office/drawing/2014/main" id="{36A82C01-2DC2-FF90-06AC-6A75D1D2AAF9}"/>
              </a:ext>
            </a:extLst>
          </p:cNvPr>
          <p:cNvCxnSpPr/>
          <p:nvPr/>
        </p:nvCxnSpPr>
        <p:spPr>
          <a:xfrm>
            <a:off x="8927690" y="2614613"/>
            <a:ext cx="326431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50FDD31-0BDC-9FAB-4562-7401C5AB3D25}"/>
              </a:ext>
            </a:extLst>
          </p:cNvPr>
          <p:cNvCxnSpPr/>
          <p:nvPr/>
        </p:nvCxnSpPr>
        <p:spPr>
          <a:xfrm>
            <a:off x="8927690" y="4243389"/>
            <a:ext cx="3264310"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4" name="Picture Placeholder 3">
            <a:extLst>
              <a:ext uri="{FF2B5EF4-FFF2-40B4-BE49-F238E27FC236}">
                <a16:creationId xmlns:a16="http://schemas.microsoft.com/office/drawing/2014/main" id="{514D0035-47B0-739D-561A-33F7D5CD511A}"/>
              </a:ext>
            </a:extLst>
          </p:cNvPr>
          <p:cNvSpPr>
            <a:spLocks noGrp="1"/>
          </p:cNvSpPr>
          <p:nvPr>
            <p:ph type="pic" sz="quarter" idx="11"/>
          </p:nvPr>
        </p:nvSpPr>
        <p:spPr/>
        <p:txBody>
          <a:bodyPr/>
          <a:lstStyle/>
          <a:p>
            <a:endParaRPr lang="en-US"/>
          </a:p>
        </p:txBody>
      </p:sp>
    </p:spTree>
    <p:extLst>
      <p:ext uri="{BB962C8B-B14F-4D97-AF65-F5344CB8AC3E}">
        <p14:creationId xmlns:p14="http://schemas.microsoft.com/office/powerpoint/2010/main" val="697385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F3860-EA0B-B58E-20A8-3E52B42BC36A}"/>
            </a:ext>
          </a:extLst>
        </p:cNvPr>
        <p:cNvGrpSpPr/>
        <p:nvPr/>
      </p:nvGrpSpPr>
      <p:grpSpPr>
        <a:xfrm>
          <a:off x="0" y="0"/>
          <a:ext cx="0" cy="0"/>
          <a:chOff x="0" y="0"/>
          <a:chExt cx="0" cy="0"/>
        </a:xfrm>
      </p:grpSpPr>
      <p:sp>
        <p:nvSpPr>
          <p:cNvPr id="11" name="Oval 10">
            <a:extLst>
              <a:ext uri="{FF2B5EF4-FFF2-40B4-BE49-F238E27FC236}">
                <a16:creationId xmlns:a16="http://schemas.microsoft.com/office/drawing/2014/main" id="{D540EB8D-C4BC-9D91-A98A-FC8DCB93C083}"/>
              </a:ext>
            </a:extLst>
          </p:cNvPr>
          <p:cNvSpPr/>
          <p:nvPr/>
        </p:nvSpPr>
        <p:spPr>
          <a:xfrm>
            <a:off x="995169" y="878585"/>
            <a:ext cx="5100831" cy="5100831"/>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Kotak Teks 3">
            <a:extLst>
              <a:ext uri="{FF2B5EF4-FFF2-40B4-BE49-F238E27FC236}">
                <a16:creationId xmlns:a16="http://schemas.microsoft.com/office/drawing/2014/main" id="{8D2D2D76-465C-EBAD-8E0E-B63C374E1F38}"/>
              </a:ext>
            </a:extLst>
          </p:cNvPr>
          <p:cNvSpPr txBox="1"/>
          <p:nvPr/>
        </p:nvSpPr>
        <p:spPr>
          <a:xfrm>
            <a:off x="6913998" y="1214926"/>
            <a:ext cx="4631301" cy="1938992"/>
          </a:xfrm>
          <a:prstGeom prst="rect">
            <a:avLst/>
          </a:prstGeom>
          <a:noFill/>
        </p:spPr>
        <p:txBody>
          <a:bodyPr wrap="square">
            <a:spAutoFit/>
          </a:bodyPr>
          <a:lstStyle/>
          <a:p>
            <a:r>
              <a:rPr lang="en-US" sz="4000" b="1" dirty="0">
                <a:solidFill>
                  <a:schemeClr val="accent1"/>
                </a:solidFill>
                <a:latin typeface="+mj-lt"/>
              </a:rPr>
              <a:t>Adapting Education to Fit </a:t>
            </a:r>
            <a:r>
              <a:rPr lang="en-US" sz="4000" b="1" dirty="0">
                <a:solidFill>
                  <a:schemeClr val="accent5"/>
                </a:solidFill>
                <a:latin typeface="+mj-lt"/>
              </a:rPr>
              <a:t>Diverse Learners</a:t>
            </a:r>
            <a:endParaRPr lang="en-ID" sz="4000" b="1" dirty="0">
              <a:solidFill>
                <a:schemeClr val="accent5"/>
              </a:solidFill>
              <a:latin typeface="+mj-lt"/>
            </a:endParaRPr>
          </a:p>
        </p:txBody>
      </p:sp>
      <p:sp>
        <p:nvSpPr>
          <p:cNvPr id="8" name="Kotak Teks 7">
            <a:extLst>
              <a:ext uri="{FF2B5EF4-FFF2-40B4-BE49-F238E27FC236}">
                <a16:creationId xmlns:a16="http://schemas.microsoft.com/office/drawing/2014/main" id="{628295E4-3CDB-07D3-DA8C-FC2D575C528C}"/>
              </a:ext>
            </a:extLst>
          </p:cNvPr>
          <p:cNvSpPr txBox="1"/>
          <p:nvPr/>
        </p:nvSpPr>
        <p:spPr>
          <a:xfrm>
            <a:off x="6913998" y="3726857"/>
            <a:ext cx="4631301" cy="1220655"/>
          </a:xfrm>
          <a:prstGeom prst="rect">
            <a:avLst/>
          </a:prstGeom>
          <a:noFill/>
        </p:spPr>
        <p:txBody>
          <a:bodyPr wrap="square">
            <a:spAutoFit/>
          </a:bodyPr>
          <a:lstStyle/>
          <a:p>
            <a:pPr>
              <a:lnSpc>
                <a:spcPct val="150000"/>
              </a:lnSpc>
            </a:pPr>
            <a:r>
              <a:rPr lang="en-ID" sz="1000" b="0" i="0" dirty="0" err="1">
                <a:solidFill>
                  <a:srgbClr val="000000"/>
                </a:solidFill>
                <a:effectLst/>
              </a:rPr>
              <a:t>sed</a:t>
            </a:r>
            <a:r>
              <a:rPr lang="en-ID" sz="1000" b="0" i="0" dirty="0">
                <a:solidFill>
                  <a:srgbClr val="000000"/>
                </a:solidFill>
                <a:effectLst/>
              </a:rPr>
              <a:t> </a:t>
            </a:r>
            <a:r>
              <a:rPr lang="en-ID" sz="1000" b="0" i="0" dirty="0" err="1">
                <a:solidFill>
                  <a:srgbClr val="000000"/>
                </a:solidFill>
                <a:effectLst/>
              </a:rPr>
              <a:t>quia</a:t>
            </a:r>
            <a:r>
              <a:rPr lang="en-ID" sz="1000" b="0" i="0" dirty="0">
                <a:solidFill>
                  <a:srgbClr val="000000"/>
                </a:solidFill>
                <a:effectLst/>
              </a:rPr>
              <a:t> non </a:t>
            </a:r>
            <a:r>
              <a:rPr lang="en-ID" sz="1000" b="0" i="0" dirty="0" err="1">
                <a:solidFill>
                  <a:srgbClr val="000000"/>
                </a:solidFill>
                <a:effectLst/>
              </a:rPr>
              <a:t>numquam</a:t>
            </a:r>
            <a:r>
              <a:rPr lang="en-ID" sz="1000" b="0" i="0" dirty="0">
                <a:solidFill>
                  <a:srgbClr val="000000"/>
                </a:solidFill>
                <a:effectLst/>
              </a:rPr>
              <a:t> eius </a:t>
            </a:r>
            <a:r>
              <a:rPr lang="en-ID" sz="1000" b="0" i="0" dirty="0" err="1">
                <a:solidFill>
                  <a:srgbClr val="000000"/>
                </a:solidFill>
                <a:effectLst/>
              </a:rPr>
              <a:t>modi</a:t>
            </a:r>
            <a:r>
              <a:rPr lang="en-ID" sz="1000" b="0" i="0" dirty="0">
                <a:solidFill>
                  <a:srgbClr val="000000"/>
                </a:solidFill>
                <a:effectLst/>
              </a:rPr>
              <a:t> </a:t>
            </a:r>
            <a:r>
              <a:rPr lang="en-ID" sz="1000" b="0" i="0" dirty="0" err="1">
                <a:solidFill>
                  <a:srgbClr val="000000"/>
                </a:solidFill>
                <a:effectLst/>
              </a:rPr>
              <a:t>tempora</a:t>
            </a:r>
            <a:r>
              <a:rPr lang="en-ID" sz="1000" b="0" i="0" dirty="0">
                <a:solidFill>
                  <a:srgbClr val="000000"/>
                </a:solidFill>
                <a:effectLst/>
              </a:rPr>
              <a:t> </a:t>
            </a:r>
            <a:r>
              <a:rPr lang="en-ID" sz="1000" b="0" i="0" dirty="0" err="1">
                <a:solidFill>
                  <a:srgbClr val="000000"/>
                </a:solidFill>
                <a:effectLst/>
              </a:rPr>
              <a:t>incidunt</a:t>
            </a:r>
            <a:r>
              <a:rPr lang="en-ID" sz="1000" b="0" i="0" dirty="0">
                <a:solidFill>
                  <a:srgbClr val="000000"/>
                </a:solidFill>
                <a:effectLst/>
              </a:rPr>
              <a:t> </a:t>
            </a:r>
            <a:r>
              <a:rPr lang="en-ID" sz="1000" b="0" i="0" dirty="0" err="1">
                <a:solidFill>
                  <a:srgbClr val="000000"/>
                </a:solidFill>
                <a:effectLst/>
              </a:rPr>
              <a:t>ut</a:t>
            </a:r>
            <a:r>
              <a:rPr lang="en-ID" sz="1000" b="0" i="0" dirty="0">
                <a:solidFill>
                  <a:srgbClr val="000000"/>
                </a:solidFill>
                <a:effectLst/>
              </a:rPr>
              <a:t> labore et dolore </a:t>
            </a:r>
            <a:r>
              <a:rPr lang="en-ID" sz="1000" b="0" i="0" dirty="0" err="1">
                <a:solidFill>
                  <a:srgbClr val="000000"/>
                </a:solidFill>
                <a:effectLst/>
              </a:rPr>
              <a:t>magnam</a:t>
            </a:r>
            <a:r>
              <a:rPr lang="en-ID" sz="1000" b="0" i="0" dirty="0">
                <a:solidFill>
                  <a:srgbClr val="000000"/>
                </a:solidFill>
                <a:effectLst/>
              </a:rPr>
              <a:t> </a:t>
            </a:r>
            <a:r>
              <a:rPr lang="en-ID" sz="1000" b="0" i="0" dirty="0" err="1">
                <a:solidFill>
                  <a:srgbClr val="000000"/>
                </a:solidFill>
                <a:effectLst/>
              </a:rPr>
              <a:t>aliquam</a:t>
            </a:r>
            <a:r>
              <a:rPr lang="en-ID" sz="1000" b="0" i="0" dirty="0">
                <a:solidFill>
                  <a:srgbClr val="000000"/>
                </a:solidFill>
                <a:effectLst/>
              </a:rPr>
              <a:t> </a:t>
            </a:r>
            <a:r>
              <a:rPr lang="en-ID" sz="1000" b="0" i="0" dirty="0" err="1">
                <a:solidFill>
                  <a:srgbClr val="000000"/>
                </a:solidFill>
                <a:effectLst/>
              </a:rPr>
              <a:t>quaerat</a:t>
            </a:r>
            <a:r>
              <a:rPr lang="en-ID" sz="1000" b="0" i="0" dirty="0">
                <a:solidFill>
                  <a:srgbClr val="000000"/>
                </a:solidFill>
                <a:effectLst/>
              </a:rPr>
              <a:t> </a:t>
            </a:r>
            <a:r>
              <a:rPr lang="en-ID" sz="1000" b="0" i="0" dirty="0" err="1">
                <a:solidFill>
                  <a:srgbClr val="000000"/>
                </a:solidFill>
                <a:effectLst/>
              </a:rPr>
              <a:t>voluptatem</a:t>
            </a:r>
            <a:r>
              <a:rPr lang="en-ID" sz="1000" b="0" i="0" dirty="0">
                <a:solidFill>
                  <a:srgbClr val="000000"/>
                </a:solidFill>
                <a:effectLst/>
              </a:rPr>
              <a:t>. Ut </a:t>
            </a:r>
            <a:r>
              <a:rPr lang="en-ID" sz="1000" b="0" i="0" dirty="0" err="1">
                <a:solidFill>
                  <a:srgbClr val="000000"/>
                </a:solidFill>
                <a:effectLst/>
              </a:rPr>
              <a:t>enim</a:t>
            </a:r>
            <a:r>
              <a:rPr lang="en-ID" sz="1000" b="0" i="0" dirty="0">
                <a:solidFill>
                  <a:srgbClr val="000000"/>
                </a:solidFill>
                <a:effectLst/>
              </a:rPr>
              <a:t> ad minima </a:t>
            </a:r>
            <a:r>
              <a:rPr lang="en-ID" sz="1000" b="0" i="0" dirty="0" err="1">
                <a:solidFill>
                  <a:srgbClr val="000000"/>
                </a:solidFill>
                <a:effectLst/>
              </a:rPr>
              <a:t>veniam</a:t>
            </a:r>
            <a:r>
              <a:rPr lang="en-ID" sz="1000" b="0" i="0" dirty="0">
                <a:solidFill>
                  <a:srgbClr val="000000"/>
                </a:solidFill>
                <a:effectLst/>
              </a:rPr>
              <a:t>, </a:t>
            </a:r>
            <a:r>
              <a:rPr lang="en-ID" sz="1000" b="0" i="0" dirty="0" err="1">
                <a:solidFill>
                  <a:srgbClr val="000000"/>
                </a:solidFill>
                <a:effectLst/>
              </a:rPr>
              <a:t>quis</a:t>
            </a:r>
            <a:r>
              <a:rPr lang="en-ID" sz="1000" b="0" i="0" dirty="0">
                <a:solidFill>
                  <a:srgbClr val="000000"/>
                </a:solidFill>
                <a:effectLst/>
              </a:rPr>
              <a:t> nostrum </a:t>
            </a:r>
            <a:r>
              <a:rPr lang="en-ID" sz="1000" b="0" i="0" dirty="0" err="1">
                <a:solidFill>
                  <a:srgbClr val="000000"/>
                </a:solidFill>
                <a:effectLst/>
              </a:rPr>
              <a:t>exercitationem</a:t>
            </a:r>
            <a:r>
              <a:rPr lang="en-ID" sz="1000" b="0" i="0" dirty="0">
                <a:solidFill>
                  <a:srgbClr val="000000"/>
                </a:solidFill>
                <a:effectLst/>
              </a:rPr>
              <a:t> </a:t>
            </a:r>
            <a:r>
              <a:rPr lang="en-ID" sz="1000" b="0" i="0" dirty="0" err="1">
                <a:solidFill>
                  <a:srgbClr val="000000"/>
                </a:solidFill>
                <a:effectLst/>
              </a:rPr>
              <a:t>ullam</a:t>
            </a:r>
            <a:r>
              <a:rPr lang="en-ID" sz="1000" b="0" i="0" dirty="0">
                <a:solidFill>
                  <a:srgbClr val="000000"/>
                </a:solidFill>
                <a:effectLst/>
              </a:rPr>
              <a:t> corporis </a:t>
            </a:r>
            <a:r>
              <a:rPr lang="en-ID" sz="1000" b="0" i="0" dirty="0" err="1">
                <a:solidFill>
                  <a:srgbClr val="000000"/>
                </a:solidFill>
                <a:effectLst/>
              </a:rPr>
              <a:t>suscipit</a:t>
            </a:r>
            <a:r>
              <a:rPr lang="en-ID" sz="1000" b="0" i="0" dirty="0">
                <a:solidFill>
                  <a:srgbClr val="000000"/>
                </a:solidFill>
                <a:effectLst/>
              </a:rPr>
              <a:t> </a:t>
            </a:r>
            <a:r>
              <a:rPr lang="en-ID" sz="1000" b="0" i="0" dirty="0" err="1">
                <a:solidFill>
                  <a:srgbClr val="000000"/>
                </a:solidFill>
                <a:effectLst/>
              </a:rPr>
              <a:t>laboriosam</a:t>
            </a:r>
            <a:r>
              <a:rPr lang="en-ID" sz="1000" b="0" i="0" dirty="0">
                <a:solidFill>
                  <a:srgbClr val="000000"/>
                </a:solidFill>
                <a:effectLst/>
              </a:rPr>
              <a:t>, nisi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aliquid</a:t>
            </a:r>
            <a:r>
              <a:rPr lang="en-ID" sz="1000" b="0" i="0" dirty="0">
                <a:solidFill>
                  <a:srgbClr val="000000"/>
                </a:solidFill>
                <a:effectLst/>
              </a:rPr>
              <a:t> ex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commodi</a:t>
            </a:r>
            <a:r>
              <a:rPr lang="en-ID" sz="1000" b="0" i="0" dirty="0">
                <a:solidFill>
                  <a:srgbClr val="000000"/>
                </a:solidFill>
                <a:effectLst/>
              </a:rPr>
              <a:t> </a:t>
            </a:r>
            <a:r>
              <a:rPr lang="en-ID" sz="1000" b="0" i="0" dirty="0" err="1">
                <a:solidFill>
                  <a:srgbClr val="000000"/>
                </a:solidFill>
                <a:effectLst/>
              </a:rPr>
              <a:t>consequatur</a:t>
            </a:r>
            <a:r>
              <a:rPr lang="en-ID" sz="1000" b="0" i="0" dirty="0">
                <a:solidFill>
                  <a:srgbClr val="000000"/>
                </a:solidFill>
                <a:effectLst/>
              </a:rPr>
              <a:t>? Quis autem </a:t>
            </a:r>
            <a:r>
              <a:rPr lang="en-ID" sz="1000" b="0" i="0" dirty="0" err="1">
                <a:solidFill>
                  <a:srgbClr val="000000"/>
                </a:solidFill>
                <a:effectLst/>
              </a:rPr>
              <a:t>vel</a:t>
            </a:r>
            <a:r>
              <a:rPr lang="en-ID" sz="1000" b="0" i="0" dirty="0">
                <a:solidFill>
                  <a:srgbClr val="000000"/>
                </a:solidFill>
                <a:effectLst/>
              </a:rPr>
              <a:t> </a:t>
            </a:r>
            <a:r>
              <a:rPr lang="en-ID" sz="1000" b="0" i="0" dirty="0" err="1">
                <a:solidFill>
                  <a:srgbClr val="000000"/>
                </a:solidFill>
                <a:effectLst/>
              </a:rPr>
              <a:t>eum</a:t>
            </a:r>
            <a:r>
              <a:rPr lang="en-ID" sz="1000" b="0" i="0" dirty="0">
                <a:solidFill>
                  <a:srgbClr val="000000"/>
                </a:solidFill>
                <a:effectLst/>
              </a:rPr>
              <a:t> </a:t>
            </a:r>
            <a:r>
              <a:rPr lang="en-ID" sz="1000" b="0" i="0" dirty="0" err="1">
                <a:solidFill>
                  <a:srgbClr val="000000"/>
                </a:solidFill>
                <a:effectLst/>
              </a:rPr>
              <a:t>iure</a:t>
            </a:r>
            <a:r>
              <a:rPr lang="en-ID" sz="1000" b="0" i="0" dirty="0">
                <a:solidFill>
                  <a:srgbClr val="000000"/>
                </a:solidFill>
                <a:effectLst/>
              </a:rPr>
              <a:t> </a:t>
            </a:r>
            <a:r>
              <a:rPr lang="en-ID" sz="1000" b="0" i="0" dirty="0" err="1">
                <a:solidFill>
                  <a:srgbClr val="000000"/>
                </a:solidFill>
                <a:effectLst/>
              </a:rPr>
              <a:t>reprehenderit</a:t>
            </a:r>
            <a:r>
              <a:rPr lang="en-ID" sz="1000" b="0" i="0" dirty="0">
                <a:solidFill>
                  <a:srgbClr val="000000"/>
                </a:solidFill>
                <a:effectLst/>
              </a:rPr>
              <a:t> qui in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voluptate</a:t>
            </a:r>
            <a:r>
              <a:rPr lang="en-ID" sz="1000" b="0" i="0" dirty="0">
                <a:solidFill>
                  <a:srgbClr val="000000"/>
                </a:solidFill>
                <a:effectLst/>
              </a:rPr>
              <a:t> </a:t>
            </a:r>
            <a:r>
              <a:rPr lang="en-ID" sz="1000" b="0" i="0" dirty="0" err="1">
                <a:solidFill>
                  <a:srgbClr val="000000"/>
                </a:solidFill>
                <a:effectLst/>
              </a:rPr>
              <a:t>velit</a:t>
            </a:r>
            <a:r>
              <a:rPr lang="en-ID" sz="1000" b="0" i="0" dirty="0">
                <a:solidFill>
                  <a:srgbClr val="000000"/>
                </a:solidFill>
                <a:effectLst/>
              </a:rPr>
              <a:t> </a:t>
            </a:r>
            <a:r>
              <a:rPr lang="en-ID" sz="1000" b="0" i="0" dirty="0" err="1">
                <a:solidFill>
                  <a:srgbClr val="000000"/>
                </a:solidFill>
                <a:effectLst/>
              </a:rPr>
              <a:t>esse</a:t>
            </a:r>
            <a:r>
              <a:rPr lang="en-ID" sz="1000" b="0" i="0" dirty="0">
                <a:solidFill>
                  <a:srgbClr val="000000"/>
                </a:solidFill>
                <a:effectLst/>
              </a:rPr>
              <a:t> </a:t>
            </a:r>
            <a:r>
              <a:rPr lang="en-ID" sz="1000" b="0" i="0" dirty="0" err="1">
                <a:solidFill>
                  <a:srgbClr val="000000"/>
                </a:solidFill>
                <a:effectLst/>
              </a:rPr>
              <a:t>quam</a:t>
            </a:r>
            <a:r>
              <a:rPr lang="en-ID" sz="1000" b="0" i="0" dirty="0">
                <a:solidFill>
                  <a:srgbClr val="000000"/>
                </a:solidFill>
                <a:effectLst/>
              </a:rPr>
              <a:t> nihil</a:t>
            </a:r>
            <a:endParaRPr lang="en-ID" sz="1000" dirty="0"/>
          </a:p>
        </p:txBody>
      </p:sp>
      <p:sp>
        <p:nvSpPr>
          <p:cNvPr id="21" name="Kotak Teks 20">
            <a:extLst>
              <a:ext uri="{FF2B5EF4-FFF2-40B4-BE49-F238E27FC236}">
                <a16:creationId xmlns:a16="http://schemas.microsoft.com/office/drawing/2014/main" id="{220AA16C-8B0D-A764-5C8C-062A890AF391}"/>
              </a:ext>
            </a:extLst>
          </p:cNvPr>
          <p:cNvSpPr txBox="1"/>
          <p:nvPr/>
        </p:nvSpPr>
        <p:spPr>
          <a:xfrm>
            <a:off x="6913998" y="3300568"/>
            <a:ext cx="4732430" cy="369332"/>
          </a:xfrm>
          <a:prstGeom prst="rect">
            <a:avLst/>
          </a:prstGeom>
          <a:noFill/>
        </p:spPr>
        <p:txBody>
          <a:bodyPr wrap="square">
            <a:spAutoFit/>
          </a:bodyPr>
          <a:lstStyle/>
          <a:p>
            <a:r>
              <a:rPr lang="en-US" b="1" dirty="0">
                <a:solidFill>
                  <a:schemeClr val="accent4"/>
                </a:solidFill>
              </a:rPr>
              <a:t>Importance of identifying</a:t>
            </a:r>
          </a:p>
        </p:txBody>
      </p:sp>
      <p:sp>
        <p:nvSpPr>
          <p:cNvPr id="9" name="Bagan Alur: Pemberhenti 13">
            <a:extLst>
              <a:ext uri="{FF2B5EF4-FFF2-40B4-BE49-F238E27FC236}">
                <a16:creationId xmlns:a16="http://schemas.microsoft.com/office/drawing/2014/main" id="{2614BFDF-A0C0-1910-48E0-CDE766635867}"/>
              </a:ext>
            </a:extLst>
          </p:cNvPr>
          <p:cNvSpPr/>
          <p:nvPr/>
        </p:nvSpPr>
        <p:spPr>
          <a:xfrm>
            <a:off x="6974176" y="5229415"/>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Persegi Panjang 18">
            <a:extLst>
              <a:ext uri="{FF2B5EF4-FFF2-40B4-BE49-F238E27FC236}">
                <a16:creationId xmlns:a16="http://schemas.microsoft.com/office/drawing/2014/main" id="{F36016BB-EBD3-3006-F4FF-DBE1A8EB2D4F}"/>
              </a:ext>
            </a:extLst>
          </p:cNvPr>
          <p:cNvSpPr/>
          <p:nvPr/>
        </p:nvSpPr>
        <p:spPr>
          <a:xfrm>
            <a:off x="7131423" y="5297746"/>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CA971DFC-471B-866F-3571-E9656C80FB02}"/>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1032933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231B58-5639-C467-0491-3C60E6F5A5B2}"/>
            </a:ext>
          </a:extLst>
        </p:cNvPr>
        <p:cNvGrpSpPr/>
        <p:nvPr/>
      </p:nvGrpSpPr>
      <p:grpSpPr>
        <a:xfrm>
          <a:off x="0" y="0"/>
          <a:ext cx="0" cy="0"/>
          <a:chOff x="0" y="0"/>
          <a:chExt cx="0" cy="0"/>
        </a:xfrm>
      </p:grpSpPr>
      <p:sp>
        <p:nvSpPr>
          <p:cNvPr id="9" name="Kotak Teks 8">
            <a:extLst>
              <a:ext uri="{FF2B5EF4-FFF2-40B4-BE49-F238E27FC236}">
                <a16:creationId xmlns:a16="http://schemas.microsoft.com/office/drawing/2014/main" id="{E98DB05B-48A2-240D-9939-DFEB3A8037A1}"/>
              </a:ext>
            </a:extLst>
          </p:cNvPr>
          <p:cNvSpPr txBox="1"/>
          <p:nvPr/>
        </p:nvSpPr>
        <p:spPr>
          <a:xfrm>
            <a:off x="1127273" y="1062038"/>
            <a:ext cx="4280469" cy="1938992"/>
          </a:xfrm>
          <a:prstGeom prst="rect">
            <a:avLst/>
          </a:prstGeom>
          <a:noFill/>
        </p:spPr>
        <p:txBody>
          <a:bodyPr wrap="square">
            <a:spAutoFit/>
          </a:bodyPr>
          <a:lstStyle/>
          <a:p>
            <a:r>
              <a:rPr lang="en-US" sz="4000" b="1" dirty="0">
                <a:solidFill>
                  <a:schemeClr val="accent1"/>
                </a:solidFill>
                <a:latin typeface="+mj-lt"/>
              </a:rPr>
              <a:t>Discovering </a:t>
            </a:r>
            <a:r>
              <a:rPr lang="en-US" sz="4000" b="1" dirty="0">
                <a:solidFill>
                  <a:schemeClr val="accent5"/>
                </a:solidFill>
                <a:latin typeface="+mj-lt"/>
              </a:rPr>
              <a:t>Your</a:t>
            </a:r>
            <a:r>
              <a:rPr lang="en-US" sz="4000" b="1" dirty="0">
                <a:solidFill>
                  <a:schemeClr val="accent1"/>
                </a:solidFill>
                <a:latin typeface="+mj-lt"/>
              </a:rPr>
              <a:t> </a:t>
            </a:r>
            <a:r>
              <a:rPr lang="en-US" sz="4000" b="1" dirty="0">
                <a:solidFill>
                  <a:schemeClr val="accent5"/>
                </a:solidFill>
                <a:latin typeface="+mj-lt"/>
              </a:rPr>
              <a:t>Unique Learning Style</a:t>
            </a:r>
            <a:endParaRPr lang="en-ID" sz="4000" b="1" dirty="0">
              <a:solidFill>
                <a:schemeClr val="accent5"/>
              </a:solidFill>
              <a:latin typeface="+mj-lt"/>
            </a:endParaRPr>
          </a:p>
        </p:txBody>
      </p:sp>
      <p:sp>
        <p:nvSpPr>
          <p:cNvPr id="11" name="Kotak Teks 10">
            <a:extLst>
              <a:ext uri="{FF2B5EF4-FFF2-40B4-BE49-F238E27FC236}">
                <a16:creationId xmlns:a16="http://schemas.microsoft.com/office/drawing/2014/main" id="{C2DE4E2F-20F8-53CC-0CC3-7C97FA3F0C01}"/>
              </a:ext>
            </a:extLst>
          </p:cNvPr>
          <p:cNvSpPr txBox="1"/>
          <p:nvPr/>
        </p:nvSpPr>
        <p:spPr>
          <a:xfrm>
            <a:off x="6781852" y="4546253"/>
            <a:ext cx="4240110" cy="989823"/>
          </a:xfrm>
          <a:prstGeom prst="rect">
            <a:avLst/>
          </a:prstGeom>
          <a:noFill/>
        </p:spPr>
        <p:txBody>
          <a:bodyPr wrap="square">
            <a:spAutoFit/>
          </a:bodyPr>
          <a:lstStyle/>
          <a:p>
            <a:pPr>
              <a:lnSpc>
                <a:spcPct val="150000"/>
              </a:lnSpc>
            </a:pPr>
            <a:r>
              <a:rPr lang="en-US" sz="1000" b="0" i="0" dirty="0">
                <a:solidFill>
                  <a:srgbClr val="000000"/>
                </a:solidFill>
                <a:effectLst/>
              </a:rPr>
              <a:t>But I must explain to you how all this mistaken idea of denouncing pleasure and praising pain was born and I will give you a complete account of the system, and expound the actual teachings of the great explorer of the truth, </a:t>
            </a:r>
            <a:endParaRPr lang="en-ID" sz="1000" dirty="0"/>
          </a:p>
        </p:txBody>
      </p:sp>
      <p:sp>
        <p:nvSpPr>
          <p:cNvPr id="5" name="Bagan Alur: Pemberhenti 13">
            <a:extLst>
              <a:ext uri="{FF2B5EF4-FFF2-40B4-BE49-F238E27FC236}">
                <a16:creationId xmlns:a16="http://schemas.microsoft.com/office/drawing/2014/main" id="{4C7EE379-272D-925C-67B9-C069AF2D9101}"/>
              </a:ext>
            </a:extLst>
          </p:cNvPr>
          <p:cNvSpPr/>
          <p:nvPr/>
        </p:nvSpPr>
        <p:spPr>
          <a:xfrm>
            <a:off x="6875085" y="5743765"/>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ersegi Panjang 18">
            <a:extLst>
              <a:ext uri="{FF2B5EF4-FFF2-40B4-BE49-F238E27FC236}">
                <a16:creationId xmlns:a16="http://schemas.microsoft.com/office/drawing/2014/main" id="{76564E3F-67AF-7810-D33C-8774F8062FC5}"/>
              </a:ext>
            </a:extLst>
          </p:cNvPr>
          <p:cNvSpPr/>
          <p:nvPr/>
        </p:nvSpPr>
        <p:spPr>
          <a:xfrm>
            <a:off x="7032332" y="5812096"/>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04FF49AC-7174-E3B4-6654-8620B3CAE1EB}"/>
              </a:ext>
            </a:extLst>
          </p:cNvPr>
          <p:cNvSpPr>
            <a:spLocks noGrp="1"/>
          </p:cNvSpPr>
          <p:nvPr>
            <p:ph type="pic" sz="quarter" idx="11"/>
          </p:nvPr>
        </p:nvSpPr>
        <p:spPr/>
        <p:txBody>
          <a:bodyPr/>
          <a:lstStyle/>
          <a:p>
            <a:endParaRPr lang="en-US"/>
          </a:p>
        </p:txBody>
      </p:sp>
      <p:sp>
        <p:nvSpPr>
          <p:cNvPr id="8" name="Picture Placeholder 7">
            <a:extLst>
              <a:ext uri="{FF2B5EF4-FFF2-40B4-BE49-F238E27FC236}">
                <a16:creationId xmlns:a16="http://schemas.microsoft.com/office/drawing/2014/main" id="{785F4C76-8320-1E5E-CE8D-C3E1E9F03297}"/>
              </a:ext>
            </a:extLst>
          </p:cNvPr>
          <p:cNvSpPr>
            <a:spLocks noGrp="1"/>
          </p:cNvSpPr>
          <p:nvPr>
            <p:ph type="pic" sz="quarter" idx="10"/>
          </p:nvPr>
        </p:nvSpPr>
        <p:spPr/>
        <p:txBody>
          <a:bodyPr/>
          <a:lstStyle/>
          <a:p>
            <a:endParaRPr lang="en-US"/>
          </a:p>
        </p:txBody>
      </p:sp>
      <p:sp>
        <p:nvSpPr>
          <p:cNvPr id="6" name="Oval 5">
            <a:extLst>
              <a:ext uri="{FF2B5EF4-FFF2-40B4-BE49-F238E27FC236}">
                <a16:creationId xmlns:a16="http://schemas.microsoft.com/office/drawing/2014/main" id="{DC14DB9D-EE73-E66C-EF3A-7D7146628BF4}"/>
              </a:ext>
            </a:extLst>
          </p:cNvPr>
          <p:cNvSpPr/>
          <p:nvPr/>
        </p:nvSpPr>
        <p:spPr>
          <a:xfrm>
            <a:off x="6811348" y="3430746"/>
            <a:ext cx="910908" cy="910908"/>
          </a:xfrm>
          <a:prstGeom prst="ellipse">
            <a:avLst/>
          </a:prstGeom>
          <a:solidFill>
            <a:schemeClr val="accent4"/>
          </a:solidFill>
          <a:ln>
            <a:noFill/>
          </a:ln>
          <a:effectLst>
            <a:outerShdw blurRad="190500" sx="102000" sy="102000" algn="ctr" rotWithShape="0">
              <a:prstClr val="black">
                <a:alpha val="2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pic>
        <p:nvPicPr>
          <p:cNvPr id="17" name="Graphic 16" descr="Books with solid fill">
            <a:extLst>
              <a:ext uri="{FF2B5EF4-FFF2-40B4-BE49-F238E27FC236}">
                <a16:creationId xmlns:a16="http://schemas.microsoft.com/office/drawing/2014/main" id="{1556C133-B9FC-FB1B-96DA-4503B3EBEA5E}"/>
              </a:ext>
            </a:extLst>
          </p:cNvPr>
          <p:cNvPicPr>
            <a:picLocks noChangeAspect="1"/>
          </p:cNvPicPr>
          <p:nvPr/>
        </p:nvPicPr>
        <p:blipFill>
          <a:blip r:embed="rId2">
            <a:lum bright="100000"/>
            <a:extLst>
              <a:ext uri="{96DAC541-7B7A-43D3-8B79-37D633B846F1}">
                <asvg:svgBlip xmlns:asvg="http://schemas.microsoft.com/office/drawing/2016/SVG/main" r:embed="rId3"/>
              </a:ext>
            </a:extLst>
          </a:blip>
          <a:stretch>
            <a:fillRect/>
          </a:stretch>
        </p:blipFill>
        <p:spPr>
          <a:xfrm>
            <a:off x="7026158" y="3645556"/>
            <a:ext cx="481288" cy="481288"/>
          </a:xfrm>
          <a:prstGeom prst="rect">
            <a:avLst/>
          </a:prstGeom>
        </p:spPr>
      </p:pic>
    </p:spTree>
    <p:extLst>
      <p:ext uri="{BB962C8B-B14F-4D97-AF65-F5344CB8AC3E}">
        <p14:creationId xmlns:p14="http://schemas.microsoft.com/office/powerpoint/2010/main" val="3617179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B42FAE-162D-69D9-5A4B-1177F3A2E8B7}"/>
            </a:ext>
          </a:extLst>
        </p:cNvPr>
        <p:cNvGrpSpPr/>
        <p:nvPr/>
      </p:nvGrpSpPr>
      <p:grpSpPr>
        <a:xfrm>
          <a:off x="0" y="0"/>
          <a:ext cx="0" cy="0"/>
          <a:chOff x="0" y="0"/>
          <a:chExt cx="0" cy="0"/>
        </a:xfrm>
      </p:grpSpPr>
      <p:sp>
        <p:nvSpPr>
          <p:cNvPr id="31" name="Persegi: Sudut Atas Lengkung 30">
            <a:extLst>
              <a:ext uri="{FF2B5EF4-FFF2-40B4-BE49-F238E27FC236}">
                <a16:creationId xmlns:a16="http://schemas.microsoft.com/office/drawing/2014/main" id="{26A00E7B-33AF-5D0E-FDC9-DE7992E57B5B}"/>
              </a:ext>
            </a:extLst>
          </p:cNvPr>
          <p:cNvSpPr/>
          <p:nvPr/>
        </p:nvSpPr>
        <p:spPr>
          <a:xfrm>
            <a:off x="373062" y="384175"/>
            <a:ext cx="3792538" cy="6003560"/>
          </a:xfrm>
          <a:prstGeom prst="round2SameRect">
            <a:avLst>
              <a:gd name="adj1" fmla="val 48528"/>
              <a:gd name="adj2" fmla="val 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Kotak Teks 7">
            <a:extLst>
              <a:ext uri="{FF2B5EF4-FFF2-40B4-BE49-F238E27FC236}">
                <a16:creationId xmlns:a16="http://schemas.microsoft.com/office/drawing/2014/main" id="{5F983183-8EAD-A93E-7F60-CECA2D02012B}"/>
              </a:ext>
            </a:extLst>
          </p:cNvPr>
          <p:cNvSpPr txBox="1"/>
          <p:nvPr/>
        </p:nvSpPr>
        <p:spPr>
          <a:xfrm>
            <a:off x="5966500" y="1222482"/>
            <a:ext cx="5347805" cy="1323439"/>
          </a:xfrm>
          <a:prstGeom prst="rect">
            <a:avLst/>
          </a:prstGeom>
          <a:noFill/>
        </p:spPr>
        <p:txBody>
          <a:bodyPr wrap="square">
            <a:spAutoFit/>
          </a:bodyPr>
          <a:lstStyle/>
          <a:p>
            <a:r>
              <a:rPr lang="en-US" sz="4000" b="1" dirty="0">
                <a:solidFill>
                  <a:schemeClr val="accent5"/>
                </a:solidFill>
                <a:latin typeface="+mj-lt"/>
              </a:rPr>
              <a:t>How to Identify </a:t>
            </a:r>
            <a:r>
              <a:rPr lang="en-US" sz="4000" b="1" dirty="0">
                <a:solidFill>
                  <a:schemeClr val="accent1"/>
                </a:solidFill>
                <a:latin typeface="+mj-lt"/>
              </a:rPr>
              <a:t>Your Learning Style</a:t>
            </a:r>
            <a:endParaRPr lang="en-US" sz="4000" dirty="0">
              <a:solidFill>
                <a:schemeClr val="accent1"/>
              </a:solidFill>
              <a:latin typeface="+mj-lt"/>
            </a:endParaRPr>
          </a:p>
        </p:txBody>
      </p:sp>
      <p:sp>
        <p:nvSpPr>
          <p:cNvPr id="11" name="Kotak Teks 10">
            <a:extLst>
              <a:ext uri="{FF2B5EF4-FFF2-40B4-BE49-F238E27FC236}">
                <a16:creationId xmlns:a16="http://schemas.microsoft.com/office/drawing/2014/main" id="{92D5E98B-72A6-F621-3823-822BB237507D}"/>
              </a:ext>
            </a:extLst>
          </p:cNvPr>
          <p:cNvSpPr txBox="1"/>
          <p:nvPr/>
        </p:nvSpPr>
        <p:spPr>
          <a:xfrm>
            <a:off x="5966501" y="3369946"/>
            <a:ext cx="5347804" cy="1913152"/>
          </a:xfrm>
          <a:prstGeom prst="rect">
            <a:avLst/>
          </a:prstGeom>
          <a:noFill/>
        </p:spPr>
        <p:txBody>
          <a:bodyPr wrap="square">
            <a:spAutoFit/>
          </a:bodyPr>
          <a:lstStyle/>
          <a:p>
            <a:pPr>
              <a:lnSpc>
                <a:spcPct val="150000"/>
              </a:lnSpc>
            </a:pPr>
            <a:r>
              <a:rPr lang="en-US" sz="1000" b="0" i="0" dirty="0">
                <a:solidFill>
                  <a:srgbClr val="000000"/>
                </a:solidFill>
                <a:effectLst/>
              </a:rPr>
              <a:t>Nor again is there anyone who loves or pursues or desires to obtain pain of itself, because it is pain, but because occasionally circumstances occur in which toil and pain can procure him some great pleasure. To take a trivial example, which of us ever undertakes laborious physical exercise, except to obtain some advantage from it? But who has any right Lorem ipsum dolor sit </a:t>
            </a:r>
            <a:r>
              <a:rPr lang="en-US" sz="1000" b="0" i="0" dirty="0" err="1">
                <a:solidFill>
                  <a:srgbClr val="000000"/>
                </a:solidFill>
                <a:effectLst/>
              </a:rPr>
              <a:t>amet</a:t>
            </a:r>
            <a:r>
              <a:rPr lang="en-US" sz="1000" b="0" i="0" dirty="0">
                <a:solidFill>
                  <a:srgbClr val="000000"/>
                </a:solidFill>
                <a:effectLst/>
              </a:rPr>
              <a:t>, </a:t>
            </a:r>
            <a:r>
              <a:rPr lang="en-US" sz="1000" b="0" i="0" dirty="0" err="1">
                <a:solidFill>
                  <a:srgbClr val="000000"/>
                </a:solidFill>
                <a:effectLst/>
              </a:rPr>
              <a:t>consectetur</a:t>
            </a:r>
            <a:r>
              <a:rPr lang="en-US" sz="1000" b="0" i="0" dirty="0">
                <a:solidFill>
                  <a:srgbClr val="000000"/>
                </a:solidFill>
                <a:effectLst/>
              </a:rPr>
              <a:t> </a:t>
            </a:r>
            <a:r>
              <a:rPr lang="en-US" sz="1000" b="0" i="0" dirty="0" err="1">
                <a:solidFill>
                  <a:srgbClr val="000000"/>
                </a:solidFill>
                <a:effectLst/>
              </a:rPr>
              <a:t>adipiscing</a:t>
            </a:r>
            <a:r>
              <a:rPr lang="en-US" sz="1000" b="0" i="0" dirty="0">
                <a:solidFill>
                  <a:srgbClr val="000000"/>
                </a:solidFill>
                <a:effectLst/>
              </a:rPr>
              <a:t> </a:t>
            </a:r>
            <a:r>
              <a:rPr lang="en-US" sz="1000" b="0" i="0" dirty="0" err="1">
                <a:solidFill>
                  <a:srgbClr val="000000"/>
                </a:solidFill>
                <a:effectLst/>
              </a:rPr>
              <a:t>elit</a:t>
            </a:r>
            <a:r>
              <a:rPr lang="en-US" sz="1000" b="0" i="0" dirty="0">
                <a:solidFill>
                  <a:srgbClr val="000000"/>
                </a:solidFill>
                <a:effectLst/>
              </a:rPr>
              <a:t>. </a:t>
            </a:r>
            <a:r>
              <a:rPr lang="en-US" sz="1000" b="0" i="0" dirty="0" err="1">
                <a:solidFill>
                  <a:srgbClr val="000000"/>
                </a:solidFill>
                <a:effectLst/>
              </a:rPr>
              <a:t>Quisque</a:t>
            </a:r>
            <a:r>
              <a:rPr lang="en-US" sz="1000" b="0" i="0" dirty="0">
                <a:solidFill>
                  <a:srgbClr val="000000"/>
                </a:solidFill>
                <a:effectLst/>
              </a:rPr>
              <a:t> non </a:t>
            </a:r>
            <a:r>
              <a:rPr lang="en-US" sz="1000" b="0" i="0" dirty="0" err="1">
                <a:solidFill>
                  <a:srgbClr val="000000"/>
                </a:solidFill>
                <a:effectLst/>
              </a:rPr>
              <a:t>elit</a:t>
            </a:r>
            <a:r>
              <a:rPr lang="en-US" sz="1000" b="0" i="0" dirty="0">
                <a:solidFill>
                  <a:srgbClr val="000000"/>
                </a:solidFill>
                <a:effectLst/>
              </a:rPr>
              <a:t> </a:t>
            </a:r>
            <a:r>
              <a:rPr lang="en-US" sz="1000" b="0" i="0" dirty="0" err="1">
                <a:solidFill>
                  <a:srgbClr val="000000"/>
                </a:solidFill>
                <a:effectLst/>
              </a:rPr>
              <a:t>mauris</a:t>
            </a:r>
            <a:r>
              <a:rPr lang="en-US" sz="1000" b="0" i="0" dirty="0">
                <a:solidFill>
                  <a:srgbClr val="000000"/>
                </a:solidFill>
                <a:effectLst/>
              </a:rPr>
              <a:t>. Cras </a:t>
            </a:r>
            <a:r>
              <a:rPr lang="en-US" sz="1000" b="0" i="0" dirty="0" err="1">
                <a:solidFill>
                  <a:srgbClr val="000000"/>
                </a:solidFill>
                <a:effectLst/>
              </a:rPr>
              <a:t>euismod</a:t>
            </a:r>
            <a:r>
              <a:rPr lang="en-US" sz="1000" b="0" i="0" dirty="0">
                <a:solidFill>
                  <a:srgbClr val="000000"/>
                </a:solidFill>
                <a:effectLst/>
              </a:rPr>
              <a:t>, </a:t>
            </a:r>
            <a:r>
              <a:rPr lang="en-US" sz="1000" b="0" i="0" dirty="0" err="1">
                <a:solidFill>
                  <a:srgbClr val="000000"/>
                </a:solidFill>
                <a:effectLst/>
              </a:rPr>
              <a:t>metus</a:t>
            </a:r>
            <a:r>
              <a:rPr lang="en-US" sz="1000" b="0" i="0" dirty="0">
                <a:solidFill>
                  <a:srgbClr val="000000"/>
                </a:solidFill>
                <a:effectLst/>
              </a:rPr>
              <a:t> ac </a:t>
            </a:r>
            <a:r>
              <a:rPr lang="en-US" sz="1000" b="0" i="0" dirty="0" err="1">
                <a:solidFill>
                  <a:srgbClr val="000000"/>
                </a:solidFill>
                <a:effectLst/>
              </a:rPr>
              <a:t>finibus</a:t>
            </a:r>
            <a:r>
              <a:rPr lang="en-US" sz="1000" b="0" i="0" dirty="0">
                <a:solidFill>
                  <a:srgbClr val="000000"/>
                </a:solidFill>
                <a:effectLst/>
              </a:rPr>
              <a:t> </a:t>
            </a:r>
            <a:r>
              <a:rPr lang="en-US" sz="1000" b="0" i="0" dirty="0" err="1">
                <a:solidFill>
                  <a:srgbClr val="000000"/>
                </a:solidFill>
                <a:effectLst/>
              </a:rPr>
              <a:t>finibus</a:t>
            </a:r>
            <a:r>
              <a:rPr lang="en-US" sz="1000" b="0" i="0" dirty="0">
                <a:solidFill>
                  <a:srgbClr val="000000"/>
                </a:solidFill>
                <a:effectLst/>
              </a:rPr>
              <a:t>, </a:t>
            </a:r>
            <a:r>
              <a:rPr lang="en-US" sz="1000" b="0" i="0" dirty="0" err="1">
                <a:solidFill>
                  <a:srgbClr val="000000"/>
                </a:solidFill>
                <a:effectLst/>
              </a:rPr>
              <a:t>felis</a:t>
            </a:r>
            <a:r>
              <a:rPr lang="en-US" sz="1000" b="0" i="0" dirty="0">
                <a:solidFill>
                  <a:srgbClr val="000000"/>
                </a:solidFill>
                <a:effectLst/>
              </a:rPr>
              <a:t> dui </a:t>
            </a:r>
            <a:r>
              <a:rPr lang="en-US" sz="1000" b="0" i="0" dirty="0" err="1">
                <a:solidFill>
                  <a:srgbClr val="000000"/>
                </a:solidFill>
                <a:effectLst/>
              </a:rPr>
              <a:t>suscipit</a:t>
            </a:r>
            <a:r>
              <a:rPr lang="en-US" sz="1000" b="0" i="0" dirty="0">
                <a:solidFill>
                  <a:srgbClr val="000000"/>
                </a:solidFill>
                <a:effectLst/>
              </a:rPr>
              <a:t> </a:t>
            </a:r>
            <a:r>
              <a:rPr lang="en-US" sz="1000" b="0" i="0" dirty="0" err="1">
                <a:solidFill>
                  <a:srgbClr val="000000"/>
                </a:solidFill>
                <a:effectLst/>
              </a:rPr>
              <a:t>purus</a:t>
            </a:r>
            <a:r>
              <a:rPr lang="en-US" sz="1000" b="0" i="0" dirty="0">
                <a:solidFill>
                  <a:srgbClr val="000000"/>
                </a:solidFill>
                <a:effectLst/>
              </a:rPr>
              <a:t>, a maximus </a:t>
            </a:r>
            <a:r>
              <a:rPr lang="en-US" sz="1000" b="0" i="0" dirty="0" err="1">
                <a:solidFill>
                  <a:srgbClr val="000000"/>
                </a:solidFill>
                <a:effectLst/>
              </a:rPr>
              <a:t>leo</a:t>
            </a:r>
            <a:r>
              <a:rPr lang="en-US" sz="1000" b="0" i="0" dirty="0">
                <a:solidFill>
                  <a:srgbClr val="000000"/>
                </a:solidFill>
                <a:effectLst/>
              </a:rPr>
              <a:t> ligula at dolor. Morbi et </a:t>
            </a:r>
            <a:r>
              <a:rPr lang="en-US" sz="1000" b="0" i="0" dirty="0" err="1">
                <a:solidFill>
                  <a:srgbClr val="000000"/>
                </a:solidFill>
                <a:effectLst/>
              </a:rPr>
              <a:t>malesuada</a:t>
            </a:r>
            <a:r>
              <a:rPr lang="en-US" sz="1000" b="0" i="0" dirty="0">
                <a:solidFill>
                  <a:srgbClr val="000000"/>
                </a:solidFill>
                <a:effectLst/>
              </a:rPr>
              <a:t> </a:t>
            </a:r>
            <a:r>
              <a:rPr lang="en-US" sz="1000" b="0" i="0" dirty="0" err="1">
                <a:solidFill>
                  <a:srgbClr val="000000"/>
                </a:solidFill>
                <a:effectLst/>
              </a:rPr>
              <a:t>purus</a:t>
            </a:r>
            <a:r>
              <a:rPr lang="en-US" sz="1000" b="0" i="0" dirty="0">
                <a:solidFill>
                  <a:srgbClr val="000000"/>
                </a:solidFill>
                <a:effectLst/>
              </a:rPr>
              <a:t>. </a:t>
            </a:r>
            <a:r>
              <a:rPr lang="en-US" sz="1000" b="0" i="0" dirty="0" err="1">
                <a:solidFill>
                  <a:srgbClr val="000000"/>
                </a:solidFill>
                <a:effectLst/>
              </a:rPr>
              <a:t>Phasellus</a:t>
            </a:r>
            <a:r>
              <a:rPr lang="en-US" sz="1000" b="0" i="0" dirty="0">
                <a:solidFill>
                  <a:srgbClr val="000000"/>
                </a:solidFill>
                <a:effectLst/>
              </a:rPr>
              <a:t> a </a:t>
            </a:r>
            <a:r>
              <a:rPr lang="en-US" sz="1000" b="0" i="0" dirty="0" err="1">
                <a:solidFill>
                  <a:srgbClr val="000000"/>
                </a:solidFill>
                <a:effectLst/>
              </a:rPr>
              <a:t>lacus</a:t>
            </a:r>
            <a:r>
              <a:rPr lang="en-US" sz="1000" b="0" i="0" dirty="0">
                <a:solidFill>
                  <a:srgbClr val="000000"/>
                </a:solidFill>
                <a:effectLst/>
              </a:rPr>
              <a:t> sit </a:t>
            </a:r>
            <a:r>
              <a:rPr lang="en-US" sz="1000" b="0" i="0" dirty="0" err="1">
                <a:solidFill>
                  <a:srgbClr val="000000"/>
                </a:solidFill>
                <a:effectLst/>
              </a:rPr>
              <a:t>amet</a:t>
            </a:r>
            <a:r>
              <a:rPr lang="en-US" sz="1000" b="0" i="0" dirty="0">
                <a:solidFill>
                  <a:srgbClr val="000000"/>
                </a:solidFill>
                <a:effectLst/>
              </a:rPr>
              <a:t> </a:t>
            </a:r>
            <a:r>
              <a:rPr lang="en-US" sz="1000" b="0" i="0" dirty="0" err="1">
                <a:solidFill>
                  <a:srgbClr val="000000"/>
                </a:solidFill>
                <a:effectLst/>
              </a:rPr>
              <a:t>urna</a:t>
            </a:r>
            <a:r>
              <a:rPr lang="en-US" sz="1000" b="0" i="0" dirty="0">
                <a:solidFill>
                  <a:srgbClr val="000000"/>
                </a:solidFill>
                <a:effectLst/>
              </a:rPr>
              <a:t> </a:t>
            </a:r>
            <a:r>
              <a:rPr lang="en-US" sz="1000" b="0" i="0" dirty="0" err="1">
                <a:solidFill>
                  <a:srgbClr val="000000"/>
                </a:solidFill>
                <a:effectLst/>
              </a:rPr>
              <a:t>tempor</a:t>
            </a:r>
            <a:r>
              <a:rPr lang="en-US" sz="1000" b="0" i="0" dirty="0">
                <a:solidFill>
                  <a:srgbClr val="000000"/>
                </a:solidFill>
                <a:effectLst/>
              </a:rPr>
              <a:t> </a:t>
            </a:r>
            <a:r>
              <a:rPr lang="en-US" sz="1000" b="0" i="0" dirty="0" err="1">
                <a:solidFill>
                  <a:srgbClr val="000000"/>
                </a:solidFill>
                <a:effectLst/>
              </a:rPr>
              <a:t>sollicitudin</a:t>
            </a:r>
            <a:r>
              <a:rPr lang="en-US" sz="1000" b="0" i="0" dirty="0">
                <a:solidFill>
                  <a:srgbClr val="000000"/>
                </a:solidFill>
                <a:effectLst/>
              </a:rPr>
              <a:t>. </a:t>
            </a:r>
            <a:endParaRPr lang="en-ID" sz="1000" dirty="0"/>
          </a:p>
        </p:txBody>
      </p:sp>
      <p:sp>
        <p:nvSpPr>
          <p:cNvPr id="24" name="Persegi Panjang 23">
            <a:extLst>
              <a:ext uri="{FF2B5EF4-FFF2-40B4-BE49-F238E27FC236}">
                <a16:creationId xmlns:a16="http://schemas.microsoft.com/office/drawing/2014/main" id="{AACF21D9-6214-DB59-CE91-F028903C6391}"/>
              </a:ext>
            </a:extLst>
          </p:cNvPr>
          <p:cNvSpPr/>
          <p:nvPr/>
        </p:nvSpPr>
        <p:spPr>
          <a:xfrm>
            <a:off x="5966501" y="2872010"/>
            <a:ext cx="5347804" cy="369332"/>
          </a:xfrm>
          <a:prstGeom prst="rect">
            <a:avLst/>
          </a:prstGeom>
          <a:noFill/>
        </p:spPr>
        <p:txBody>
          <a:bodyPr wrap="square" lIns="91440" tIns="45720" rIns="91440" bIns="45720">
            <a:spAutoFit/>
          </a:bodyPr>
          <a:lstStyle/>
          <a:p>
            <a:r>
              <a:rPr lang="en-ID" b="1" dirty="0">
                <a:solidFill>
                  <a:schemeClr val="accent4"/>
                </a:solidFill>
              </a:rPr>
              <a:t>Learning style assessments</a:t>
            </a:r>
          </a:p>
        </p:txBody>
      </p:sp>
      <p:sp>
        <p:nvSpPr>
          <p:cNvPr id="4" name="Bagan Alur: Pemberhenti 13">
            <a:extLst>
              <a:ext uri="{FF2B5EF4-FFF2-40B4-BE49-F238E27FC236}">
                <a16:creationId xmlns:a16="http://schemas.microsoft.com/office/drawing/2014/main" id="{8B340082-ECD4-E1C0-3D8A-F20F8026D054}"/>
              </a:ext>
            </a:extLst>
          </p:cNvPr>
          <p:cNvSpPr/>
          <p:nvPr/>
        </p:nvSpPr>
        <p:spPr>
          <a:xfrm>
            <a:off x="6049585" y="5642165"/>
            <a:ext cx="1531494" cy="413660"/>
          </a:xfrm>
          <a:prstGeom prst="roundRect">
            <a:avLst>
              <a:gd name="adj" fmla="val 50000"/>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ersegi Panjang 18">
            <a:extLst>
              <a:ext uri="{FF2B5EF4-FFF2-40B4-BE49-F238E27FC236}">
                <a16:creationId xmlns:a16="http://schemas.microsoft.com/office/drawing/2014/main" id="{10956C1F-74FB-95F5-9FFA-4AB45244B844}"/>
              </a:ext>
            </a:extLst>
          </p:cNvPr>
          <p:cNvSpPr/>
          <p:nvPr/>
        </p:nvSpPr>
        <p:spPr>
          <a:xfrm>
            <a:off x="6206832" y="5710496"/>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3" name="Picture Placeholder 2">
            <a:extLst>
              <a:ext uri="{FF2B5EF4-FFF2-40B4-BE49-F238E27FC236}">
                <a16:creationId xmlns:a16="http://schemas.microsoft.com/office/drawing/2014/main" id="{98BF222B-5821-9C97-D101-81D4A725197A}"/>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1875434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5E36E-92D1-E4E3-A8DA-88A8728E82CE}"/>
            </a:ext>
          </a:extLst>
        </p:cNvPr>
        <p:cNvGrpSpPr/>
        <p:nvPr/>
      </p:nvGrpSpPr>
      <p:grpSpPr>
        <a:xfrm>
          <a:off x="0" y="0"/>
          <a:ext cx="0" cy="0"/>
          <a:chOff x="0" y="0"/>
          <a:chExt cx="0" cy="0"/>
        </a:xfrm>
      </p:grpSpPr>
      <p:sp>
        <p:nvSpPr>
          <p:cNvPr id="3" name="Kotak Teks 2">
            <a:extLst>
              <a:ext uri="{FF2B5EF4-FFF2-40B4-BE49-F238E27FC236}">
                <a16:creationId xmlns:a16="http://schemas.microsoft.com/office/drawing/2014/main" id="{8224228F-CC99-3FB6-93D9-D3856EB5C44F}"/>
              </a:ext>
            </a:extLst>
          </p:cNvPr>
          <p:cNvSpPr txBox="1"/>
          <p:nvPr/>
        </p:nvSpPr>
        <p:spPr>
          <a:xfrm>
            <a:off x="846589" y="1225703"/>
            <a:ext cx="4487411" cy="1938992"/>
          </a:xfrm>
          <a:prstGeom prst="rect">
            <a:avLst/>
          </a:prstGeom>
          <a:noFill/>
        </p:spPr>
        <p:txBody>
          <a:bodyPr wrap="square">
            <a:spAutoFit/>
          </a:bodyPr>
          <a:lstStyle/>
          <a:p>
            <a:r>
              <a:rPr lang="en-US" sz="4000" b="1" dirty="0">
                <a:solidFill>
                  <a:schemeClr val="accent1"/>
                </a:solidFill>
                <a:latin typeface="+mj-lt"/>
              </a:rPr>
              <a:t>Why Learning Styles Matter in </a:t>
            </a:r>
            <a:r>
              <a:rPr lang="en-US" sz="4000" b="1" dirty="0">
                <a:solidFill>
                  <a:schemeClr val="accent5"/>
                </a:solidFill>
                <a:latin typeface="+mj-lt"/>
              </a:rPr>
              <a:t>Academic</a:t>
            </a:r>
            <a:endParaRPr lang="en-ID" sz="4000" b="1" dirty="0">
              <a:solidFill>
                <a:schemeClr val="accent5"/>
              </a:solidFill>
              <a:latin typeface="+mj-lt"/>
            </a:endParaRPr>
          </a:p>
        </p:txBody>
      </p:sp>
      <p:sp>
        <p:nvSpPr>
          <p:cNvPr id="21" name="Kotak Teks 20">
            <a:extLst>
              <a:ext uri="{FF2B5EF4-FFF2-40B4-BE49-F238E27FC236}">
                <a16:creationId xmlns:a16="http://schemas.microsoft.com/office/drawing/2014/main" id="{54377563-A936-E838-DC59-F09C7BA21224}"/>
              </a:ext>
            </a:extLst>
          </p:cNvPr>
          <p:cNvSpPr txBox="1"/>
          <p:nvPr/>
        </p:nvSpPr>
        <p:spPr>
          <a:xfrm>
            <a:off x="846589" y="3949017"/>
            <a:ext cx="4487411" cy="1683281"/>
          </a:xfrm>
          <a:prstGeom prst="rect">
            <a:avLst/>
          </a:prstGeom>
          <a:noFill/>
        </p:spPr>
        <p:txBody>
          <a:bodyPr wrap="square">
            <a:spAutoFit/>
          </a:bodyPr>
          <a:lstStyle/>
          <a:p>
            <a:pPr>
              <a:lnSpc>
                <a:spcPct val="150000"/>
              </a:lnSpc>
            </a:pPr>
            <a:r>
              <a:rPr lang="en-ID" sz="1000" b="0" i="0" dirty="0">
                <a:solidFill>
                  <a:srgbClr val="000000"/>
                </a:solidFill>
                <a:effectLst/>
              </a:rPr>
              <a:t>Ut </a:t>
            </a:r>
            <a:r>
              <a:rPr lang="en-ID" sz="1000" b="0" i="0" dirty="0" err="1">
                <a:solidFill>
                  <a:srgbClr val="000000"/>
                </a:solidFill>
                <a:effectLst/>
              </a:rPr>
              <a:t>enim</a:t>
            </a:r>
            <a:r>
              <a:rPr lang="en-ID" sz="1000" b="0" i="0" dirty="0">
                <a:solidFill>
                  <a:srgbClr val="000000"/>
                </a:solidFill>
                <a:effectLst/>
              </a:rPr>
              <a:t> ad minima </a:t>
            </a:r>
            <a:r>
              <a:rPr lang="en-ID" sz="1000" b="0" i="0" dirty="0" err="1">
                <a:solidFill>
                  <a:srgbClr val="000000"/>
                </a:solidFill>
                <a:effectLst/>
              </a:rPr>
              <a:t>veniam</a:t>
            </a:r>
            <a:r>
              <a:rPr lang="en-ID" sz="1000" b="0" i="0" dirty="0">
                <a:solidFill>
                  <a:srgbClr val="000000"/>
                </a:solidFill>
                <a:effectLst/>
              </a:rPr>
              <a:t>, </a:t>
            </a:r>
            <a:r>
              <a:rPr lang="en-ID" sz="1000" b="0" i="0" dirty="0" err="1">
                <a:solidFill>
                  <a:srgbClr val="000000"/>
                </a:solidFill>
                <a:effectLst/>
              </a:rPr>
              <a:t>quis</a:t>
            </a:r>
            <a:r>
              <a:rPr lang="en-ID" sz="1000" b="0" i="0" dirty="0">
                <a:solidFill>
                  <a:srgbClr val="000000"/>
                </a:solidFill>
                <a:effectLst/>
              </a:rPr>
              <a:t> nostrum </a:t>
            </a:r>
            <a:r>
              <a:rPr lang="en-ID" sz="1000" b="0" i="0" dirty="0" err="1">
                <a:solidFill>
                  <a:srgbClr val="000000"/>
                </a:solidFill>
                <a:effectLst/>
              </a:rPr>
              <a:t>exercitationem</a:t>
            </a:r>
            <a:r>
              <a:rPr lang="en-ID" sz="1000" b="0" i="0" dirty="0">
                <a:solidFill>
                  <a:srgbClr val="000000"/>
                </a:solidFill>
                <a:effectLst/>
              </a:rPr>
              <a:t> </a:t>
            </a:r>
            <a:r>
              <a:rPr lang="en-ID" sz="1000" b="0" i="0" dirty="0" err="1">
                <a:solidFill>
                  <a:srgbClr val="000000"/>
                </a:solidFill>
                <a:effectLst/>
              </a:rPr>
              <a:t>ullam</a:t>
            </a:r>
            <a:r>
              <a:rPr lang="en-ID" sz="1000" b="0" i="0" dirty="0">
                <a:solidFill>
                  <a:srgbClr val="000000"/>
                </a:solidFill>
                <a:effectLst/>
              </a:rPr>
              <a:t> corporis </a:t>
            </a:r>
            <a:r>
              <a:rPr lang="en-ID" sz="1000" b="0" i="0" dirty="0" err="1">
                <a:solidFill>
                  <a:srgbClr val="000000"/>
                </a:solidFill>
                <a:effectLst/>
              </a:rPr>
              <a:t>suscipit</a:t>
            </a:r>
            <a:r>
              <a:rPr lang="en-ID" sz="1000" b="0" i="0" dirty="0">
                <a:solidFill>
                  <a:srgbClr val="000000"/>
                </a:solidFill>
                <a:effectLst/>
              </a:rPr>
              <a:t> </a:t>
            </a:r>
            <a:r>
              <a:rPr lang="en-ID" sz="1000" b="0" i="0" dirty="0" err="1">
                <a:solidFill>
                  <a:srgbClr val="000000"/>
                </a:solidFill>
                <a:effectLst/>
              </a:rPr>
              <a:t>laboriosam</a:t>
            </a:r>
            <a:r>
              <a:rPr lang="en-ID" sz="1000" b="0" i="0" dirty="0">
                <a:solidFill>
                  <a:srgbClr val="000000"/>
                </a:solidFill>
                <a:effectLst/>
              </a:rPr>
              <a:t>, nisi </a:t>
            </a:r>
            <a:r>
              <a:rPr lang="en-ID" sz="1000" b="0" i="0" dirty="0" err="1">
                <a:solidFill>
                  <a:srgbClr val="000000"/>
                </a:solidFill>
                <a:effectLst/>
              </a:rPr>
              <a:t>ut</a:t>
            </a:r>
            <a:r>
              <a:rPr lang="en-ID" sz="1000" b="0" i="0" dirty="0">
                <a:solidFill>
                  <a:srgbClr val="000000"/>
                </a:solidFill>
                <a:effectLst/>
              </a:rPr>
              <a:t> </a:t>
            </a:r>
            <a:r>
              <a:rPr lang="en-ID" sz="1000" b="0" i="0" dirty="0" err="1">
                <a:solidFill>
                  <a:srgbClr val="000000"/>
                </a:solidFill>
                <a:effectLst/>
              </a:rPr>
              <a:t>aliquid</a:t>
            </a:r>
            <a:r>
              <a:rPr lang="en-ID" sz="1000" b="0" i="0" dirty="0">
                <a:solidFill>
                  <a:srgbClr val="000000"/>
                </a:solidFill>
                <a:effectLst/>
              </a:rPr>
              <a:t> ex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commodi</a:t>
            </a:r>
            <a:r>
              <a:rPr lang="en-ID" sz="1000" b="0" i="0" dirty="0">
                <a:solidFill>
                  <a:srgbClr val="000000"/>
                </a:solidFill>
                <a:effectLst/>
              </a:rPr>
              <a:t> </a:t>
            </a:r>
            <a:r>
              <a:rPr lang="en-ID" sz="1000" b="0" i="0" dirty="0" err="1">
                <a:solidFill>
                  <a:srgbClr val="000000"/>
                </a:solidFill>
                <a:effectLst/>
              </a:rPr>
              <a:t>consequatur</a:t>
            </a:r>
            <a:r>
              <a:rPr lang="en-ID" sz="1000" b="0" i="0" dirty="0">
                <a:solidFill>
                  <a:srgbClr val="000000"/>
                </a:solidFill>
                <a:effectLst/>
              </a:rPr>
              <a:t>? Quis autem </a:t>
            </a:r>
            <a:r>
              <a:rPr lang="en-ID" sz="1000" b="0" i="0" dirty="0" err="1">
                <a:solidFill>
                  <a:srgbClr val="000000"/>
                </a:solidFill>
                <a:effectLst/>
              </a:rPr>
              <a:t>vel</a:t>
            </a:r>
            <a:r>
              <a:rPr lang="en-ID" sz="1000" b="0" i="0" dirty="0">
                <a:solidFill>
                  <a:srgbClr val="000000"/>
                </a:solidFill>
                <a:effectLst/>
              </a:rPr>
              <a:t> </a:t>
            </a:r>
            <a:r>
              <a:rPr lang="en-ID" sz="1000" b="0" i="0" dirty="0" err="1">
                <a:solidFill>
                  <a:srgbClr val="000000"/>
                </a:solidFill>
                <a:effectLst/>
              </a:rPr>
              <a:t>eum</a:t>
            </a:r>
            <a:r>
              <a:rPr lang="en-ID" sz="1000" b="0" i="0" dirty="0">
                <a:solidFill>
                  <a:srgbClr val="000000"/>
                </a:solidFill>
                <a:effectLst/>
              </a:rPr>
              <a:t> </a:t>
            </a:r>
            <a:r>
              <a:rPr lang="en-ID" sz="1000" b="0" i="0" dirty="0" err="1">
                <a:solidFill>
                  <a:srgbClr val="000000"/>
                </a:solidFill>
                <a:effectLst/>
              </a:rPr>
              <a:t>iure</a:t>
            </a:r>
            <a:r>
              <a:rPr lang="en-ID" sz="1000" b="0" i="0" dirty="0">
                <a:solidFill>
                  <a:srgbClr val="000000"/>
                </a:solidFill>
                <a:effectLst/>
              </a:rPr>
              <a:t> </a:t>
            </a:r>
            <a:r>
              <a:rPr lang="en-ID" sz="1000" b="0" i="0" dirty="0" err="1">
                <a:solidFill>
                  <a:srgbClr val="000000"/>
                </a:solidFill>
                <a:effectLst/>
              </a:rPr>
              <a:t>reprehenderit</a:t>
            </a:r>
            <a:r>
              <a:rPr lang="en-ID" sz="1000" b="0" i="0" dirty="0">
                <a:solidFill>
                  <a:srgbClr val="000000"/>
                </a:solidFill>
                <a:effectLst/>
              </a:rPr>
              <a:t> qui in </a:t>
            </a:r>
            <a:r>
              <a:rPr lang="en-ID" sz="1000" b="0" i="0" dirty="0" err="1">
                <a:solidFill>
                  <a:srgbClr val="000000"/>
                </a:solidFill>
                <a:effectLst/>
              </a:rPr>
              <a:t>ea</a:t>
            </a:r>
            <a:r>
              <a:rPr lang="en-ID" sz="1000" b="0" i="0" dirty="0">
                <a:solidFill>
                  <a:srgbClr val="000000"/>
                </a:solidFill>
                <a:effectLst/>
              </a:rPr>
              <a:t> </a:t>
            </a:r>
            <a:r>
              <a:rPr lang="en-ID" sz="1000" b="0" i="0" dirty="0" err="1">
                <a:solidFill>
                  <a:srgbClr val="000000"/>
                </a:solidFill>
                <a:effectLst/>
              </a:rPr>
              <a:t>voluptate</a:t>
            </a:r>
            <a:r>
              <a:rPr lang="en-ID" sz="1000" b="0" i="0" dirty="0">
                <a:solidFill>
                  <a:srgbClr val="000000"/>
                </a:solidFill>
                <a:effectLst/>
              </a:rPr>
              <a:t> </a:t>
            </a:r>
            <a:r>
              <a:rPr lang="en-ID" sz="1000" b="0" i="0" dirty="0" err="1">
                <a:solidFill>
                  <a:srgbClr val="000000"/>
                </a:solidFill>
                <a:effectLst/>
              </a:rPr>
              <a:t>velit</a:t>
            </a:r>
            <a:r>
              <a:rPr lang="en-ID" sz="1000" b="0" i="0" dirty="0">
                <a:solidFill>
                  <a:srgbClr val="000000"/>
                </a:solidFill>
                <a:effectLst/>
              </a:rPr>
              <a:t> </a:t>
            </a:r>
            <a:r>
              <a:rPr lang="en-ID" sz="1000" b="0" i="0" dirty="0" err="1">
                <a:solidFill>
                  <a:srgbClr val="000000"/>
                </a:solidFill>
                <a:effectLst/>
              </a:rPr>
              <a:t>esse</a:t>
            </a:r>
            <a:r>
              <a:rPr lang="en-ID" sz="1000" b="0" i="0" dirty="0">
                <a:solidFill>
                  <a:srgbClr val="000000"/>
                </a:solidFill>
                <a:effectLst/>
              </a:rPr>
              <a:t> </a:t>
            </a:r>
            <a:r>
              <a:rPr lang="en-ID" sz="1000" b="0" i="0" dirty="0" err="1">
                <a:solidFill>
                  <a:srgbClr val="000000"/>
                </a:solidFill>
                <a:effectLst/>
              </a:rPr>
              <a:t>quam</a:t>
            </a:r>
            <a:r>
              <a:rPr lang="en-ID" sz="1000" b="0" i="0" dirty="0">
                <a:solidFill>
                  <a:srgbClr val="000000"/>
                </a:solidFill>
                <a:effectLst/>
              </a:rPr>
              <a:t> nihil </a:t>
            </a:r>
            <a:r>
              <a:rPr lang="en-ID" sz="1000" b="0" i="0" dirty="0" err="1">
                <a:solidFill>
                  <a:srgbClr val="000000"/>
                </a:solidFill>
                <a:effectLst/>
              </a:rPr>
              <a:t>molestiae</a:t>
            </a:r>
            <a:r>
              <a:rPr lang="en-ID" sz="1000" b="0" i="0" dirty="0">
                <a:solidFill>
                  <a:srgbClr val="000000"/>
                </a:solidFill>
                <a:effectLst/>
              </a:rPr>
              <a:t> </a:t>
            </a:r>
            <a:r>
              <a:rPr lang="en-ID" sz="1000" b="0" i="0" dirty="0" err="1">
                <a:solidFill>
                  <a:srgbClr val="000000"/>
                </a:solidFill>
                <a:effectLst/>
              </a:rPr>
              <a:t>consequatur</a:t>
            </a:r>
            <a:r>
              <a:rPr lang="en-ID" sz="1000" b="0" i="0" dirty="0">
                <a:solidFill>
                  <a:srgbClr val="000000"/>
                </a:solidFill>
                <a:effectLst/>
              </a:rPr>
              <a:t>, </a:t>
            </a:r>
            <a:r>
              <a:rPr lang="en-ID" sz="1000" b="0" i="0" dirty="0" err="1">
                <a:solidFill>
                  <a:srgbClr val="000000"/>
                </a:solidFill>
                <a:effectLst/>
              </a:rPr>
              <a:t>vel</a:t>
            </a:r>
            <a:r>
              <a:rPr lang="en-ID" sz="1000" b="0" i="0" dirty="0">
                <a:solidFill>
                  <a:srgbClr val="000000"/>
                </a:solidFill>
                <a:effectLst/>
              </a:rPr>
              <a:t> illum qui </a:t>
            </a:r>
            <a:r>
              <a:rPr lang="en-ID" sz="1000" b="0" i="0" dirty="0" err="1">
                <a:solidFill>
                  <a:srgbClr val="000000"/>
                </a:solidFill>
                <a:effectLst/>
              </a:rPr>
              <a:t>dolorem</a:t>
            </a:r>
            <a:r>
              <a:rPr lang="en-ID" sz="1000" b="0" i="0" dirty="0">
                <a:solidFill>
                  <a:srgbClr val="000000"/>
                </a:solidFill>
                <a:effectLst/>
              </a:rPr>
              <a:t> </a:t>
            </a:r>
            <a:r>
              <a:rPr lang="en-ID" sz="1000" b="0" i="0" dirty="0" err="1">
                <a:solidFill>
                  <a:srgbClr val="000000"/>
                </a:solidFill>
                <a:effectLst/>
              </a:rPr>
              <a:t>eum</a:t>
            </a:r>
            <a:r>
              <a:rPr lang="en-ID" sz="1000" b="0" i="0" dirty="0">
                <a:solidFill>
                  <a:srgbClr val="000000"/>
                </a:solidFill>
                <a:effectLst/>
              </a:rPr>
              <a:t> </a:t>
            </a:r>
            <a:r>
              <a:rPr lang="en-ID" sz="1000" b="0" i="0" dirty="0" err="1">
                <a:solidFill>
                  <a:srgbClr val="000000"/>
                </a:solidFill>
                <a:effectLst/>
              </a:rPr>
              <a:t>fugiat</a:t>
            </a:r>
            <a:r>
              <a:rPr lang="en-ID" sz="1000" b="0" i="0" dirty="0">
                <a:solidFill>
                  <a:srgbClr val="000000"/>
                </a:solidFill>
                <a:effectLst/>
              </a:rPr>
              <a:t> quo </a:t>
            </a:r>
            <a:r>
              <a:rPr lang="en-ID" sz="1000" b="0" i="0" dirty="0" err="1">
                <a:solidFill>
                  <a:srgbClr val="000000"/>
                </a:solidFill>
                <a:effectLst/>
              </a:rPr>
              <a:t>voluptas</a:t>
            </a:r>
            <a:r>
              <a:rPr lang="en-ID" sz="1000" b="0" i="0" dirty="0">
                <a:solidFill>
                  <a:srgbClr val="000000"/>
                </a:solidFill>
                <a:effectLst/>
              </a:rPr>
              <a:t> </a:t>
            </a:r>
            <a:r>
              <a:rPr lang="en-ID" sz="1000" b="0" i="0" dirty="0" err="1">
                <a:solidFill>
                  <a:srgbClr val="000000"/>
                </a:solidFill>
                <a:effectLst/>
              </a:rPr>
              <a:t>nulla</a:t>
            </a:r>
            <a:r>
              <a:rPr lang="en-ID" sz="1000" b="0" i="0" dirty="0">
                <a:solidFill>
                  <a:srgbClr val="000000"/>
                </a:solidFill>
                <a:effectLst/>
              </a:rPr>
              <a:t> </a:t>
            </a:r>
            <a:r>
              <a:rPr lang="en-ID" sz="1000" b="0" i="0" dirty="0" err="1">
                <a:solidFill>
                  <a:srgbClr val="000000"/>
                </a:solidFill>
                <a:effectLst/>
              </a:rPr>
              <a:t>pariatur</a:t>
            </a:r>
            <a:r>
              <a:rPr lang="en-ID" sz="1000" dirty="0">
                <a:solidFill>
                  <a:srgbClr val="000000"/>
                </a:solidFill>
              </a:rPr>
              <a:t>? </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sed</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quia</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consequuntur</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magni</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dolores</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eos</a:t>
            </a:r>
            <a:r>
              <a:rPr lang="en-ID" sz="1000" b="0" i="0" dirty="0">
                <a:solidFill>
                  <a:srgbClr val="000000"/>
                </a:solidFill>
                <a:effectLst/>
                <a:latin typeface="Open Sans" pitchFamily="2" charset="0"/>
              </a:rPr>
              <a:t> qui ratione </a:t>
            </a:r>
            <a:r>
              <a:rPr lang="en-ID" sz="1000" b="0" i="0" dirty="0" err="1">
                <a:solidFill>
                  <a:srgbClr val="000000"/>
                </a:solidFill>
                <a:effectLst/>
                <a:latin typeface="Open Sans" pitchFamily="2" charset="0"/>
              </a:rPr>
              <a:t>voluptatem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sequi</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nesciunt</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Neque</a:t>
            </a:r>
            <a:r>
              <a:rPr lang="en-ID" sz="1000" b="0" i="0" dirty="0">
                <a:solidFill>
                  <a:srgbClr val="000000"/>
                </a:solidFill>
                <a:effectLst/>
                <a:latin typeface="Open Sans" pitchFamily="2" charset="0"/>
              </a:rPr>
              <a:t> porro </a:t>
            </a:r>
            <a:r>
              <a:rPr lang="en-ID" sz="1000" b="0" i="0" dirty="0" err="1">
                <a:solidFill>
                  <a:srgbClr val="000000"/>
                </a:solidFill>
                <a:effectLst/>
                <a:latin typeface="Open Sans" pitchFamily="2" charset="0"/>
              </a:rPr>
              <a:t>quisquam</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est</a:t>
            </a:r>
            <a:r>
              <a:rPr lang="en-ID" sz="1000" b="0" i="0" dirty="0">
                <a:solidFill>
                  <a:srgbClr val="000000"/>
                </a:solidFill>
                <a:effectLst/>
                <a:latin typeface="Open Sans" pitchFamily="2" charset="0"/>
              </a:rPr>
              <a:t>, qui </a:t>
            </a:r>
            <a:r>
              <a:rPr lang="en-ID" sz="1000" b="0" i="0" dirty="0" err="1">
                <a:solidFill>
                  <a:srgbClr val="000000"/>
                </a:solidFill>
                <a:effectLst/>
                <a:latin typeface="Open Sans" pitchFamily="2" charset="0"/>
              </a:rPr>
              <a:t>dolorem</a:t>
            </a:r>
            <a:r>
              <a:rPr lang="en-ID" sz="1000" b="0" i="0" dirty="0">
                <a:solidFill>
                  <a:srgbClr val="000000"/>
                </a:solidFill>
                <a:effectLst/>
                <a:latin typeface="Open Sans" pitchFamily="2" charset="0"/>
              </a:rPr>
              <a:t> ipsum </a:t>
            </a:r>
            <a:r>
              <a:rPr lang="en-ID" sz="1000" b="0" i="0" dirty="0" err="1">
                <a:solidFill>
                  <a:srgbClr val="000000"/>
                </a:solidFill>
                <a:effectLst/>
                <a:latin typeface="Open Sans" pitchFamily="2" charset="0"/>
              </a:rPr>
              <a:t>quia</a:t>
            </a:r>
            <a:r>
              <a:rPr lang="en-ID" sz="1000" b="0" i="0" dirty="0">
                <a:solidFill>
                  <a:srgbClr val="000000"/>
                </a:solidFill>
                <a:effectLst/>
                <a:latin typeface="Open Sans" pitchFamily="2" charset="0"/>
              </a:rPr>
              <a:t> </a:t>
            </a:r>
            <a:r>
              <a:rPr lang="en-ID" sz="1000" b="0" i="0" dirty="0" err="1">
                <a:solidFill>
                  <a:srgbClr val="000000"/>
                </a:solidFill>
                <a:effectLst/>
                <a:latin typeface="Open Sans" pitchFamily="2" charset="0"/>
              </a:rPr>
              <a:t>dolor</a:t>
            </a:r>
            <a:r>
              <a:rPr lang="en-ID" sz="1000" b="0" i="0" dirty="0">
                <a:solidFill>
                  <a:srgbClr val="000000"/>
                </a:solidFill>
                <a:effectLst/>
                <a:latin typeface="Open Sans" pitchFamily="2" charset="0"/>
              </a:rPr>
              <a:t> sit </a:t>
            </a:r>
            <a:r>
              <a:rPr lang="en-ID" sz="1000" b="0" i="0" dirty="0" err="1">
                <a:solidFill>
                  <a:srgbClr val="000000"/>
                </a:solidFill>
                <a:effectLst/>
                <a:latin typeface="Open Sans" pitchFamily="2" charset="0"/>
              </a:rPr>
              <a:t>amet</a:t>
            </a:r>
            <a:endParaRPr lang="en-ID" sz="1000" dirty="0"/>
          </a:p>
        </p:txBody>
      </p:sp>
      <p:sp>
        <p:nvSpPr>
          <p:cNvPr id="26" name="Kotak Teks 25">
            <a:extLst>
              <a:ext uri="{FF2B5EF4-FFF2-40B4-BE49-F238E27FC236}">
                <a16:creationId xmlns:a16="http://schemas.microsoft.com/office/drawing/2014/main" id="{82C82C90-9D0F-F19A-1C56-9D5D733EC112}"/>
              </a:ext>
            </a:extLst>
          </p:cNvPr>
          <p:cNvSpPr txBox="1"/>
          <p:nvPr/>
        </p:nvSpPr>
        <p:spPr>
          <a:xfrm>
            <a:off x="846589" y="3478085"/>
            <a:ext cx="4105335" cy="369332"/>
          </a:xfrm>
          <a:prstGeom prst="rect">
            <a:avLst/>
          </a:prstGeom>
          <a:noFill/>
        </p:spPr>
        <p:txBody>
          <a:bodyPr wrap="square">
            <a:spAutoFit/>
          </a:bodyPr>
          <a:lstStyle/>
          <a:p>
            <a:r>
              <a:rPr lang="en-ID" b="1" dirty="0">
                <a:solidFill>
                  <a:schemeClr val="accent4"/>
                </a:solidFill>
              </a:rPr>
              <a:t>Improved academic performance</a:t>
            </a:r>
          </a:p>
        </p:txBody>
      </p:sp>
      <p:sp>
        <p:nvSpPr>
          <p:cNvPr id="4" name="Picture Placeholder 3">
            <a:extLst>
              <a:ext uri="{FF2B5EF4-FFF2-40B4-BE49-F238E27FC236}">
                <a16:creationId xmlns:a16="http://schemas.microsoft.com/office/drawing/2014/main" id="{56E1C270-119F-7521-8794-149D03EB5E06}"/>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3676230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04BABD-0AFF-D220-23B9-B31B509B6473}"/>
            </a:ext>
          </a:extLst>
        </p:cNvPr>
        <p:cNvGrpSpPr/>
        <p:nvPr/>
      </p:nvGrpSpPr>
      <p:grpSpPr>
        <a:xfrm>
          <a:off x="0" y="0"/>
          <a:ext cx="0" cy="0"/>
          <a:chOff x="0" y="0"/>
          <a:chExt cx="0" cy="0"/>
        </a:xfrm>
      </p:grpSpPr>
      <p:sp>
        <p:nvSpPr>
          <p:cNvPr id="2" name="Persegi Panjang: Sudut Lengkung 1">
            <a:extLst>
              <a:ext uri="{FF2B5EF4-FFF2-40B4-BE49-F238E27FC236}">
                <a16:creationId xmlns:a16="http://schemas.microsoft.com/office/drawing/2014/main" id="{85939EA2-ED3C-92CE-8127-F075FBC7C664}"/>
              </a:ext>
            </a:extLst>
          </p:cNvPr>
          <p:cNvSpPr/>
          <p:nvPr/>
        </p:nvSpPr>
        <p:spPr>
          <a:xfrm>
            <a:off x="-689548" y="2794000"/>
            <a:ext cx="5058545" cy="3084619"/>
          </a:xfrm>
          <a:prstGeom prst="roundRect">
            <a:avLst>
              <a:gd name="adj" fmla="val 4169"/>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dirty="0"/>
          </a:p>
        </p:txBody>
      </p:sp>
      <p:sp>
        <p:nvSpPr>
          <p:cNvPr id="7" name="Kotak Teks 6">
            <a:extLst>
              <a:ext uri="{FF2B5EF4-FFF2-40B4-BE49-F238E27FC236}">
                <a16:creationId xmlns:a16="http://schemas.microsoft.com/office/drawing/2014/main" id="{44EA2758-1DEE-659B-9822-60C206BC9FA5}"/>
              </a:ext>
            </a:extLst>
          </p:cNvPr>
          <p:cNvSpPr txBox="1"/>
          <p:nvPr/>
        </p:nvSpPr>
        <p:spPr>
          <a:xfrm>
            <a:off x="856941" y="951081"/>
            <a:ext cx="8873801" cy="1323439"/>
          </a:xfrm>
          <a:prstGeom prst="rect">
            <a:avLst/>
          </a:prstGeom>
          <a:noFill/>
        </p:spPr>
        <p:txBody>
          <a:bodyPr wrap="square">
            <a:spAutoFit/>
          </a:bodyPr>
          <a:lstStyle/>
          <a:p>
            <a:r>
              <a:rPr lang="en-US" sz="4000" b="1" dirty="0">
                <a:solidFill>
                  <a:schemeClr val="accent1"/>
                </a:solidFill>
                <a:latin typeface="+mj-lt"/>
              </a:rPr>
              <a:t>The Role of Visual Learning in </a:t>
            </a:r>
            <a:r>
              <a:rPr lang="en-US" sz="4000" b="1" dirty="0">
                <a:solidFill>
                  <a:schemeClr val="accent5"/>
                </a:solidFill>
                <a:latin typeface="+mj-lt"/>
              </a:rPr>
              <a:t>Education</a:t>
            </a:r>
            <a:endParaRPr lang="en-ID" sz="4000" b="1" dirty="0">
              <a:solidFill>
                <a:schemeClr val="accent5"/>
              </a:solidFill>
              <a:latin typeface="+mj-lt"/>
            </a:endParaRPr>
          </a:p>
        </p:txBody>
      </p:sp>
      <p:sp>
        <p:nvSpPr>
          <p:cNvPr id="4" name="Kotak Teks 3">
            <a:extLst>
              <a:ext uri="{FF2B5EF4-FFF2-40B4-BE49-F238E27FC236}">
                <a16:creationId xmlns:a16="http://schemas.microsoft.com/office/drawing/2014/main" id="{C7169E58-D1F2-6C4C-A61C-7C9F38FE1F4D}"/>
              </a:ext>
            </a:extLst>
          </p:cNvPr>
          <p:cNvSpPr txBox="1"/>
          <p:nvPr/>
        </p:nvSpPr>
        <p:spPr>
          <a:xfrm>
            <a:off x="4864615" y="5226581"/>
            <a:ext cx="6400286" cy="528158"/>
          </a:xfrm>
          <a:prstGeom prst="rect">
            <a:avLst/>
          </a:prstGeom>
          <a:noFill/>
        </p:spPr>
        <p:txBody>
          <a:bodyPr wrap="square">
            <a:spAutoFit/>
          </a:bodyPr>
          <a:lstStyle/>
          <a:p>
            <a:pPr>
              <a:lnSpc>
                <a:spcPct val="150000"/>
              </a:lnSpc>
            </a:pPr>
            <a:r>
              <a:rPr lang="en-US" sz="1000" b="0" i="0" dirty="0">
                <a:solidFill>
                  <a:schemeClr val="tx1">
                    <a:lumMod val="75000"/>
                    <a:lumOff val="25000"/>
                  </a:schemeClr>
                </a:solidFill>
                <a:effectLst/>
              </a:rPr>
              <a:t>Cras </a:t>
            </a:r>
            <a:r>
              <a:rPr lang="en-US" sz="1000" b="0" i="0" dirty="0" err="1">
                <a:solidFill>
                  <a:schemeClr val="tx1">
                    <a:lumMod val="75000"/>
                    <a:lumOff val="25000"/>
                  </a:schemeClr>
                </a:solidFill>
                <a:effectLst/>
              </a:rPr>
              <a:t>euismod</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metus</a:t>
            </a:r>
            <a:r>
              <a:rPr lang="en-US" sz="1000" b="0" i="0" dirty="0">
                <a:solidFill>
                  <a:schemeClr val="tx1">
                    <a:lumMod val="75000"/>
                    <a:lumOff val="25000"/>
                  </a:schemeClr>
                </a:solidFill>
                <a:effectLst/>
              </a:rPr>
              <a:t> ac </a:t>
            </a:r>
            <a:r>
              <a:rPr lang="en-US" sz="1000" b="0" i="0" dirty="0" err="1">
                <a:solidFill>
                  <a:schemeClr val="tx1">
                    <a:lumMod val="75000"/>
                    <a:lumOff val="25000"/>
                  </a:schemeClr>
                </a:solidFill>
                <a:effectLst/>
              </a:rPr>
              <a:t>finibus</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finibus</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felis</a:t>
            </a:r>
            <a:r>
              <a:rPr lang="en-US" sz="1000" b="0" i="0" dirty="0">
                <a:solidFill>
                  <a:schemeClr val="tx1">
                    <a:lumMod val="75000"/>
                    <a:lumOff val="25000"/>
                  </a:schemeClr>
                </a:solidFill>
                <a:effectLst/>
              </a:rPr>
              <a:t> dui </a:t>
            </a:r>
            <a:r>
              <a:rPr lang="en-US" sz="1000" b="0" i="0" dirty="0" err="1">
                <a:solidFill>
                  <a:schemeClr val="tx1">
                    <a:lumMod val="75000"/>
                    <a:lumOff val="25000"/>
                  </a:schemeClr>
                </a:solidFill>
                <a:effectLst/>
              </a:rPr>
              <a:t>suscipit</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purus</a:t>
            </a:r>
            <a:r>
              <a:rPr lang="en-US" sz="1000" b="0" i="0" dirty="0">
                <a:solidFill>
                  <a:schemeClr val="tx1">
                    <a:lumMod val="75000"/>
                    <a:lumOff val="25000"/>
                  </a:schemeClr>
                </a:solidFill>
                <a:effectLst/>
              </a:rPr>
              <a:t>, a maximus </a:t>
            </a:r>
            <a:r>
              <a:rPr lang="en-US" sz="1000" b="0" i="0" dirty="0" err="1">
                <a:solidFill>
                  <a:schemeClr val="tx1">
                    <a:lumMod val="75000"/>
                    <a:lumOff val="25000"/>
                  </a:schemeClr>
                </a:solidFill>
                <a:effectLst/>
              </a:rPr>
              <a:t>leo</a:t>
            </a:r>
            <a:r>
              <a:rPr lang="en-US" sz="1000" b="0" i="0" dirty="0">
                <a:solidFill>
                  <a:schemeClr val="tx1">
                    <a:lumMod val="75000"/>
                    <a:lumOff val="25000"/>
                  </a:schemeClr>
                </a:solidFill>
                <a:effectLst/>
              </a:rPr>
              <a:t> ligula at dolor. Morbi et </a:t>
            </a:r>
            <a:r>
              <a:rPr lang="en-US" sz="1000" b="0" i="0" dirty="0" err="1">
                <a:solidFill>
                  <a:schemeClr val="tx1">
                    <a:lumMod val="75000"/>
                    <a:lumOff val="25000"/>
                  </a:schemeClr>
                </a:solidFill>
                <a:effectLst/>
              </a:rPr>
              <a:t>malesuada</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purus</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Phasellus</a:t>
            </a:r>
            <a:r>
              <a:rPr lang="en-US" sz="1000" b="0" i="0" dirty="0">
                <a:solidFill>
                  <a:schemeClr val="tx1">
                    <a:lumMod val="75000"/>
                    <a:lumOff val="25000"/>
                  </a:schemeClr>
                </a:solidFill>
                <a:effectLst/>
              </a:rPr>
              <a:t> a </a:t>
            </a:r>
            <a:r>
              <a:rPr lang="en-US" sz="1000" b="0" i="0" dirty="0" err="1">
                <a:solidFill>
                  <a:schemeClr val="tx1">
                    <a:lumMod val="75000"/>
                    <a:lumOff val="25000"/>
                  </a:schemeClr>
                </a:solidFill>
                <a:effectLst/>
              </a:rPr>
              <a:t>lacus</a:t>
            </a:r>
            <a:r>
              <a:rPr lang="en-US" sz="1000" b="0" i="0" dirty="0">
                <a:solidFill>
                  <a:schemeClr val="tx1">
                    <a:lumMod val="75000"/>
                    <a:lumOff val="25000"/>
                  </a:schemeClr>
                </a:solidFill>
                <a:effectLst/>
              </a:rPr>
              <a:t> sit </a:t>
            </a:r>
            <a:r>
              <a:rPr lang="en-US" sz="1000" b="0" i="0" dirty="0" err="1">
                <a:solidFill>
                  <a:schemeClr val="tx1">
                    <a:lumMod val="75000"/>
                    <a:lumOff val="25000"/>
                  </a:schemeClr>
                </a:solidFill>
                <a:effectLst/>
              </a:rPr>
              <a:t>amet</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urna</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tempor</a:t>
            </a:r>
            <a:r>
              <a:rPr lang="en-US" sz="1000" b="0" i="0" dirty="0">
                <a:solidFill>
                  <a:schemeClr val="tx1">
                    <a:lumMod val="75000"/>
                    <a:lumOff val="25000"/>
                  </a:schemeClr>
                </a:solidFill>
                <a:effectLst/>
              </a:rPr>
              <a:t> </a:t>
            </a:r>
            <a:r>
              <a:rPr lang="en-US" sz="1000" b="0" i="0" dirty="0" err="1">
                <a:solidFill>
                  <a:schemeClr val="tx1">
                    <a:lumMod val="75000"/>
                    <a:lumOff val="25000"/>
                  </a:schemeClr>
                </a:solidFill>
                <a:effectLst/>
              </a:rPr>
              <a:t>sollicitudin</a:t>
            </a:r>
            <a:r>
              <a:rPr lang="en-US" sz="1000" b="0" i="0" dirty="0">
                <a:solidFill>
                  <a:schemeClr val="tx1">
                    <a:lumMod val="75000"/>
                    <a:lumOff val="25000"/>
                  </a:schemeClr>
                </a:solidFill>
                <a:effectLst/>
              </a:rPr>
              <a:t>. </a:t>
            </a:r>
            <a:endParaRPr lang="en-ID" sz="1000" dirty="0">
              <a:solidFill>
                <a:schemeClr val="tx1">
                  <a:lumMod val="75000"/>
                  <a:lumOff val="25000"/>
                </a:schemeClr>
              </a:solidFill>
            </a:endParaRPr>
          </a:p>
        </p:txBody>
      </p:sp>
      <p:sp>
        <p:nvSpPr>
          <p:cNvPr id="11" name="Kotak Teks 10">
            <a:extLst>
              <a:ext uri="{FF2B5EF4-FFF2-40B4-BE49-F238E27FC236}">
                <a16:creationId xmlns:a16="http://schemas.microsoft.com/office/drawing/2014/main" id="{07813F9B-9720-E63F-363E-72504F743E70}"/>
              </a:ext>
            </a:extLst>
          </p:cNvPr>
          <p:cNvSpPr txBox="1"/>
          <p:nvPr/>
        </p:nvSpPr>
        <p:spPr>
          <a:xfrm>
            <a:off x="856941" y="3645818"/>
            <a:ext cx="3205392" cy="1220655"/>
          </a:xfrm>
          <a:prstGeom prst="rect">
            <a:avLst/>
          </a:prstGeom>
          <a:noFill/>
        </p:spPr>
        <p:txBody>
          <a:bodyPr wrap="square">
            <a:spAutoFit/>
          </a:bodyPr>
          <a:lstStyle/>
          <a:p>
            <a:pPr>
              <a:lnSpc>
                <a:spcPct val="150000"/>
              </a:lnSpc>
            </a:pPr>
            <a:r>
              <a:rPr lang="en-US" sz="1000" b="0" i="0" dirty="0">
                <a:solidFill>
                  <a:schemeClr val="bg1"/>
                </a:solidFill>
                <a:effectLst/>
              </a:rPr>
              <a:t>Lorem ipsum dolor sit </a:t>
            </a:r>
            <a:r>
              <a:rPr lang="en-US" sz="1000" b="0" i="0" dirty="0" err="1">
                <a:solidFill>
                  <a:schemeClr val="bg1"/>
                </a:solidFill>
                <a:effectLst/>
              </a:rPr>
              <a:t>amet</a:t>
            </a:r>
            <a:r>
              <a:rPr lang="en-US" sz="1000" b="0" i="0" dirty="0">
                <a:solidFill>
                  <a:schemeClr val="bg1"/>
                </a:solidFill>
                <a:effectLst/>
              </a:rPr>
              <a:t>, </a:t>
            </a:r>
            <a:r>
              <a:rPr lang="en-US" sz="1000" b="0" i="0" dirty="0" err="1">
                <a:solidFill>
                  <a:schemeClr val="bg1"/>
                </a:solidFill>
                <a:effectLst/>
              </a:rPr>
              <a:t>consectetur</a:t>
            </a:r>
            <a:r>
              <a:rPr lang="en-US" sz="1000" b="0" i="0" dirty="0">
                <a:solidFill>
                  <a:schemeClr val="bg1"/>
                </a:solidFill>
                <a:effectLst/>
              </a:rPr>
              <a:t> </a:t>
            </a:r>
            <a:r>
              <a:rPr lang="en-US" sz="1000" b="0" i="0" dirty="0" err="1">
                <a:solidFill>
                  <a:schemeClr val="bg1"/>
                </a:solidFill>
                <a:effectLst/>
              </a:rPr>
              <a:t>adipiscing</a:t>
            </a:r>
            <a:r>
              <a:rPr lang="en-US" sz="1000" b="0" i="0" dirty="0">
                <a:solidFill>
                  <a:schemeClr val="bg1"/>
                </a:solidFill>
                <a:effectLst/>
              </a:rPr>
              <a:t> </a:t>
            </a:r>
            <a:r>
              <a:rPr lang="en-US" sz="1000" b="0" i="0" dirty="0" err="1">
                <a:solidFill>
                  <a:schemeClr val="bg1"/>
                </a:solidFill>
                <a:effectLst/>
              </a:rPr>
              <a:t>elit</a:t>
            </a:r>
            <a:r>
              <a:rPr lang="en-US" sz="1000" b="0" i="0" dirty="0">
                <a:solidFill>
                  <a:schemeClr val="bg1"/>
                </a:solidFill>
                <a:effectLst/>
              </a:rPr>
              <a:t>. </a:t>
            </a:r>
            <a:r>
              <a:rPr lang="en-US" sz="1000" b="0" i="0" dirty="0" err="1">
                <a:solidFill>
                  <a:schemeClr val="bg1"/>
                </a:solidFill>
                <a:effectLst/>
              </a:rPr>
              <a:t>Quisque</a:t>
            </a:r>
            <a:r>
              <a:rPr lang="en-US" sz="1000" b="0" i="0" dirty="0">
                <a:solidFill>
                  <a:schemeClr val="bg1"/>
                </a:solidFill>
                <a:effectLst/>
              </a:rPr>
              <a:t> non </a:t>
            </a:r>
            <a:r>
              <a:rPr lang="en-US" sz="1000" b="0" i="0" dirty="0" err="1">
                <a:solidFill>
                  <a:schemeClr val="bg1"/>
                </a:solidFill>
                <a:effectLst/>
              </a:rPr>
              <a:t>elit</a:t>
            </a:r>
            <a:r>
              <a:rPr lang="en-US" sz="1000" b="0" i="0" dirty="0">
                <a:solidFill>
                  <a:schemeClr val="bg1"/>
                </a:solidFill>
                <a:effectLst/>
              </a:rPr>
              <a:t> </a:t>
            </a:r>
            <a:r>
              <a:rPr lang="en-US" sz="1000" b="0" i="0" dirty="0" err="1">
                <a:solidFill>
                  <a:schemeClr val="bg1"/>
                </a:solidFill>
                <a:effectLst/>
              </a:rPr>
              <a:t>mauris</a:t>
            </a:r>
            <a:r>
              <a:rPr lang="en-US" sz="1000" b="0" i="0" dirty="0">
                <a:solidFill>
                  <a:schemeClr val="bg1"/>
                </a:solidFill>
                <a:effectLst/>
              </a:rPr>
              <a:t>. Cras </a:t>
            </a:r>
            <a:r>
              <a:rPr lang="en-US" sz="1000" b="0" i="0" dirty="0" err="1">
                <a:solidFill>
                  <a:schemeClr val="bg1"/>
                </a:solidFill>
                <a:effectLst/>
              </a:rPr>
              <a:t>euismod</a:t>
            </a:r>
            <a:r>
              <a:rPr lang="en-US" sz="1000" b="0" i="0" dirty="0">
                <a:solidFill>
                  <a:schemeClr val="bg1"/>
                </a:solidFill>
                <a:effectLst/>
              </a:rPr>
              <a:t>, </a:t>
            </a:r>
            <a:r>
              <a:rPr lang="en-US" sz="1000" b="0" i="0" dirty="0" err="1">
                <a:solidFill>
                  <a:schemeClr val="bg1"/>
                </a:solidFill>
                <a:effectLst/>
              </a:rPr>
              <a:t>metus</a:t>
            </a:r>
            <a:r>
              <a:rPr lang="en-US" sz="1000" b="0" i="0" dirty="0">
                <a:solidFill>
                  <a:schemeClr val="bg1"/>
                </a:solidFill>
                <a:effectLst/>
              </a:rPr>
              <a:t> ac </a:t>
            </a:r>
            <a:r>
              <a:rPr lang="en-US" sz="1000" b="0" i="0" dirty="0" err="1">
                <a:solidFill>
                  <a:schemeClr val="bg1"/>
                </a:solidFill>
                <a:effectLst/>
              </a:rPr>
              <a:t>finibus</a:t>
            </a:r>
            <a:r>
              <a:rPr lang="en-US" sz="1000" b="0" i="0" dirty="0">
                <a:solidFill>
                  <a:schemeClr val="bg1"/>
                </a:solidFill>
                <a:effectLst/>
              </a:rPr>
              <a:t> </a:t>
            </a:r>
            <a:r>
              <a:rPr lang="en-US" sz="1000" b="0" i="0" dirty="0" err="1">
                <a:solidFill>
                  <a:schemeClr val="bg1"/>
                </a:solidFill>
                <a:effectLst/>
              </a:rPr>
              <a:t>finibus</a:t>
            </a:r>
            <a:r>
              <a:rPr lang="en-US" sz="1000" b="0" i="0" dirty="0">
                <a:solidFill>
                  <a:schemeClr val="bg1"/>
                </a:solidFill>
                <a:effectLst/>
              </a:rPr>
              <a:t>, </a:t>
            </a:r>
            <a:r>
              <a:rPr lang="en-US" sz="1000" b="0" i="0" dirty="0" err="1">
                <a:solidFill>
                  <a:schemeClr val="bg1"/>
                </a:solidFill>
                <a:effectLst/>
              </a:rPr>
              <a:t>felis</a:t>
            </a:r>
            <a:r>
              <a:rPr lang="en-US" sz="1000" b="0" i="0" dirty="0">
                <a:solidFill>
                  <a:schemeClr val="bg1"/>
                </a:solidFill>
                <a:effectLst/>
              </a:rPr>
              <a:t> dui </a:t>
            </a:r>
            <a:r>
              <a:rPr lang="en-US" sz="1000" b="0" i="0" dirty="0" err="1">
                <a:solidFill>
                  <a:schemeClr val="bg1"/>
                </a:solidFill>
                <a:effectLst/>
              </a:rPr>
              <a:t>suscipit</a:t>
            </a:r>
            <a:r>
              <a:rPr lang="en-US" sz="1000" b="0" i="0" dirty="0">
                <a:solidFill>
                  <a:schemeClr val="bg1"/>
                </a:solidFill>
                <a:effectLst/>
              </a:rPr>
              <a:t> </a:t>
            </a:r>
            <a:r>
              <a:rPr lang="en-US" sz="1000" b="0" i="0" dirty="0" err="1">
                <a:solidFill>
                  <a:schemeClr val="bg1"/>
                </a:solidFill>
                <a:effectLst/>
              </a:rPr>
              <a:t>purus</a:t>
            </a:r>
            <a:r>
              <a:rPr lang="en-US" sz="1000" b="0" i="0" dirty="0">
                <a:solidFill>
                  <a:schemeClr val="bg1"/>
                </a:solidFill>
                <a:effectLst/>
              </a:rPr>
              <a:t>, a maximus </a:t>
            </a:r>
            <a:r>
              <a:rPr lang="en-US" sz="1000" b="0" i="0" dirty="0" err="1">
                <a:solidFill>
                  <a:schemeClr val="bg1"/>
                </a:solidFill>
                <a:effectLst/>
              </a:rPr>
              <a:t>leo</a:t>
            </a:r>
            <a:r>
              <a:rPr lang="en-US" sz="1000" b="0" i="0" dirty="0">
                <a:solidFill>
                  <a:schemeClr val="bg1"/>
                </a:solidFill>
                <a:effectLst/>
              </a:rPr>
              <a:t> ligula at dolor. Morbi et </a:t>
            </a:r>
            <a:r>
              <a:rPr lang="en-US" sz="1000" b="0" i="0" dirty="0" err="1">
                <a:solidFill>
                  <a:schemeClr val="bg1"/>
                </a:solidFill>
                <a:effectLst/>
              </a:rPr>
              <a:t>malesuada</a:t>
            </a:r>
            <a:r>
              <a:rPr lang="en-US" sz="1000" b="0" i="0" dirty="0">
                <a:solidFill>
                  <a:schemeClr val="bg1"/>
                </a:solidFill>
                <a:effectLst/>
              </a:rPr>
              <a:t> </a:t>
            </a:r>
            <a:r>
              <a:rPr lang="en-US" sz="1000" b="0" i="0" dirty="0" err="1">
                <a:solidFill>
                  <a:schemeClr val="bg1"/>
                </a:solidFill>
                <a:effectLst/>
              </a:rPr>
              <a:t>purus</a:t>
            </a:r>
            <a:r>
              <a:rPr lang="en-US" sz="1000" b="0" i="0" dirty="0">
                <a:solidFill>
                  <a:schemeClr val="bg1"/>
                </a:solidFill>
                <a:effectLst/>
              </a:rPr>
              <a:t>. </a:t>
            </a:r>
            <a:r>
              <a:rPr lang="en-US" sz="1000" b="0" i="0" dirty="0" err="1">
                <a:solidFill>
                  <a:schemeClr val="bg1"/>
                </a:solidFill>
                <a:effectLst/>
              </a:rPr>
              <a:t>Phasellus</a:t>
            </a:r>
            <a:r>
              <a:rPr lang="en-US" sz="1000" b="0" i="0" dirty="0">
                <a:solidFill>
                  <a:schemeClr val="bg1"/>
                </a:solidFill>
                <a:effectLst/>
              </a:rPr>
              <a:t> a</a:t>
            </a:r>
            <a:endParaRPr lang="en-ID" sz="1000" dirty="0">
              <a:solidFill>
                <a:schemeClr val="bg1"/>
              </a:solidFill>
            </a:endParaRPr>
          </a:p>
        </p:txBody>
      </p:sp>
      <p:sp>
        <p:nvSpPr>
          <p:cNvPr id="3" name="Kotak Teks 6">
            <a:extLst>
              <a:ext uri="{FF2B5EF4-FFF2-40B4-BE49-F238E27FC236}">
                <a16:creationId xmlns:a16="http://schemas.microsoft.com/office/drawing/2014/main" id="{BDFA8BEE-9C58-94BA-B66C-222E755A1ECE}"/>
              </a:ext>
            </a:extLst>
          </p:cNvPr>
          <p:cNvSpPr txBox="1"/>
          <p:nvPr/>
        </p:nvSpPr>
        <p:spPr>
          <a:xfrm>
            <a:off x="856942" y="3180776"/>
            <a:ext cx="3205392" cy="369332"/>
          </a:xfrm>
          <a:prstGeom prst="rect">
            <a:avLst/>
          </a:prstGeom>
          <a:noFill/>
        </p:spPr>
        <p:txBody>
          <a:bodyPr wrap="square">
            <a:spAutoFit/>
          </a:bodyPr>
          <a:lstStyle/>
          <a:p>
            <a:r>
              <a:rPr lang="en-US" b="1" dirty="0">
                <a:solidFill>
                  <a:schemeClr val="bg1"/>
                </a:solidFill>
                <a:latin typeface="+mj-lt"/>
              </a:rPr>
              <a:t>Option Here</a:t>
            </a:r>
            <a:endParaRPr lang="en-ID" b="1" dirty="0">
              <a:solidFill>
                <a:schemeClr val="bg1"/>
              </a:solidFill>
              <a:latin typeface="+mj-lt"/>
            </a:endParaRPr>
          </a:p>
        </p:txBody>
      </p:sp>
      <p:sp>
        <p:nvSpPr>
          <p:cNvPr id="5" name="Bagan Alur: Pemberhenti 13">
            <a:extLst>
              <a:ext uri="{FF2B5EF4-FFF2-40B4-BE49-F238E27FC236}">
                <a16:creationId xmlns:a16="http://schemas.microsoft.com/office/drawing/2014/main" id="{FBD92BA9-F543-C710-BFB2-C23981289F20}"/>
              </a:ext>
            </a:extLst>
          </p:cNvPr>
          <p:cNvSpPr/>
          <p:nvPr/>
        </p:nvSpPr>
        <p:spPr>
          <a:xfrm>
            <a:off x="880367" y="5078183"/>
            <a:ext cx="1531494" cy="413660"/>
          </a:xfrm>
          <a:prstGeom prst="roundRect">
            <a:avLst>
              <a:gd name="adj" fmla="val 50000"/>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ersegi Panjang 18">
            <a:extLst>
              <a:ext uri="{FF2B5EF4-FFF2-40B4-BE49-F238E27FC236}">
                <a16:creationId xmlns:a16="http://schemas.microsoft.com/office/drawing/2014/main" id="{C7DE98C1-F3B8-942D-BC87-7E5015D88A9F}"/>
              </a:ext>
            </a:extLst>
          </p:cNvPr>
          <p:cNvSpPr/>
          <p:nvPr/>
        </p:nvSpPr>
        <p:spPr>
          <a:xfrm>
            <a:off x="1037614" y="5146514"/>
            <a:ext cx="1217000" cy="276999"/>
          </a:xfrm>
          <a:prstGeom prst="rect">
            <a:avLst/>
          </a:prstGeom>
          <a:noFill/>
        </p:spPr>
        <p:txBody>
          <a:bodyPr wrap="none" lIns="91440" tIns="45720" rIns="91440" bIns="45720">
            <a:spAutoFit/>
          </a:bodyPr>
          <a:lstStyle/>
          <a:p>
            <a:pPr algn="ctr"/>
            <a:r>
              <a:rPr lang="en-US" sz="1200" b="0" cap="none" spc="0" dirty="0">
                <a:ln w="0"/>
                <a:solidFill>
                  <a:schemeClr val="bg1"/>
                </a:solidFill>
              </a:rPr>
              <a:t>Learn More&gt;&gt;</a:t>
            </a:r>
            <a:endParaRPr lang="id-ID" sz="1200" b="0" cap="none" spc="0" dirty="0">
              <a:ln w="0"/>
              <a:solidFill>
                <a:schemeClr val="bg1"/>
              </a:solidFill>
            </a:endParaRPr>
          </a:p>
        </p:txBody>
      </p:sp>
      <p:sp>
        <p:nvSpPr>
          <p:cNvPr id="10" name="Picture Placeholder 9">
            <a:extLst>
              <a:ext uri="{FF2B5EF4-FFF2-40B4-BE49-F238E27FC236}">
                <a16:creationId xmlns:a16="http://schemas.microsoft.com/office/drawing/2014/main" id="{7B11B459-F449-D715-A285-0D4EF8EDD5A9}"/>
              </a:ext>
            </a:extLst>
          </p:cNvPr>
          <p:cNvSpPr>
            <a:spLocks noGrp="1"/>
          </p:cNvSpPr>
          <p:nvPr>
            <p:ph type="pic" sz="quarter" idx="10"/>
          </p:nvPr>
        </p:nvSpPr>
        <p:spPr/>
        <p:txBody>
          <a:bodyPr/>
          <a:lstStyle/>
          <a:p>
            <a:endParaRPr lang="en-US"/>
          </a:p>
        </p:txBody>
      </p:sp>
    </p:spTree>
    <p:extLst>
      <p:ext uri="{BB962C8B-B14F-4D97-AF65-F5344CB8AC3E}">
        <p14:creationId xmlns:p14="http://schemas.microsoft.com/office/powerpoint/2010/main" val="3940897280"/>
      </p:ext>
    </p:extLst>
  </p:cSld>
  <p:clrMapOvr>
    <a:masterClrMapping/>
  </p:clrMapOvr>
</p:sld>
</file>

<file path=ppt/theme/theme1.xml><?xml version="1.0" encoding="utf-8"?>
<a:theme xmlns:a="http://schemas.openxmlformats.org/drawingml/2006/main" name="Tema Office">
  <a:themeElements>
    <a:clrScheme name="PO">
      <a:dk1>
        <a:sysClr val="windowText" lastClr="000000"/>
      </a:dk1>
      <a:lt1>
        <a:sysClr val="window" lastClr="FFFFFF"/>
      </a:lt1>
      <a:dk2>
        <a:srgbClr val="595959"/>
      </a:dk2>
      <a:lt2>
        <a:srgbClr val="E7E6E6"/>
      </a:lt2>
      <a:accent1>
        <a:srgbClr val="485696"/>
      </a:accent1>
      <a:accent2>
        <a:srgbClr val="E7E7E7"/>
      </a:accent2>
      <a:accent3>
        <a:srgbClr val="F9C784"/>
      </a:accent3>
      <a:accent4>
        <a:srgbClr val="FC7A1E"/>
      </a:accent4>
      <a:accent5>
        <a:srgbClr val="F24C00"/>
      </a:accent5>
      <a:accent6>
        <a:srgbClr val="70AD47"/>
      </a:accent6>
      <a:hlink>
        <a:srgbClr val="0563C1"/>
      </a:hlink>
      <a:folHlink>
        <a:srgbClr val="954F72"/>
      </a:folHlink>
    </a:clrScheme>
    <a:fontScheme name="Kustom 3">
      <a:majorFont>
        <a:latin typeface="Poppins"/>
        <a:ea typeface=""/>
        <a:cs typeface=""/>
      </a:majorFont>
      <a:minorFont>
        <a:latin typeface="Work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823</TotalTime>
  <Words>1495</Words>
  <Application>Microsoft Office PowerPoint</Application>
  <PresentationFormat>Widescreen</PresentationFormat>
  <Paragraphs>98</Paragraphs>
  <Slides>20</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Open Sans</vt:lpstr>
      <vt:lpstr>Poppins</vt:lpstr>
      <vt:lpstr>Work Sans</vt:lpstr>
      <vt:lpstr>Tema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WINDOWS 11</dc:creator>
  <cp:lastModifiedBy>Slidesignus Four</cp:lastModifiedBy>
  <cp:revision>16</cp:revision>
  <dcterms:created xsi:type="dcterms:W3CDTF">2025-01-09T01:58:32Z</dcterms:created>
  <dcterms:modified xsi:type="dcterms:W3CDTF">2025-01-15T07:30:33Z</dcterms:modified>
</cp:coreProperties>
</file>