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4" r:id="rId4"/>
    <p:sldMasterId id="2147483675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</p:sldIdLst>
  <p:sldSz cy="5143500" cx="9144000"/>
  <p:notesSz cx="6858000" cy="9144000"/>
  <p:embeddedFontLst>
    <p:embeddedFont>
      <p:font typeface="Playfair Display"/>
      <p:regular r:id="rId22"/>
      <p:bold r:id="rId23"/>
      <p:italic r:id="rId24"/>
      <p:boldItalic r:id="rId25"/>
    </p:embeddedFont>
    <p:embeddedFont>
      <p:font typeface="Instrument Sans"/>
      <p:regular r:id="rId26"/>
      <p:bold r:id="rId27"/>
      <p:italic r:id="rId28"/>
      <p:boldItalic r:id="rId2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font" Target="fonts/PlayfairDisplay-regular.fntdata"/><Relationship Id="rId21" Type="http://schemas.openxmlformats.org/officeDocument/2006/relationships/slide" Target="slides/slide15.xml"/><Relationship Id="rId24" Type="http://schemas.openxmlformats.org/officeDocument/2006/relationships/font" Target="fonts/PlayfairDisplay-italic.fntdata"/><Relationship Id="rId23" Type="http://schemas.openxmlformats.org/officeDocument/2006/relationships/font" Target="fonts/PlayfairDisplay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26" Type="http://schemas.openxmlformats.org/officeDocument/2006/relationships/font" Target="fonts/InstrumentSans-regular.fntdata"/><Relationship Id="rId25" Type="http://schemas.openxmlformats.org/officeDocument/2006/relationships/font" Target="fonts/PlayfairDisplay-boldItalic.fntdata"/><Relationship Id="rId28" Type="http://schemas.openxmlformats.org/officeDocument/2006/relationships/font" Target="fonts/InstrumentSans-italic.fntdata"/><Relationship Id="rId27" Type="http://schemas.openxmlformats.org/officeDocument/2006/relationships/font" Target="fonts/InstrumentSans-bold.fntdata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29" Type="http://schemas.openxmlformats.org/officeDocument/2006/relationships/font" Target="fonts/InstrumentSans-boldItalic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3345f282213_2_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" name="Google Shape;119;g3345f282213_2_6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3345f282213_2_2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1" name="Google Shape;261;g3345f282213_2_20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g3345f282213_2_2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5" name="Google Shape;275;g3345f282213_2_2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g3345f282213_2_2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9" name="Google Shape;289;g3345f282213_2_22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g3345f282213_2_2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4" name="Google Shape;304;g3345f282213_2_24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g3345f282213_2_2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8" name="Google Shape;318;g3345f282213_2_25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g3345f282213_2_2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4" name="Google Shape;334;g3345f282213_2_26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3345f282213_2_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Google Shape;129;g3345f282213_2_7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3345f282213_2_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g3345f282213_2_9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3345f282213_2_1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3" name="Google Shape;163;g3345f282213_2_10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3345f282213_2_1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5" name="Google Shape;175;g3345f282213_2_12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3345f282213_2_1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8" name="Google Shape;198;g3345f282213_2_14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3345f282213_2_1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1" name="Google Shape;221;g3345f282213_2_16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3345f282213_2_1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3" name="Google Shape;233;g3345f282213_2_17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g3345f282213_2_1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9" name="Google Shape;249;g3345f282213_2_19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g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g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g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g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ver">
  <p:cSld name="Cover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Google Shape;52;p14"/>
          <p:cNvPicPr preferRelativeResize="0"/>
          <p:nvPr/>
        </p:nvPicPr>
        <p:blipFill rotWithShape="1">
          <a:blip r:embed="rId2">
            <a:alphaModFix/>
          </a:blip>
          <a:srcRect b="0" l="24929" r="24928" t="0"/>
          <a:stretch/>
        </p:blipFill>
        <p:spPr>
          <a:xfrm>
            <a:off x="4603611" y="61080"/>
            <a:ext cx="4477167" cy="5021342"/>
          </a:xfrm>
          <a:custGeom>
            <a:rect b="b" l="l" r="r" t="t"/>
            <a:pathLst>
              <a:path extrusionOk="0" h="6695123" w="5969556">
                <a:moveTo>
                  <a:pt x="0" y="0"/>
                </a:moveTo>
                <a:lnTo>
                  <a:pt x="5969556" y="0"/>
                </a:lnTo>
                <a:lnTo>
                  <a:pt x="5969556" y="6695123"/>
                </a:lnTo>
                <a:lnTo>
                  <a:pt x="0" y="6695123"/>
                </a:lnTo>
                <a:close/>
              </a:path>
            </a:pathLst>
          </a:custGeom>
          <a:noFill/>
          <a:ln>
            <a:noFill/>
          </a:ln>
        </p:spPr>
      </p:pic>
      <p:pic>
        <p:nvPicPr>
          <p:cNvPr id="53" name="Google Shape;53;p14"/>
          <p:cNvPicPr preferRelativeResize="0"/>
          <p:nvPr/>
        </p:nvPicPr>
        <p:blipFill rotWithShape="1">
          <a:blip r:embed="rId2">
            <a:alphaModFix/>
          </a:blip>
          <a:srcRect b="0" l="24929" r="24928" t="0"/>
          <a:stretch/>
        </p:blipFill>
        <p:spPr>
          <a:xfrm>
            <a:off x="63222" y="63223"/>
            <a:ext cx="4477167" cy="5021342"/>
          </a:xfrm>
          <a:custGeom>
            <a:rect b="b" l="l" r="r" t="t"/>
            <a:pathLst>
              <a:path extrusionOk="0" h="6695123" w="5969556">
                <a:moveTo>
                  <a:pt x="0" y="0"/>
                </a:moveTo>
                <a:lnTo>
                  <a:pt x="5969556" y="0"/>
                </a:lnTo>
                <a:lnTo>
                  <a:pt x="5969556" y="6695123"/>
                </a:lnTo>
                <a:lnTo>
                  <a:pt x="0" y="6695123"/>
                </a:lnTo>
                <a:close/>
              </a:path>
            </a:pathLst>
          </a:cu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Title Slide">
  <p:cSld name="3_Title Slide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Google Shape;55;p15"/>
          <p:cNvPicPr preferRelativeResize="0"/>
          <p:nvPr/>
        </p:nvPicPr>
        <p:blipFill rotWithShape="1">
          <a:blip r:embed="rId2">
            <a:alphaModFix/>
          </a:blip>
          <a:srcRect b="26274" l="0" r="0" t="26274"/>
          <a:stretch/>
        </p:blipFill>
        <p:spPr>
          <a:xfrm>
            <a:off x="3073222" y="72005"/>
            <a:ext cx="5999342" cy="1600378"/>
          </a:xfrm>
          <a:custGeom>
            <a:rect b="b" l="l" r="r" t="t"/>
            <a:pathLst>
              <a:path extrusionOk="0" h="2133838" w="7919091">
                <a:moveTo>
                  <a:pt x="69906" y="0"/>
                </a:moveTo>
                <a:lnTo>
                  <a:pt x="7849186" y="0"/>
                </a:lnTo>
                <a:cubicBezTo>
                  <a:pt x="7887793" y="0"/>
                  <a:pt x="7919091" y="31298"/>
                  <a:pt x="7919091" y="69905"/>
                </a:cubicBezTo>
                <a:lnTo>
                  <a:pt x="7919091" y="2063933"/>
                </a:lnTo>
                <a:cubicBezTo>
                  <a:pt x="7919091" y="2102540"/>
                  <a:pt x="7887793" y="2133838"/>
                  <a:pt x="7849186" y="2133838"/>
                </a:cubicBezTo>
                <a:lnTo>
                  <a:pt x="69906" y="2133838"/>
                </a:lnTo>
                <a:cubicBezTo>
                  <a:pt x="31298" y="2133838"/>
                  <a:pt x="0" y="2102540"/>
                  <a:pt x="0" y="2063933"/>
                </a:cubicBezTo>
                <a:lnTo>
                  <a:pt x="0" y="69905"/>
                </a:lnTo>
                <a:cubicBezTo>
                  <a:pt x="0" y="31298"/>
                  <a:pt x="31298" y="0"/>
                  <a:pt x="69906" y="0"/>
                </a:cubicBezTo>
                <a:close/>
              </a:path>
            </a:pathLst>
          </a:custGeom>
          <a:noFill/>
          <a:ln>
            <a:noFill/>
          </a:ln>
        </p:spPr>
      </p:pic>
      <p:pic>
        <p:nvPicPr>
          <p:cNvPr id="56" name="Google Shape;56;p15"/>
          <p:cNvPicPr preferRelativeResize="0"/>
          <p:nvPr/>
        </p:nvPicPr>
        <p:blipFill rotWithShape="1">
          <a:blip r:embed="rId2">
            <a:alphaModFix/>
          </a:blip>
          <a:srcRect b="572" l="0" r="0" t="571"/>
          <a:stretch/>
        </p:blipFill>
        <p:spPr>
          <a:xfrm>
            <a:off x="6195053" y="1771561"/>
            <a:ext cx="2877511" cy="1600379"/>
          </a:xfrm>
          <a:custGeom>
            <a:rect b="b" l="l" r="r" t="t"/>
            <a:pathLst>
              <a:path extrusionOk="0" h="2133838" w="3836681">
                <a:moveTo>
                  <a:pt x="69905" y="0"/>
                </a:moveTo>
                <a:lnTo>
                  <a:pt x="3766776" y="0"/>
                </a:lnTo>
                <a:cubicBezTo>
                  <a:pt x="3805383" y="0"/>
                  <a:pt x="3836681" y="31298"/>
                  <a:pt x="3836681" y="69905"/>
                </a:cubicBezTo>
                <a:lnTo>
                  <a:pt x="3836681" y="2063933"/>
                </a:lnTo>
                <a:cubicBezTo>
                  <a:pt x="3836681" y="2102540"/>
                  <a:pt x="3805383" y="2133838"/>
                  <a:pt x="3766776" y="2133838"/>
                </a:cubicBezTo>
                <a:lnTo>
                  <a:pt x="69905" y="2133838"/>
                </a:lnTo>
                <a:cubicBezTo>
                  <a:pt x="31298" y="2133838"/>
                  <a:pt x="0" y="2102540"/>
                  <a:pt x="0" y="2063933"/>
                </a:cubicBezTo>
                <a:lnTo>
                  <a:pt x="0" y="69905"/>
                </a:lnTo>
                <a:cubicBezTo>
                  <a:pt x="0" y="31298"/>
                  <a:pt x="31298" y="0"/>
                  <a:pt x="69905" y="0"/>
                </a:cubicBezTo>
                <a:close/>
              </a:path>
            </a:pathLst>
          </a:custGeom>
          <a:noFill/>
          <a:ln>
            <a:noFill/>
          </a:ln>
        </p:spPr>
      </p:pic>
      <p:pic>
        <p:nvPicPr>
          <p:cNvPr id="57" name="Google Shape;57;p15"/>
          <p:cNvPicPr preferRelativeResize="0"/>
          <p:nvPr/>
        </p:nvPicPr>
        <p:blipFill rotWithShape="1">
          <a:blip r:embed="rId2">
            <a:alphaModFix/>
          </a:blip>
          <a:srcRect b="572" l="0" r="0" t="571"/>
          <a:stretch/>
        </p:blipFill>
        <p:spPr>
          <a:xfrm>
            <a:off x="71438" y="1768078"/>
            <a:ext cx="2877511" cy="1600379"/>
          </a:xfrm>
          <a:custGeom>
            <a:rect b="b" l="l" r="r" t="t"/>
            <a:pathLst>
              <a:path extrusionOk="0" h="2133838" w="3836681">
                <a:moveTo>
                  <a:pt x="69905" y="0"/>
                </a:moveTo>
                <a:lnTo>
                  <a:pt x="3766776" y="0"/>
                </a:lnTo>
                <a:cubicBezTo>
                  <a:pt x="3805383" y="0"/>
                  <a:pt x="3836681" y="31298"/>
                  <a:pt x="3836681" y="69905"/>
                </a:cubicBezTo>
                <a:lnTo>
                  <a:pt x="3836681" y="2063933"/>
                </a:lnTo>
                <a:cubicBezTo>
                  <a:pt x="3836681" y="2102540"/>
                  <a:pt x="3805383" y="2133838"/>
                  <a:pt x="3766776" y="2133838"/>
                </a:cubicBezTo>
                <a:lnTo>
                  <a:pt x="69905" y="2133838"/>
                </a:lnTo>
                <a:cubicBezTo>
                  <a:pt x="31298" y="2133838"/>
                  <a:pt x="0" y="2102540"/>
                  <a:pt x="0" y="2063933"/>
                </a:cubicBezTo>
                <a:lnTo>
                  <a:pt x="0" y="69905"/>
                </a:lnTo>
                <a:cubicBezTo>
                  <a:pt x="0" y="31298"/>
                  <a:pt x="31298" y="0"/>
                  <a:pt x="69905" y="0"/>
                </a:cubicBezTo>
                <a:close/>
              </a:path>
            </a:pathLst>
          </a:custGeom>
          <a:noFill/>
          <a:ln>
            <a:noFill/>
          </a:ln>
        </p:spPr>
      </p:pic>
      <p:pic>
        <p:nvPicPr>
          <p:cNvPr id="58" name="Google Shape;58;p15"/>
          <p:cNvPicPr preferRelativeResize="0"/>
          <p:nvPr/>
        </p:nvPicPr>
        <p:blipFill rotWithShape="1">
          <a:blip r:embed="rId2">
            <a:alphaModFix/>
          </a:blip>
          <a:srcRect b="2519" l="0" r="0" t="2520"/>
          <a:stretch/>
        </p:blipFill>
        <p:spPr>
          <a:xfrm>
            <a:off x="3073222" y="3471118"/>
            <a:ext cx="2997559" cy="1600378"/>
          </a:xfrm>
          <a:custGeom>
            <a:rect b="b" l="l" r="r" t="t"/>
            <a:pathLst>
              <a:path extrusionOk="0" h="2133838" w="3836681">
                <a:moveTo>
                  <a:pt x="69906" y="0"/>
                </a:moveTo>
                <a:lnTo>
                  <a:pt x="3766776" y="0"/>
                </a:lnTo>
                <a:cubicBezTo>
                  <a:pt x="3805383" y="0"/>
                  <a:pt x="3836681" y="31298"/>
                  <a:pt x="3836681" y="69905"/>
                </a:cubicBezTo>
                <a:lnTo>
                  <a:pt x="3836681" y="2063933"/>
                </a:lnTo>
                <a:cubicBezTo>
                  <a:pt x="3836681" y="2102540"/>
                  <a:pt x="3805383" y="2133838"/>
                  <a:pt x="3766776" y="2133838"/>
                </a:cubicBezTo>
                <a:lnTo>
                  <a:pt x="69906" y="2133838"/>
                </a:lnTo>
                <a:cubicBezTo>
                  <a:pt x="31298" y="2133838"/>
                  <a:pt x="0" y="2102540"/>
                  <a:pt x="0" y="2063933"/>
                </a:cubicBezTo>
                <a:lnTo>
                  <a:pt x="0" y="69905"/>
                </a:lnTo>
                <a:cubicBezTo>
                  <a:pt x="0" y="31298"/>
                  <a:pt x="31298" y="0"/>
                  <a:pt x="69906" y="0"/>
                </a:cubicBezTo>
                <a:close/>
              </a:path>
            </a:pathLst>
          </a:custGeom>
          <a:noFill/>
          <a:ln>
            <a:noFill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5_Title Slide">
  <p:cSld name="5_Title Slide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Google Shape;60;p16"/>
          <p:cNvPicPr preferRelativeResize="0"/>
          <p:nvPr/>
        </p:nvPicPr>
        <p:blipFill rotWithShape="1">
          <a:blip r:embed="rId2">
            <a:alphaModFix/>
          </a:blip>
          <a:srcRect b="0" l="26435" r="26436" t="0"/>
          <a:stretch/>
        </p:blipFill>
        <p:spPr>
          <a:xfrm>
            <a:off x="178216" y="189086"/>
            <a:ext cx="1882271" cy="2246586"/>
          </a:xfrm>
          <a:prstGeom prst="roundRect">
            <a:avLst>
              <a:gd fmla="val 3384" name="adj"/>
            </a:avLst>
          </a:prstGeom>
          <a:noFill/>
          <a:ln>
            <a:noFill/>
          </a:ln>
        </p:spPr>
      </p:pic>
      <p:pic>
        <p:nvPicPr>
          <p:cNvPr id="61" name="Google Shape;61;p16"/>
          <p:cNvPicPr preferRelativeResize="0"/>
          <p:nvPr/>
        </p:nvPicPr>
        <p:blipFill rotWithShape="1">
          <a:blip r:embed="rId2">
            <a:alphaModFix/>
          </a:blip>
          <a:srcRect b="0" l="26435" r="26436" t="0"/>
          <a:stretch/>
        </p:blipFill>
        <p:spPr>
          <a:xfrm>
            <a:off x="178216" y="2707828"/>
            <a:ext cx="1882271" cy="2246586"/>
          </a:xfrm>
          <a:prstGeom prst="roundRect">
            <a:avLst>
              <a:gd fmla="val 3384" name="adj"/>
            </a:avLst>
          </a:prstGeom>
          <a:noFill/>
          <a:ln>
            <a:noFill/>
          </a:ln>
        </p:spPr>
      </p:pic>
      <p:pic>
        <p:nvPicPr>
          <p:cNvPr id="62" name="Google Shape;62;p16"/>
          <p:cNvPicPr preferRelativeResize="0"/>
          <p:nvPr/>
        </p:nvPicPr>
        <p:blipFill rotWithShape="1">
          <a:blip r:embed="rId2">
            <a:alphaModFix/>
          </a:blip>
          <a:srcRect b="0" l="26435" r="26436" t="0"/>
          <a:stretch/>
        </p:blipFill>
        <p:spPr>
          <a:xfrm>
            <a:off x="2479982" y="2707828"/>
            <a:ext cx="1882270" cy="2246586"/>
          </a:xfrm>
          <a:prstGeom prst="roundRect">
            <a:avLst>
              <a:gd fmla="val 3384" name="adj"/>
            </a:avLst>
          </a:prstGeom>
          <a:noFill/>
          <a:ln>
            <a:noFill/>
          </a:ln>
        </p:spPr>
      </p:pic>
      <p:pic>
        <p:nvPicPr>
          <p:cNvPr id="63" name="Google Shape;63;p16"/>
          <p:cNvPicPr preferRelativeResize="0"/>
          <p:nvPr/>
        </p:nvPicPr>
        <p:blipFill rotWithShape="1">
          <a:blip r:embed="rId2">
            <a:alphaModFix/>
          </a:blip>
          <a:srcRect b="0" l="26435" r="26436" t="0"/>
          <a:stretch/>
        </p:blipFill>
        <p:spPr>
          <a:xfrm>
            <a:off x="7083513" y="189086"/>
            <a:ext cx="1882271" cy="2246586"/>
          </a:xfrm>
          <a:prstGeom prst="roundRect">
            <a:avLst>
              <a:gd fmla="val 3384" name="adj"/>
            </a:avLst>
          </a:prstGeom>
          <a:noFill/>
          <a:ln>
            <a:noFill/>
          </a:ln>
        </p:spPr>
      </p:pic>
      <p:pic>
        <p:nvPicPr>
          <p:cNvPr id="64" name="Google Shape;64;p16"/>
          <p:cNvPicPr preferRelativeResize="0"/>
          <p:nvPr/>
        </p:nvPicPr>
        <p:blipFill rotWithShape="1">
          <a:blip r:embed="rId2">
            <a:alphaModFix/>
          </a:blip>
          <a:srcRect b="0" l="26435" r="26436" t="0"/>
          <a:stretch/>
        </p:blipFill>
        <p:spPr>
          <a:xfrm>
            <a:off x="7083513" y="2707828"/>
            <a:ext cx="1882271" cy="2246586"/>
          </a:xfrm>
          <a:prstGeom prst="roundRect">
            <a:avLst>
              <a:gd fmla="val 3384" name="adj"/>
            </a:avLst>
          </a:prstGeom>
          <a:noFill/>
          <a:ln>
            <a:noFill/>
          </a:ln>
        </p:spPr>
      </p:pic>
      <p:pic>
        <p:nvPicPr>
          <p:cNvPr id="65" name="Google Shape;65;p16"/>
          <p:cNvPicPr preferRelativeResize="0"/>
          <p:nvPr/>
        </p:nvPicPr>
        <p:blipFill rotWithShape="1">
          <a:blip r:embed="rId2">
            <a:alphaModFix/>
          </a:blip>
          <a:srcRect b="0" l="26435" r="26436" t="0"/>
          <a:stretch/>
        </p:blipFill>
        <p:spPr>
          <a:xfrm>
            <a:off x="4781748" y="2707828"/>
            <a:ext cx="1882271" cy="2246586"/>
          </a:xfrm>
          <a:prstGeom prst="roundRect">
            <a:avLst>
              <a:gd fmla="val 3384" name="adj"/>
            </a:avLst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6_Title Slide">
  <p:cSld name="6_Title Slide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Google Shape;67;p17"/>
          <p:cNvPicPr preferRelativeResize="0"/>
          <p:nvPr/>
        </p:nvPicPr>
        <p:blipFill rotWithShape="1">
          <a:blip r:embed="rId2">
            <a:alphaModFix/>
          </a:blip>
          <a:srcRect b="0" l="32221" r="32221" t="0"/>
          <a:stretch/>
        </p:blipFill>
        <p:spPr>
          <a:xfrm>
            <a:off x="3116485" y="1984957"/>
            <a:ext cx="1671637" cy="2644194"/>
          </a:xfrm>
          <a:custGeom>
            <a:rect b="b" l="l" r="r" t="t"/>
            <a:pathLst>
              <a:path extrusionOk="0" h="3525592" w="2228850">
                <a:moveTo>
                  <a:pt x="49503" y="0"/>
                </a:moveTo>
                <a:lnTo>
                  <a:pt x="2179347" y="0"/>
                </a:lnTo>
                <a:cubicBezTo>
                  <a:pt x="2206687" y="0"/>
                  <a:pt x="2228850" y="22163"/>
                  <a:pt x="2228850" y="49503"/>
                </a:cubicBezTo>
                <a:lnTo>
                  <a:pt x="2228850" y="3476089"/>
                </a:lnTo>
                <a:cubicBezTo>
                  <a:pt x="2228850" y="3503429"/>
                  <a:pt x="2206687" y="3525592"/>
                  <a:pt x="2179347" y="3525592"/>
                </a:cubicBezTo>
                <a:lnTo>
                  <a:pt x="49503" y="3525592"/>
                </a:lnTo>
                <a:cubicBezTo>
                  <a:pt x="22163" y="3525592"/>
                  <a:pt x="0" y="3503429"/>
                  <a:pt x="0" y="3476089"/>
                </a:cubicBezTo>
                <a:lnTo>
                  <a:pt x="0" y="49503"/>
                </a:lnTo>
                <a:cubicBezTo>
                  <a:pt x="0" y="22163"/>
                  <a:pt x="22163" y="0"/>
                  <a:pt x="49503" y="0"/>
                </a:cubicBezTo>
                <a:close/>
              </a:path>
            </a:pathLst>
          </a:custGeom>
          <a:noFill/>
          <a:ln>
            <a:noFill/>
          </a:ln>
        </p:spPr>
      </p:pic>
      <p:pic>
        <p:nvPicPr>
          <p:cNvPr id="68" name="Google Shape;68;p17"/>
          <p:cNvPicPr preferRelativeResize="0"/>
          <p:nvPr/>
        </p:nvPicPr>
        <p:blipFill rotWithShape="1">
          <a:blip r:embed="rId2">
            <a:alphaModFix/>
          </a:blip>
          <a:srcRect b="0" l="32221" r="32221" t="0"/>
          <a:stretch/>
        </p:blipFill>
        <p:spPr>
          <a:xfrm>
            <a:off x="5037249" y="1984957"/>
            <a:ext cx="1671638" cy="2644194"/>
          </a:xfrm>
          <a:custGeom>
            <a:rect b="b" l="l" r="r" t="t"/>
            <a:pathLst>
              <a:path extrusionOk="0" h="3525592" w="2228850">
                <a:moveTo>
                  <a:pt x="49503" y="0"/>
                </a:moveTo>
                <a:lnTo>
                  <a:pt x="2179347" y="0"/>
                </a:lnTo>
                <a:cubicBezTo>
                  <a:pt x="2206687" y="0"/>
                  <a:pt x="2228850" y="22163"/>
                  <a:pt x="2228850" y="49503"/>
                </a:cubicBezTo>
                <a:lnTo>
                  <a:pt x="2228850" y="3476089"/>
                </a:lnTo>
                <a:cubicBezTo>
                  <a:pt x="2228850" y="3503429"/>
                  <a:pt x="2206687" y="3525592"/>
                  <a:pt x="2179347" y="3525592"/>
                </a:cubicBezTo>
                <a:lnTo>
                  <a:pt x="49503" y="3525592"/>
                </a:lnTo>
                <a:cubicBezTo>
                  <a:pt x="22163" y="3525592"/>
                  <a:pt x="0" y="3503429"/>
                  <a:pt x="0" y="3476089"/>
                </a:cubicBezTo>
                <a:lnTo>
                  <a:pt x="0" y="49503"/>
                </a:lnTo>
                <a:cubicBezTo>
                  <a:pt x="0" y="22163"/>
                  <a:pt x="22163" y="0"/>
                  <a:pt x="49503" y="0"/>
                </a:cubicBezTo>
                <a:close/>
              </a:path>
            </a:pathLst>
          </a:custGeom>
          <a:noFill/>
          <a:ln>
            <a:noFill/>
          </a:ln>
        </p:spPr>
      </p:pic>
      <p:pic>
        <p:nvPicPr>
          <p:cNvPr id="69" name="Google Shape;69;p17"/>
          <p:cNvPicPr preferRelativeResize="0"/>
          <p:nvPr/>
        </p:nvPicPr>
        <p:blipFill rotWithShape="1">
          <a:blip r:embed="rId2">
            <a:alphaModFix/>
          </a:blip>
          <a:srcRect b="0" l="32221" r="32221" t="0"/>
          <a:stretch/>
        </p:blipFill>
        <p:spPr>
          <a:xfrm>
            <a:off x="6958013" y="1984957"/>
            <a:ext cx="1671638" cy="2644194"/>
          </a:xfrm>
          <a:custGeom>
            <a:rect b="b" l="l" r="r" t="t"/>
            <a:pathLst>
              <a:path extrusionOk="0" h="3525592" w="2228850">
                <a:moveTo>
                  <a:pt x="49503" y="0"/>
                </a:moveTo>
                <a:lnTo>
                  <a:pt x="2179347" y="0"/>
                </a:lnTo>
                <a:cubicBezTo>
                  <a:pt x="2206687" y="0"/>
                  <a:pt x="2228850" y="22163"/>
                  <a:pt x="2228850" y="49503"/>
                </a:cubicBezTo>
                <a:lnTo>
                  <a:pt x="2228850" y="3476089"/>
                </a:lnTo>
                <a:cubicBezTo>
                  <a:pt x="2228850" y="3503429"/>
                  <a:pt x="2206687" y="3525592"/>
                  <a:pt x="2179347" y="3525592"/>
                </a:cubicBezTo>
                <a:lnTo>
                  <a:pt x="49503" y="3525592"/>
                </a:lnTo>
                <a:cubicBezTo>
                  <a:pt x="22163" y="3525592"/>
                  <a:pt x="0" y="3503429"/>
                  <a:pt x="0" y="3476089"/>
                </a:cubicBezTo>
                <a:lnTo>
                  <a:pt x="0" y="49503"/>
                </a:lnTo>
                <a:cubicBezTo>
                  <a:pt x="0" y="22163"/>
                  <a:pt x="22163" y="0"/>
                  <a:pt x="49503" y="0"/>
                </a:cubicBezTo>
                <a:close/>
              </a:path>
            </a:pathLst>
          </a:custGeom>
          <a:noFill/>
          <a:ln>
            <a:noFill/>
          </a:ln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1_Title Slide">
  <p:cSld name="11_Title Slide">
    <p:bg>
      <p:bgPr>
        <a:solidFill>
          <a:schemeClr val="accent1"/>
        </a:solidFill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8"/>
          <p:cNvPicPr preferRelativeResize="0"/>
          <p:nvPr/>
        </p:nvPicPr>
        <p:blipFill rotWithShape="1">
          <a:blip r:embed="rId2">
            <a:alphaModFix/>
          </a:blip>
          <a:srcRect b="0" l="32819" r="32819" t="0"/>
          <a:stretch/>
        </p:blipFill>
        <p:spPr>
          <a:xfrm>
            <a:off x="514350" y="752371"/>
            <a:ext cx="1724729" cy="2823954"/>
          </a:xfrm>
          <a:custGeom>
            <a:rect b="b" l="l" r="r" t="t"/>
            <a:pathLst>
              <a:path extrusionOk="0" h="3765272" w="2299638">
                <a:moveTo>
                  <a:pt x="1149819" y="0"/>
                </a:moveTo>
                <a:cubicBezTo>
                  <a:pt x="1784846" y="0"/>
                  <a:pt x="2299638" y="514792"/>
                  <a:pt x="2299638" y="1149819"/>
                </a:cubicBezTo>
                <a:lnTo>
                  <a:pt x="2299638" y="2615453"/>
                </a:lnTo>
                <a:cubicBezTo>
                  <a:pt x="2299638" y="3250480"/>
                  <a:pt x="1784846" y="3765272"/>
                  <a:pt x="1149819" y="3765272"/>
                </a:cubicBezTo>
                <a:cubicBezTo>
                  <a:pt x="514792" y="3765272"/>
                  <a:pt x="0" y="3250480"/>
                  <a:pt x="0" y="2615453"/>
                </a:cubicBezTo>
                <a:lnTo>
                  <a:pt x="0" y="1149819"/>
                </a:lnTo>
                <a:cubicBezTo>
                  <a:pt x="0" y="514792"/>
                  <a:pt x="514792" y="0"/>
                  <a:pt x="1149819" y="0"/>
                </a:cubicBezTo>
                <a:close/>
              </a:path>
            </a:pathLst>
          </a:custGeom>
          <a:noFill/>
          <a:ln>
            <a:noFill/>
          </a:ln>
        </p:spPr>
      </p:pic>
      <p:pic>
        <p:nvPicPr>
          <p:cNvPr id="72" name="Google Shape;72;p18"/>
          <p:cNvPicPr preferRelativeResize="0"/>
          <p:nvPr/>
        </p:nvPicPr>
        <p:blipFill rotWithShape="1">
          <a:blip r:embed="rId2">
            <a:alphaModFix/>
          </a:blip>
          <a:srcRect b="0" l="32819" r="32819" t="0"/>
          <a:stretch/>
        </p:blipFill>
        <p:spPr>
          <a:xfrm>
            <a:off x="2563578" y="752371"/>
            <a:ext cx="1724729" cy="2823954"/>
          </a:xfrm>
          <a:custGeom>
            <a:rect b="b" l="l" r="r" t="t"/>
            <a:pathLst>
              <a:path extrusionOk="0" h="3765272" w="2299638">
                <a:moveTo>
                  <a:pt x="1149819" y="0"/>
                </a:moveTo>
                <a:cubicBezTo>
                  <a:pt x="1784846" y="0"/>
                  <a:pt x="2299638" y="514792"/>
                  <a:pt x="2299638" y="1149819"/>
                </a:cubicBezTo>
                <a:lnTo>
                  <a:pt x="2299638" y="2615453"/>
                </a:lnTo>
                <a:cubicBezTo>
                  <a:pt x="2299638" y="3250480"/>
                  <a:pt x="1784846" y="3765272"/>
                  <a:pt x="1149819" y="3765272"/>
                </a:cubicBezTo>
                <a:cubicBezTo>
                  <a:pt x="514792" y="3765272"/>
                  <a:pt x="0" y="3250480"/>
                  <a:pt x="0" y="2615453"/>
                </a:cubicBezTo>
                <a:lnTo>
                  <a:pt x="0" y="1149819"/>
                </a:lnTo>
                <a:cubicBezTo>
                  <a:pt x="0" y="514792"/>
                  <a:pt x="514792" y="0"/>
                  <a:pt x="1149819" y="0"/>
                </a:cubicBezTo>
                <a:close/>
              </a:path>
            </a:pathLst>
          </a:custGeom>
          <a:noFill/>
          <a:ln>
            <a:noFill/>
          </a:ln>
        </p:spPr>
      </p:pic>
      <p:pic>
        <p:nvPicPr>
          <p:cNvPr id="73" name="Google Shape;73;p18"/>
          <p:cNvPicPr preferRelativeResize="0"/>
          <p:nvPr/>
        </p:nvPicPr>
        <p:blipFill rotWithShape="1">
          <a:blip r:embed="rId2">
            <a:alphaModFix/>
          </a:blip>
          <a:srcRect b="0" l="32819" r="32819" t="0"/>
          <a:stretch/>
        </p:blipFill>
        <p:spPr>
          <a:xfrm>
            <a:off x="4612806" y="752371"/>
            <a:ext cx="1724729" cy="2823954"/>
          </a:xfrm>
          <a:custGeom>
            <a:rect b="b" l="l" r="r" t="t"/>
            <a:pathLst>
              <a:path extrusionOk="0" h="3765272" w="2299638">
                <a:moveTo>
                  <a:pt x="1149819" y="0"/>
                </a:moveTo>
                <a:cubicBezTo>
                  <a:pt x="1784846" y="0"/>
                  <a:pt x="2299638" y="514792"/>
                  <a:pt x="2299638" y="1149819"/>
                </a:cubicBezTo>
                <a:lnTo>
                  <a:pt x="2299638" y="2615453"/>
                </a:lnTo>
                <a:cubicBezTo>
                  <a:pt x="2299638" y="3250480"/>
                  <a:pt x="1784846" y="3765272"/>
                  <a:pt x="1149819" y="3765272"/>
                </a:cubicBezTo>
                <a:cubicBezTo>
                  <a:pt x="514792" y="3765272"/>
                  <a:pt x="0" y="3250480"/>
                  <a:pt x="0" y="2615453"/>
                </a:cubicBezTo>
                <a:lnTo>
                  <a:pt x="0" y="1149819"/>
                </a:lnTo>
                <a:cubicBezTo>
                  <a:pt x="0" y="514792"/>
                  <a:pt x="514792" y="0"/>
                  <a:pt x="1149819" y="0"/>
                </a:cubicBezTo>
                <a:close/>
              </a:path>
            </a:pathLst>
          </a:custGeom>
          <a:noFill/>
          <a:ln>
            <a:noFill/>
          </a:ln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9_Title Slide">
  <p:cSld name="9_Title Slide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Google Shape;75;p19"/>
          <p:cNvPicPr preferRelativeResize="0"/>
          <p:nvPr/>
        </p:nvPicPr>
        <p:blipFill rotWithShape="1">
          <a:blip r:embed="rId2">
            <a:alphaModFix/>
          </a:blip>
          <a:srcRect b="0" l="30176" r="30176" t="0"/>
          <a:stretch/>
        </p:blipFill>
        <p:spPr>
          <a:xfrm>
            <a:off x="514350" y="514351"/>
            <a:ext cx="2900363" cy="4114800"/>
          </a:xfrm>
          <a:custGeom>
            <a:rect b="b" l="l" r="r" t="t"/>
            <a:pathLst>
              <a:path extrusionOk="0" h="5486400" w="3867150">
                <a:moveTo>
                  <a:pt x="1933575" y="0"/>
                </a:moveTo>
                <a:cubicBezTo>
                  <a:pt x="3001459" y="0"/>
                  <a:pt x="3867150" y="865691"/>
                  <a:pt x="3867150" y="1933575"/>
                </a:cubicBezTo>
                <a:lnTo>
                  <a:pt x="3867150" y="5486400"/>
                </a:lnTo>
                <a:lnTo>
                  <a:pt x="0" y="5486400"/>
                </a:lnTo>
                <a:lnTo>
                  <a:pt x="0" y="1933575"/>
                </a:lnTo>
                <a:cubicBezTo>
                  <a:pt x="0" y="865691"/>
                  <a:pt x="865691" y="0"/>
                  <a:pt x="1933575" y="0"/>
                </a:cubicBezTo>
                <a:close/>
              </a:path>
            </a:pathLst>
          </a:custGeom>
          <a:noFill/>
          <a:ln>
            <a:noFill/>
          </a:ln>
        </p:spPr>
      </p:pic>
      <p:pic>
        <p:nvPicPr>
          <p:cNvPr id="76" name="Google Shape;76;p19"/>
          <p:cNvPicPr preferRelativeResize="0"/>
          <p:nvPr/>
        </p:nvPicPr>
        <p:blipFill rotWithShape="1">
          <a:blip r:embed="rId2">
            <a:alphaModFix/>
          </a:blip>
          <a:srcRect b="6631" l="0" r="0" t="6631"/>
          <a:stretch/>
        </p:blipFill>
        <p:spPr>
          <a:xfrm>
            <a:off x="5183641" y="2947691"/>
            <a:ext cx="3446009" cy="1681460"/>
          </a:xfrm>
          <a:custGeom>
            <a:rect b="b" l="l" r="r" t="t"/>
            <a:pathLst>
              <a:path extrusionOk="0" h="2241947" w="4594679">
                <a:moveTo>
                  <a:pt x="76495" y="0"/>
                </a:moveTo>
                <a:lnTo>
                  <a:pt x="4518184" y="0"/>
                </a:lnTo>
                <a:cubicBezTo>
                  <a:pt x="4560431" y="0"/>
                  <a:pt x="4594679" y="34248"/>
                  <a:pt x="4594679" y="76495"/>
                </a:cubicBezTo>
                <a:lnTo>
                  <a:pt x="4594679" y="2165452"/>
                </a:lnTo>
                <a:cubicBezTo>
                  <a:pt x="4594679" y="2207699"/>
                  <a:pt x="4560431" y="2241947"/>
                  <a:pt x="4518184" y="2241947"/>
                </a:cubicBezTo>
                <a:lnTo>
                  <a:pt x="76495" y="2241947"/>
                </a:lnTo>
                <a:cubicBezTo>
                  <a:pt x="34248" y="2241947"/>
                  <a:pt x="0" y="2207699"/>
                  <a:pt x="0" y="2165452"/>
                </a:cubicBezTo>
                <a:lnTo>
                  <a:pt x="0" y="76495"/>
                </a:lnTo>
                <a:cubicBezTo>
                  <a:pt x="0" y="34248"/>
                  <a:pt x="34248" y="0"/>
                  <a:pt x="76495" y="0"/>
                </a:cubicBezTo>
                <a:close/>
              </a:path>
            </a:pathLst>
          </a:custGeom>
          <a:noFill/>
          <a:ln>
            <a:noFill/>
          </a:ln>
        </p:spPr>
      </p:pic>
      <p:pic>
        <p:nvPicPr>
          <p:cNvPr id="77" name="Google Shape;77;p19"/>
          <p:cNvPicPr preferRelativeResize="0"/>
          <p:nvPr/>
        </p:nvPicPr>
        <p:blipFill rotWithShape="1">
          <a:blip r:embed="rId2">
            <a:alphaModFix/>
          </a:blip>
          <a:srcRect b="0" l="21875" r="21874" t="0"/>
          <a:stretch/>
        </p:blipFill>
        <p:spPr>
          <a:xfrm>
            <a:off x="2788727" y="2753284"/>
            <a:ext cx="310231" cy="310231"/>
          </a:xfrm>
          <a:custGeom>
            <a:rect b="b" l="l" r="r" t="t"/>
            <a:pathLst>
              <a:path extrusionOk="0" h="413642" w="413642">
                <a:moveTo>
                  <a:pt x="206821" y="0"/>
                </a:moveTo>
                <a:cubicBezTo>
                  <a:pt x="321045" y="0"/>
                  <a:pt x="413642" y="92597"/>
                  <a:pt x="413642" y="206821"/>
                </a:cubicBezTo>
                <a:cubicBezTo>
                  <a:pt x="413642" y="321045"/>
                  <a:pt x="321045" y="413642"/>
                  <a:pt x="206821" y="413642"/>
                </a:cubicBezTo>
                <a:cubicBezTo>
                  <a:pt x="92597" y="413642"/>
                  <a:pt x="0" y="321045"/>
                  <a:pt x="0" y="206821"/>
                </a:cubicBezTo>
                <a:cubicBezTo>
                  <a:pt x="0" y="92597"/>
                  <a:pt x="92597" y="0"/>
                  <a:pt x="206821" y="0"/>
                </a:cubicBezTo>
                <a:close/>
              </a:path>
            </a:pathLst>
          </a:custGeom>
          <a:noFill/>
          <a:ln>
            <a:noFill/>
          </a:ln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7_Title Slide">
  <p:cSld name="7_Title Slide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20"/>
          <p:cNvPicPr preferRelativeResize="0"/>
          <p:nvPr/>
        </p:nvPicPr>
        <p:blipFill rotWithShape="1">
          <a:blip r:embed="rId2">
            <a:alphaModFix/>
          </a:blip>
          <a:srcRect b="0" l="7571" r="7570" t="0"/>
          <a:stretch/>
        </p:blipFill>
        <p:spPr>
          <a:xfrm>
            <a:off x="514351" y="2340164"/>
            <a:ext cx="3453594" cy="2288986"/>
          </a:xfrm>
          <a:prstGeom prst="roundRect">
            <a:avLst>
              <a:gd fmla="val 3185" name="adj"/>
            </a:avLst>
          </a:prstGeom>
          <a:noFill/>
          <a:ln>
            <a:noFill/>
          </a:ln>
        </p:spPr>
      </p:pic>
      <p:pic>
        <p:nvPicPr>
          <p:cNvPr id="80" name="Google Shape;80;p20"/>
          <p:cNvPicPr preferRelativeResize="0"/>
          <p:nvPr/>
        </p:nvPicPr>
        <p:blipFill rotWithShape="1">
          <a:blip r:embed="rId2">
            <a:alphaModFix/>
          </a:blip>
          <a:srcRect b="0" l="7571" r="7570" t="0"/>
          <a:stretch/>
        </p:blipFill>
        <p:spPr>
          <a:xfrm>
            <a:off x="4247369" y="2340164"/>
            <a:ext cx="3453594" cy="2288986"/>
          </a:xfrm>
          <a:prstGeom prst="roundRect">
            <a:avLst>
              <a:gd fmla="val 3185" name="adj"/>
            </a:avLst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8_Title Slide">
  <p:cSld name="8_Title Slide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Google Shape;82;p21"/>
          <p:cNvPicPr preferRelativeResize="0"/>
          <p:nvPr/>
        </p:nvPicPr>
        <p:blipFill rotWithShape="1">
          <a:blip r:embed="rId2">
            <a:alphaModFix/>
          </a:blip>
          <a:srcRect b="0" l="39852" r="39852" t="0"/>
          <a:stretch/>
        </p:blipFill>
        <p:spPr>
          <a:xfrm>
            <a:off x="2337435" y="514350"/>
            <a:ext cx="1484145" cy="4114800"/>
          </a:xfrm>
          <a:custGeom>
            <a:rect b="b" l="l" r="r" t="t"/>
            <a:pathLst>
              <a:path extrusionOk="0" h="5486400" w="1978860">
                <a:moveTo>
                  <a:pt x="105790" y="0"/>
                </a:moveTo>
                <a:lnTo>
                  <a:pt x="1873070" y="0"/>
                </a:lnTo>
                <a:cubicBezTo>
                  <a:pt x="1931496" y="0"/>
                  <a:pt x="1978860" y="47364"/>
                  <a:pt x="1978860" y="105790"/>
                </a:cubicBezTo>
                <a:lnTo>
                  <a:pt x="1978860" y="5380610"/>
                </a:lnTo>
                <a:cubicBezTo>
                  <a:pt x="1978860" y="5439036"/>
                  <a:pt x="1931496" y="5486400"/>
                  <a:pt x="1873070" y="5486400"/>
                </a:cubicBezTo>
                <a:lnTo>
                  <a:pt x="105790" y="5486400"/>
                </a:lnTo>
                <a:cubicBezTo>
                  <a:pt x="47364" y="5486400"/>
                  <a:pt x="0" y="5439036"/>
                  <a:pt x="0" y="5380610"/>
                </a:cubicBezTo>
                <a:lnTo>
                  <a:pt x="0" y="105790"/>
                </a:lnTo>
                <a:cubicBezTo>
                  <a:pt x="0" y="47364"/>
                  <a:pt x="47364" y="0"/>
                  <a:pt x="105790" y="0"/>
                </a:cubicBezTo>
                <a:close/>
              </a:path>
            </a:pathLst>
          </a:custGeom>
          <a:noFill/>
          <a:ln>
            <a:noFill/>
          </a:ln>
        </p:spPr>
      </p:pic>
      <p:pic>
        <p:nvPicPr>
          <p:cNvPr id="83" name="Google Shape;83;p21"/>
          <p:cNvPicPr preferRelativeResize="0"/>
          <p:nvPr/>
        </p:nvPicPr>
        <p:blipFill rotWithShape="1">
          <a:blip r:embed="rId2">
            <a:alphaModFix/>
          </a:blip>
          <a:srcRect b="0" l="39852" r="39852" t="0"/>
          <a:stretch/>
        </p:blipFill>
        <p:spPr>
          <a:xfrm>
            <a:off x="3940125" y="514350"/>
            <a:ext cx="1484145" cy="4114800"/>
          </a:xfrm>
          <a:custGeom>
            <a:rect b="b" l="l" r="r" t="t"/>
            <a:pathLst>
              <a:path extrusionOk="0" h="5486400" w="1978860">
                <a:moveTo>
                  <a:pt x="105790" y="0"/>
                </a:moveTo>
                <a:lnTo>
                  <a:pt x="1873070" y="0"/>
                </a:lnTo>
                <a:cubicBezTo>
                  <a:pt x="1931496" y="0"/>
                  <a:pt x="1978860" y="47364"/>
                  <a:pt x="1978860" y="105790"/>
                </a:cubicBezTo>
                <a:lnTo>
                  <a:pt x="1978860" y="5380610"/>
                </a:lnTo>
                <a:cubicBezTo>
                  <a:pt x="1978860" y="5439036"/>
                  <a:pt x="1931496" y="5486400"/>
                  <a:pt x="1873070" y="5486400"/>
                </a:cubicBezTo>
                <a:lnTo>
                  <a:pt x="105790" y="5486400"/>
                </a:lnTo>
                <a:cubicBezTo>
                  <a:pt x="47364" y="5486400"/>
                  <a:pt x="0" y="5439036"/>
                  <a:pt x="0" y="5380610"/>
                </a:cubicBezTo>
                <a:lnTo>
                  <a:pt x="0" y="105790"/>
                </a:lnTo>
                <a:cubicBezTo>
                  <a:pt x="0" y="47364"/>
                  <a:pt x="47364" y="0"/>
                  <a:pt x="105790" y="0"/>
                </a:cubicBezTo>
                <a:close/>
              </a:path>
            </a:pathLst>
          </a:custGeom>
          <a:noFill/>
          <a:ln>
            <a:noFill/>
          </a:ln>
        </p:spPr>
      </p:pic>
      <p:pic>
        <p:nvPicPr>
          <p:cNvPr id="84" name="Google Shape;84;p21"/>
          <p:cNvPicPr preferRelativeResize="0"/>
          <p:nvPr/>
        </p:nvPicPr>
        <p:blipFill rotWithShape="1">
          <a:blip r:embed="rId2">
            <a:alphaModFix/>
          </a:blip>
          <a:srcRect b="0" l="39852" r="39852" t="0"/>
          <a:stretch/>
        </p:blipFill>
        <p:spPr>
          <a:xfrm>
            <a:off x="5542814" y="514350"/>
            <a:ext cx="1484145" cy="4114800"/>
          </a:xfrm>
          <a:custGeom>
            <a:rect b="b" l="l" r="r" t="t"/>
            <a:pathLst>
              <a:path extrusionOk="0" h="5486400" w="1978860">
                <a:moveTo>
                  <a:pt x="105790" y="0"/>
                </a:moveTo>
                <a:lnTo>
                  <a:pt x="1873070" y="0"/>
                </a:lnTo>
                <a:cubicBezTo>
                  <a:pt x="1931496" y="0"/>
                  <a:pt x="1978860" y="47364"/>
                  <a:pt x="1978860" y="105790"/>
                </a:cubicBezTo>
                <a:lnTo>
                  <a:pt x="1978860" y="5380610"/>
                </a:lnTo>
                <a:cubicBezTo>
                  <a:pt x="1978860" y="5439036"/>
                  <a:pt x="1931496" y="5486400"/>
                  <a:pt x="1873070" y="5486400"/>
                </a:cubicBezTo>
                <a:lnTo>
                  <a:pt x="105790" y="5486400"/>
                </a:lnTo>
                <a:cubicBezTo>
                  <a:pt x="47364" y="5486400"/>
                  <a:pt x="0" y="5439036"/>
                  <a:pt x="0" y="5380610"/>
                </a:cubicBezTo>
                <a:lnTo>
                  <a:pt x="0" y="105790"/>
                </a:lnTo>
                <a:cubicBezTo>
                  <a:pt x="0" y="47364"/>
                  <a:pt x="47364" y="0"/>
                  <a:pt x="105790" y="0"/>
                </a:cubicBezTo>
                <a:close/>
              </a:path>
            </a:pathLst>
          </a:custGeom>
          <a:noFill/>
          <a:ln>
            <a:noFill/>
          </a:ln>
        </p:spPr>
      </p:pic>
      <p:pic>
        <p:nvPicPr>
          <p:cNvPr id="85" name="Google Shape;85;p21"/>
          <p:cNvPicPr preferRelativeResize="0"/>
          <p:nvPr/>
        </p:nvPicPr>
        <p:blipFill rotWithShape="1">
          <a:blip r:embed="rId2">
            <a:alphaModFix/>
          </a:blip>
          <a:srcRect b="0" l="39852" r="39852" t="0"/>
          <a:stretch/>
        </p:blipFill>
        <p:spPr>
          <a:xfrm>
            <a:off x="7145505" y="514350"/>
            <a:ext cx="1484145" cy="4114800"/>
          </a:xfrm>
          <a:custGeom>
            <a:rect b="b" l="l" r="r" t="t"/>
            <a:pathLst>
              <a:path extrusionOk="0" h="5486400" w="1978860">
                <a:moveTo>
                  <a:pt x="105790" y="0"/>
                </a:moveTo>
                <a:lnTo>
                  <a:pt x="1873070" y="0"/>
                </a:lnTo>
                <a:cubicBezTo>
                  <a:pt x="1931496" y="0"/>
                  <a:pt x="1978860" y="47364"/>
                  <a:pt x="1978860" y="105790"/>
                </a:cubicBezTo>
                <a:lnTo>
                  <a:pt x="1978860" y="5380610"/>
                </a:lnTo>
                <a:cubicBezTo>
                  <a:pt x="1978860" y="5439036"/>
                  <a:pt x="1931496" y="5486400"/>
                  <a:pt x="1873070" y="5486400"/>
                </a:cubicBezTo>
                <a:lnTo>
                  <a:pt x="105790" y="5486400"/>
                </a:lnTo>
                <a:cubicBezTo>
                  <a:pt x="47364" y="5486400"/>
                  <a:pt x="0" y="5439036"/>
                  <a:pt x="0" y="5380610"/>
                </a:cubicBezTo>
                <a:lnTo>
                  <a:pt x="0" y="105790"/>
                </a:lnTo>
                <a:cubicBezTo>
                  <a:pt x="0" y="47364"/>
                  <a:pt x="47364" y="0"/>
                  <a:pt x="105790" y="0"/>
                </a:cubicBezTo>
                <a:close/>
              </a:path>
            </a:pathLst>
          </a:cu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0_Title Slide">
  <p:cSld name="10_Title Slide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22"/>
          <p:cNvPicPr preferRelativeResize="0"/>
          <p:nvPr/>
        </p:nvPicPr>
        <p:blipFill rotWithShape="1">
          <a:blip r:embed="rId2">
            <a:alphaModFix/>
          </a:blip>
          <a:srcRect b="0" l="29932" r="29932" t="0"/>
          <a:stretch/>
        </p:blipFill>
        <p:spPr>
          <a:xfrm>
            <a:off x="514351" y="514351"/>
            <a:ext cx="2936081" cy="4114800"/>
          </a:xfrm>
          <a:custGeom>
            <a:rect b="b" l="l" r="r" t="t"/>
            <a:pathLst>
              <a:path extrusionOk="0" h="5486400" w="3914775">
                <a:moveTo>
                  <a:pt x="0" y="0"/>
                </a:moveTo>
                <a:lnTo>
                  <a:pt x="3914775" y="0"/>
                </a:lnTo>
                <a:lnTo>
                  <a:pt x="3914775" y="5486400"/>
                </a:lnTo>
                <a:lnTo>
                  <a:pt x="0" y="5486400"/>
                </a:lnTo>
                <a:close/>
              </a:path>
            </a:pathLst>
          </a:custGeom>
          <a:noFill/>
          <a:ln>
            <a:noFill/>
          </a:ln>
        </p:spPr>
      </p:pic>
      <p:pic>
        <p:nvPicPr>
          <p:cNvPr id="88" name="Google Shape;88;p22"/>
          <p:cNvPicPr preferRelativeResize="0"/>
          <p:nvPr/>
        </p:nvPicPr>
        <p:blipFill rotWithShape="1">
          <a:blip r:embed="rId2">
            <a:alphaModFix/>
          </a:blip>
          <a:srcRect b="0" l="27786" r="27786" t="0"/>
          <a:stretch/>
        </p:blipFill>
        <p:spPr>
          <a:xfrm>
            <a:off x="6277043" y="605798"/>
            <a:ext cx="2254908" cy="2855805"/>
          </a:xfrm>
          <a:custGeom>
            <a:rect b="b" l="l" r="r" t="t"/>
            <a:pathLst>
              <a:path extrusionOk="0" h="3807740" w="3006544">
                <a:moveTo>
                  <a:pt x="1503272" y="0"/>
                </a:moveTo>
                <a:cubicBezTo>
                  <a:pt x="2333506" y="0"/>
                  <a:pt x="3006544" y="673038"/>
                  <a:pt x="3006544" y="1503272"/>
                </a:cubicBezTo>
                <a:lnTo>
                  <a:pt x="3006544" y="3807740"/>
                </a:lnTo>
                <a:lnTo>
                  <a:pt x="0" y="3807740"/>
                </a:lnTo>
                <a:lnTo>
                  <a:pt x="0" y="1503272"/>
                </a:lnTo>
                <a:cubicBezTo>
                  <a:pt x="0" y="673038"/>
                  <a:pt x="673038" y="0"/>
                  <a:pt x="1503272" y="0"/>
                </a:cubicBezTo>
                <a:close/>
              </a:path>
            </a:pathLst>
          </a:custGeom>
          <a:noFill/>
          <a:ln>
            <a:noFill/>
          </a:ln>
        </p:spPr>
      </p:pic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2_Title Slide">
  <p:cSld name="12_Title Slide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Google Shape;90;p23"/>
          <p:cNvPicPr preferRelativeResize="0"/>
          <p:nvPr/>
        </p:nvPicPr>
        <p:blipFill rotWithShape="1">
          <a:blip r:embed="rId2">
            <a:alphaModFix/>
          </a:blip>
          <a:srcRect b="0" l="21888" r="21887" t="0"/>
          <a:stretch/>
        </p:blipFill>
        <p:spPr>
          <a:xfrm>
            <a:off x="514350" y="1982688"/>
            <a:ext cx="2646045" cy="2646461"/>
          </a:xfrm>
          <a:prstGeom prst="roundRect">
            <a:avLst>
              <a:gd fmla="val 4572" name="adj"/>
            </a:avLst>
          </a:prstGeom>
          <a:noFill/>
          <a:ln>
            <a:noFill/>
          </a:ln>
        </p:spPr>
      </p:pic>
      <p:pic>
        <p:nvPicPr>
          <p:cNvPr id="91" name="Google Shape;91;p23"/>
          <p:cNvPicPr preferRelativeResize="0"/>
          <p:nvPr/>
        </p:nvPicPr>
        <p:blipFill rotWithShape="1">
          <a:blip r:embed="rId2">
            <a:alphaModFix/>
          </a:blip>
          <a:srcRect b="0" l="26878" r="26879" t="0"/>
          <a:stretch/>
        </p:blipFill>
        <p:spPr>
          <a:xfrm>
            <a:off x="3328988" y="1982688"/>
            <a:ext cx="1480184" cy="1800507"/>
          </a:xfrm>
          <a:prstGeom prst="roundRect">
            <a:avLst>
              <a:gd fmla="val 8173" name="adj"/>
            </a:avLst>
          </a:prstGeom>
          <a:noFill/>
          <a:ln>
            <a:noFill/>
          </a:ln>
        </p:spPr>
      </p:pic>
      <p:pic>
        <p:nvPicPr>
          <p:cNvPr id="92" name="Google Shape;92;p23"/>
          <p:cNvPicPr preferRelativeResize="0"/>
          <p:nvPr/>
        </p:nvPicPr>
        <p:blipFill rotWithShape="1">
          <a:blip r:embed="rId2">
            <a:alphaModFix/>
          </a:blip>
          <a:srcRect b="0" l="26878" r="26879" t="0"/>
          <a:stretch/>
        </p:blipFill>
        <p:spPr>
          <a:xfrm>
            <a:off x="4977765" y="1982688"/>
            <a:ext cx="1480184" cy="1800507"/>
          </a:xfrm>
          <a:prstGeom prst="roundRect">
            <a:avLst>
              <a:gd fmla="val 8173" name="adj"/>
            </a:avLst>
          </a:prstGeom>
          <a:noFill/>
          <a:ln>
            <a:noFill/>
          </a:ln>
        </p:spPr>
      </p:pic>
      <p:pic>
        <p:nvPicPr>
          <p:cNvPr id="93" name="Google Shape;93;p23"/>
          <p:cNvPicPr preferRelativeResize="0"/>
          <p:nvPr/>
        </p:nvPicPr>
        <p:blipFill rotWithShape="1">
          <a:blip r:embed="rId2">
            <a:alphaModFix/>
          </a:blip>
          <a:srcRect b="0" l="34274" r="34274" t="0"/>
          <a:stretch/>
        </p:blipFill>
        <p:spPr>
          <a:xfrm>
            <a:off x="6626542" y="1982687"/>
            <a:ext cx="1480184" cy="2646461"/>
          </a:xfrm>
          <a:prstGeom prst="roundRect">
            <a:avLst>
              <a:gd fmla="val 8173" name="adj"/>
            </a:avLst>
          </a:prstGeom>
          <a:noFill/>
          <a:ln>
            <a:noFill/>
          </a:ln>
        </p:spPr>
      </p:pic>
      <p:pic>
        <p:nvPicPr>
          <p:cNvPr id="94" name="Google Shape;94;p23"/>
          <p:cNvPicPr preferRelativeResize="0"/>
          <p:nvPr/>
        </p:nvPicPr>
        <p:blipFill rotWithShape="1">
          <a:blip r:embed="rId2">
            <a:alphaModFix/>
          </a:blip>
          <a:srcRect b="0" l="34261" r="34260" t="0"/>
          <a:stretch/>
        </p:blipFill>
        <p:spPr>
          <a:xfrm>
            <a:off x="8275319" y="1982687"/>
            <a:ext cx="1480183" cy="2646461"/>
          </a:xfrm>
          <a:prstGeom prst="roundRect">
            <a:avLst>
              <a:gd fmla="val 8173" name="adj"/>
            </a:avLst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3_Title Slide">
  <p:cSld name="13_Title Slide"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Google Shape;96;p24"/>
          <p:cNvPicPr preferRelativeResize="0"/>
          <p:nvPr/>
        </p:nvPicPr>
        <p:blipFill rotWithShape="1">
          <a:blip r:embed="rId2">
            <a:alphaModFix/>
          </a:blip>
          <a:srcRect b="0" l="12235" r="12234" t="0"/>
          <a:stretch/>
        </p:blipFill>
        <p:spPr>
          <a:xfrm>
            <a:off x="2085975" y="1685925"/>
            <a:ext cx="2378869" cy="1771650"/>
          </a:xfrm>
          <a:custGeom>
            <a:rect b="b" l="l" r="r" t="t"/>
            <a:pathLst>
              <a:path extrusionOk="0" h="2362200" w="3171825">
                <a:moveTo>
                  <a:pt x="79394" y="0"/>
                </a:moveTo>
                <a:lnTo>
                  <a:pt x="3171825" y="0"/>
                </a:lnTo>
                <a:lnTo>
                  <a:pt x="3171825" y="2362200"/>
                </a:lnTo>
                <a:lnTo>
                  <a:pt x="79394" y="2362200"/>
                </a:lnTo>
                <a:cubicBezTo>
                  <a:pt x="35546" y="2362200"/>
                  <a:pt x="0" y="2326654"/>
                  <a:pt x="0" y="2282806"/>
                </a:cubicBezTo>
                <a:lnTo>
                  <a:pt x="0" y="79394"/>
                </a:lnTo>
                <a:cubicBezTo>
                  <a:pt x="0" y="35546"/>
                  <a:pt x="35546" y="0"/>
                  <a:pt x="79394" y="0"/>
                </a:cubicBezTo>
                <a:close/>
              </a:path>
            </a:pathLst>
          </a:custGeom>
          <a:noFill/>
          <a:ln>
            <a:noFill/>
          </a:ln>
        </p:spPr>
      </p:pic>
      <p:pic>
        <p:nvPicPr>
          <p:cNvPr id="97" name="Google Shape;97;p24"/>
          <p:cNvPicPr preferRelativeResize="0"/>
          <p:nvPr/>
        </p:nvPicPr>
        <p:blipFill rotWithShape="1">
          <a:blip r:embed="rId2">
            <a:alphaModFix/>
          </a:blip>
          <a:srcRect b="0" l="15430" r="15429" t="0"/>
          <a:stretch/>
        </p:blipFill>
        <p:spPr>
          <a:xfrm>
            <a:off x="3571875" y="514351"/>
            <a:ext cx="5057775" cy="4114800"/>
          </a:xfrm>
          <a:custGeom>
            <a:rect b="b" l="l" r="r" t="t"/>
            <a:pathLst>
              <a:path extrusionOk="0" h="5486400" w="6743700">
                <a:moveTo>
                  <a:pt x="123828" y="0"/>
                </a:moveTo>
                <a:lnTo>
                  <a:pt x="6619872" y="0"/>
                </a:lnTo>
                <a:cubicBezTo>
                  <a:pt x="6688260" y="0"/>
                  <a:pt x="6743700" y="55440"/>
                  <a:pt x="6743700" y="123828"/>
                </a:cubicBezTo>
                <a:lnTo>
                  <a:pt x="6743700" y="5362572"/>
                </a:lnTo>
                <a:cubicBezTo>
                  <a:pt x="6743700" y="5430960"/>
                  <a:pt x="6688260" y="5486400"/>
                  <a:pt x="6619872" y="5486400"/>
                </a:cubicBezTo>
                <a:lnTo>
                  <a:pt x="123828" y="5486400"/>
                </a:lnTo>
                <a:cubicBezTo>
                  <a:pt x="55440" y="5486400"/>
                  <a:pt x="0" y="5430960"/>
                  <a:pt x="0" y="5362572"/>
                </a:cubicBezTo>
                <a:lnTo>
                  <a:pt x="0" y="123828"/>
                </a:lnTo>
                <a:cubicBezTo>
                  <a:pt x="0" y="55440"/>
                  <a:pt x="55440" y="0"/>
                  <a:pt x="123828" y="0"/>
                </a:cubicBezTo>
                <a:close/>
              </a:path>
            </a:pathLst>
          </a:custGeom>
          <a:noFill/>
          <a:ln>
            <a:noFill/>
          </a:ln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4_Title Slide">
  <p:cSld name="14_Title Slide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Google Shape;99;p25"/>
          <p:cNvPicPr preferRelativeResize="0"/>
          <p:nvPr/>
        </p:nvPicPr>
        <p:blipFill rotWithShape="1">
          <a:blip r:embed="rId2">
            <a:alphaModFix/>
          </a:blip>
          <a:srcRect b="0" l="34139" r="34139" t="0"/>
          <a:stretch/>
        </p:blipFill>
        <p:spPr>
          <a:xfrm>
            <a:off x="514350" y="514350"/>
            <a:ext cx="2320609" cy="4114799"/>
          </a:xfrm>
          <a:custGeom>
            <a:rect b="b" l="l" r="r" t="t"/>
            <a:pathLst>
              <a:path extrusionOk="0" h="5486399" w="3094146">
                <a:moveTo>
                  <a:pt x="66122" y="0"/>
                </a:moveTo>
                <a:lnTo>
                  <a:pt x="3028024" y="0"/>
                </a:lnTo>
                <a:cubicBezTo>
                  <a:pt x="3064542" y="0"/>
                  <a:pt x="3094146" y="29604"/>
                  <a:pt x="3094146" y="66122"/>
                </a:cubicBezTo>
                <a:lnTo>
                  <a:pt x="3094146" y="5420277"/>
                </a:lnTo>
                <a:cubicBezTo>
                  <a:pt x="3094146" y="5456795"/>
                  <a:pt x="3064542" y="5486399"/>
                  <a:pt x="3028024" y="5486399"/>
                </a:cubicBezTo>
                <a:lnTo>
                  <a:pt x="66122" y="5486399"/>
                </a:lnTo>
                <a:cubicBezTo>
                  <a:pt x="29604" y="5486399"/>
                  <a:pt x="0" y="5456795"/>
                  <a:pt x="0" y="5420277"/>
                </a:cubicBezTo>
                <a:lnTo>
                  <a:pt x="0" y="66122"/>
                </a:lnTo>
                <a:cubicBezTo>
                  <a:pt x="0" y="29604"/>
                  <a:pt x="29604" y="0"/>
                  <a:pt x="66122" y="0"/>
                </a:cubicBezTo>
                <a:close/>
              </a:path>
            </a:pathLst>
          </a:custGeom>
          <a:noFill/>
          <a:ln>
            <a:noFill/>
          </a:ln>
        </p:spPr>
      </p:pic>
      <p:pic>
        <p:nvPicPr>
          <p:cNvPr id="100" name="Google Shape;100;p25"/>
          <p:cNvPicPr preferRelativeResize="0"/>
          <p:nvPr/>
        </p:nvPicPr>
        <p:blipFill rotWithShape="1">
          <a:blip r:embed="rId2">
            <a:alphaModFix/>
          </a:blip>
          <a:srcRect b="0" l="18003" r="18002" t="0"/>
          <a:stretch/>
        </p:blipFill>
        <p:spPr>
          <a:xfrm>
            <a:off x="3006410" y="2658028"/>
            <a:ext cx="2243138" cy="1971122"/>
          </a:xfrm>
          <a:custGeom>
            <a:rect b="b" l="l" r="r" t="t"/>
            <a:pathLst>
              <a:path extrusionOk="0" h="2628162" w="2990850">
                <a:moveTo>
                  <a:pt x="56164" y="0"/>
                </a:moveTo>
                <a:lnTo>
                  <a:pt x="2934686" y="0"/>
                </a:lnTo>
                <a:cubicBezTo>
                  <a:pt x="2965705" y="0"/>
                  <a:pt x="2990850" y="25145"/>
                  <a:pt x="2990850" y="56164"/>
                </a:cubicBezTo>
                <a:lnTo>
                  <a:pt x="2990850" y="2571998"/>
                </a:lnTo>
                <a:cubicBezTo>
                  <a:pt x="2990850" y="2603017"/>
                  <a:pt x="2965705" y="2628162"/>
                  <a:pt x="2934686" y="2628162"/>
                </a:cubicBezTo>
                <a:lnTo>
                  <a:pt x="56164" y="2628162"/>
                </a:lnTo>
                <a:cubicBezTo>
                  <a:pt x="25145" y="2628162"/>
                  <a:pt x="0" y="2603017"/>
                  <a:pt x="0" y="2571998"/>
                </a:cubicBezTo>
                <a:lnTo>
                  <a:pt x="0" y="56164"/>
                </a:lnTo>
                <a:cubicBezTo>
                  <a:pt x="0" y="25145"/>
                  <a:pt x="25145" y="0"/>
                  <a:pt x="56164" y="0"/>
                </a:cubicBezTo>
                <a:close/>
              </a:path>
            </a:pathLst>
          </a:custGeom>
          <a:noFill/>
          <a:ln>
            <a:noFill/>
          </a:ln>
        </p:spPr>
      </p:pic>
      <p:pic>
        <p:nvPicPr>
          <p:cNvPr id="101" name="Google Shape;101;p25"/>
          <p:cNvPicPr preferRelativeResize="0"/>
          <p:nvPr/>
        </p:nvPicPr>
        <p:blipFill rotWithShape="1">
          <a:blip r:embed="rId2">
            <a:alphaModFix/>
          </a:blip>
          <a:srcRect b="0" l="18003" r="18002" t="0"/>
          <a:stretch/>
        </p:blipFill>
        <p:spPr>
          <a:xfrm>
            <a:off x="3007518" y="514351"/>
            <a:ext cx="2243138" cy="1971122"/>
          </a:xfrm>
          <a:custGeom>
            <a:rect b="b" l="l" r="r" t="t"/>
            <a:pathLst>
              <a:path extrusionOk="0" h="2628162" w="2990850">
                <a:moveTo>
                  <a:pt x="56164" y="0"/>
                </a:moveTo>
                <a:lnTo>
                  <a:pt x="2934686" y="0"/>
                </a:lnTo>
                <a:cubicBezTo>
                  <a:pt x="2965705" y="0"/>
                  <a:pt x="2990850" y="25145"/>
                  <a:pt x="2990850" y="56164"/>
                </a:cubicBezTo>
                <a:lnTo>
                  <a:pt x="2990850" y="2571998"/>
                </a:lnTo>
                <a:cubicBezTo>
                  <a:pt x="2990850" y="2603017"/>
                  <a:pt x="2965705" y="2628162"/>
                  <a:pt x="2934686" y="2628162"/>
                </a:cubicBezTo>
                <a:lnTo>
                  <a:pt x="56164" y="2628162"/>
                </a:lnTo>
                <a:cubicBezTo>
                  <a:pt x="25145" y="2628162"/>
                  <a:pt x="0" y="2603017"/>
                  <a:pt x="0" y="2571998"/>
                </a:cubicBezTo>
                <a:lnTo>
                  <a:pt x="0" y="56164"/>
                </a:lnTo>
                <a:cubicBezTo>
                  <a:pt x="0" y="25145"/>
                  <a:pt x="25145" y="0"/>
                  <a:pt x="56164" y="0"/>
                </a:cubicBezTo>
                <a:close/>
              </a:path>
            </a:pathLst>
          </a:custGeom>
          <a:noFill/>
          <a:ln>
            <a:noFill/>
          </a:ln>
        </p:spPr>
      </p:pic>
      <p:pic>
        <p:nvPicPr>
          <p:cNvPr id="102" name="Google Shape;102;p25"/>
          <p:cNvPicPr preferRelativeResize="0"/>
          <p:nvPr/>
        </p:nvPicPr>
        <p:blipFill rotWithShape="1">
          <a:blip r:embed="rId2">
            <a:alphaModFix/>
          </a:blip>
          <a:srcRect b="0" l="39567" r="39567" t="0"/>
          <a:stretch/>
        </p:blipFill>
        <p:spPr>
          <a:xfrm>
            <a:off x="5423213" y="514350"/>
            <a:ext cx="1526227" cy="4114800"/>
          </a:xfrm>
          <a:custGeom>
            <a:rect b="b" l="l" r="r" t="t"/>
            <a:pathLst>
              <a:path extrusionOk="0" h="5486400" w="2034969">
                <a:moveTo>
                  <a:pt x="66340" y="0"/>
                </a:moveTo>
                <a:lnTo>
                  <a:pt x="1968629" y="0"/>
                </a:lnTo>
                <a:cubicBezTo>
                  <a:pt x="2005268" y="0"/>
                  <a:pt x="2034969" y="29701"/>
                  <a:pt x="2034969" y="66340"/>
                </a:cubicBezTo>
                <a:lnTo>
                  <a:pt x="2034969" y="5420060"/>
                </a:lnTo>
                <a:cubicBezTo>
                  <a:pt x="2034969" y="5456699"/>
                  <a:pt x="2005268" y="5486400"/>
                  <a:pt x="1968629" y="5486400"/>
                </a:cubicBezTo>
                <a:lnTo>
                  <a:pt x="66340" y="5486400"/>
                </a:lnTo>
                <a:cubicBezTo>
                  <a:pt x="29701" y="5486400"/>
                  <a:pt x="0" y="5456699"/>
                  <a:pt x="0" y="5420060"/>
                </a:cubicBezTo>
                <a:lnTo>
                  <a:pt x="0" y="66340"/>
                </a:lnTo>
                <a:cubicBezTo>
                  <a:pt x="0" y="29701"/>
                  <a:pt x="29701" y="0"/>
                  <a:pt x="66340" y="0"/>
                </a:cubicBezTo>
                <a:close/>
              </a:path>
            </a:pathLst>
          </a:custGeom>
          <a:noFill/>
          <a:ln>
            <a:noFill/>
          </a:ln>
        </p:spPr>
      </p:pic>
      <p:pic>
        <p:nvPicPr>
          <p:cNvPr id="103" name="Google Shape;103;p25"/>
          <p:cNvPicPr preferRelativeResize="0"/>
          <p:nvPr/>
        </p:nvPicPr>
        <p:blipFill rotWithShape="1">
          <a:blip r:embed="rId2">
            <a:alphaModFix/>
          </a:blip>
          <a:srcRect b="5800" l="0" r="0" t="5801"/>
          <a:stretch/>
        </p:blipFill>
        <p:spPr>
          <a:xfrm>
            <a:off x="7120890" y="2196127"/>
            <a:ext cx="1508760" cy="751247"/>
          </a:xfrm>
          <a:custGeom>
            <a:rect b="b" l="l" r="r" t="t"/>
            <a:pathLst>
              <a:path extrusionOk="0" h="1001662" w="2011680">
                <a:moveTo>
                  <a:pt x="60270" y="0"/>
                </a:moveTo>
                <a:lnTo>
                  <a:pt x="1951410" y="0"/>
                </a:lnTo>
                <a:cubicBezTo>
                  <a:pt x="1984696" y="0"/>
                  <a:pt x="2011680" y="26984"/>
                  <a:pt x="2011680" y="60270"/>
                </a:cubicBezTo>
                <a:lnTo>
                  <a:pt x="2011680" y="941392"/>
                </a:lnTo>
                <a:cubicBezTo>
                  <a:pt x="2011680" y="974678"/>
                  <a:pt x="1984696" y="1001662"/>
                  <a:pt x="1951410" y="1001662"/>
                </a:cubicBezTo>
                <a:lnTo>
                  <a:pt x="60270" y="1001662"/>
                </a:lnTo>
                <a:cubicBezTo>
                  <a:pt x="26984" y="1001662"/>
                  <a:pt x="0" y="974678"/>
                  <a:pt x="0" y="941392"/>
                </a:cubicBezTo>
                <a:lnTo>
                  <a:pt x="0" y="60270"/>
                </a:lnTo>
                <a:cubicBezTo>
                  <a:pt x="0" y="26984"/>
                  <a:pt x="26984" y="0"/>
                  <a:pt x="60270" y="0"/>
                </a:cubicBezTo>
                <a:close/>
              </a:path>
            </a:pathLst>
          </a:custGeom>
          <a:noFill/>
          <a:ln>
            <a:noFill/>
          </a:ln>
        </p:spPr>
      </p:pic>
      <p:pic>
        <p:nvPicPr>
          <p:cNvPr id="104" name="Google Shape;104;p25"/>
          <p:cNvPicPr preferRelativeResize="0"/>
          <p:nvPr/>
        </p:nvPicPr>
        <p:blipFill rotWithShape="1">
          <a:blip r:embed="rId2">
            <a:alphaModFix/>
          </a:blip>
          <a:srcRect b="0" l="21875" r="21874" t="0"/>
          <a:stretch/>
        </p:blipFill>
        <p:spPr>
          <a:xfrm>
            <a:off x="7120891" y="514350"/>
            <a:ext cx="1508760" cy="1508760"/>
          </a:xfrm>
          <a:custGeom>
            <a:rect b="b" l="l" r="r" t="t"/>
            <a:pathLst>
              <a:path extrusionOk="0" h="2011680" w="2011680">
                <a:moveTo>
                  <a:pt x="65581" y="0"/>
                </a:moveTo>
                <a:lnTo>
                  <a:pt x="1946099" y="0"/>
                </a:lnTo>
                <a:cubicBezTo>
                  <a:pt x="1982318" y="0"/>
                  <a:pt x="2011680" y="29362"/>
                  <a:pt x="2011680" y="65581"/>
                </a:cubicBezTo>
                <a:lnTo>
                  <a:pt x="2011680" y="1946099"/>
                </a:lnTo>
                <a:cubicBezTo>
                  <a:pt x="2011680" y="1982318"/>
                  <a:pt x="1982318" y="2011680"/>
                  <a:pt x="1946099" y="2011680"/>
                </a:cubicBezTo>
                <a:lnTo>
                  <a:pt x="65581" y="2011680"/>
                </a:lnTo>
                <a:cubicBezTo>
                  <a:pt x="29362" y="2011680"/>
                  <a:pt x="0" y="1982318"/>
                  <a:pt x="0" y="1946099"/>
                </a:cubicBezTo>
                <a:lnTo>
                  <a:pt x="0" y="65581"/>
                </a:lnTo>
                <a:cubicBezTo>
                  <a:pt x="0" y="29362"/>
                  <a:pt x="29362" y="0"/>
                  <a:pt x="65581" y="0"/>
                </a:cubicBezTo>
                <a:close/>
              </a:path>
            </a:pathLst>
          </a:custGeom>
          <a:noFill/>
          <a:ln>
            <a:noFill/>
          </a:ln>
        </p:spPr>
      </p:pic>
      <p:pic>
        <p:nvPicPr>
          <p:cNvPr id="105" name="Google Shape;105;p25"/>
          <p:cNvPicPr preferRelativeResize="0"/>
          <p:nvPr/>
        </p:nvPicPr>
        <p:blipFill rotWithShape="1">
          <a:blip r:embed="rId2">
            <a:alphaModFix/>
          </a:blip>
          <a:srcRect b="0" l="21875" r="21874" t="0"/>
          <a:stretch/>
        </p:blipFill>
        <p:spPr>
          <a:xfrm>
            <a:off x="7120890" y="3120390"/>
            <a:ext cx="1508760" cy="1508760"/>
          </a:xfrm>
          <a:custGeom>
            <a:rect b="b" l="l" r="r" t="t"/>
            <a:pathLst>
              <a:path extrusionOk="0" h="2011680" w="2011680">
                <a:moveTo>
                  <a:pt x="65581" y="0"/>
                </a:moveTo>
                <a:lnTo>
                  <a:pt x="1946099" y="0"/>
                </a:lnTo>
                <a:cubicBezTo>
                  <a:pt x="1982318" y="0"/>
                  <a:pt x="2011680" y="29362"/>
                  <a:pt x="2011680" y="65581"/>
                </a:cubicBezTo>
                <a:lnTo>
                  <a:pt x="2011680" y="1946099"/>
                </a:lnTo>
                <a:cubicBezTo>
                  <a:pt x="2011680" y="1982318"/>
                  <a:pt x="1982318" y="2011680"/>
                  <a:pt x="1946099" y="2011680"/>
                </a:cubicBezTo>
                <a:lnTo>
                  <a:pt x="65581" y="2011680"/>
                </a:lnTo>
                <a:cubicBezTo>
                  <a:pt x="29362" y="2011680"/>
                  <a:pt x="0" y="1982318"/>
                  <a:pt x="0" y="1946099"/>
                </a:cubicBezTo>
                <a:lnTo>
                  <a:pt x="0" y="65581"/>
                </a:lnTo>
                <a:cubicBezTo>
                  <a:pt x="0" y="29362"/>
                  <a:pt x="29362" y="0"/>
                  <a:pt x="65581" y="0"/>
                </a:cubicBezTo>
                <a:close/>
              </a:path>
            </a:pathLst>
          </a:custGeom>
          <a:noFill/>
          <a:ln>
            <a:noFill/>
          </a:ln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5_Title Slide">
  <p:cSld name="15_Title Slide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Google Shape;107;p26"/>
          <p:cNvPicPr preferRelativeResize="0"/>
          <p:nvPr/>
        </p:nvPicPr>
        <p:blipFill rotWithShape="1">
          <a:blip r:embed="rId2">
            <a:alphaModFix/>
          </a:blip>
          <a:srcRect b="0" l="33177" r="33177" t="0"/>
          <a:stretch/>
        </p:blipFill>
        <p:spPr>
          <a:xfrm>
            <a:off x="514349" y="655317"/>
            <a:ext cx="2293145" cy="3832866"/>
          </a:xfrm>
          <a:custGeom>
            <a:rect b="b" l="l" r="r" t="t"/>
            <a:pathLst>
              <a:path extrusionOk="0" h="5110488" w="3057526">
                <a:moveTo>
                  <a:pt x="1528763" y="0"/>
                </a:moveTo>
                <a:cubicBezTo>
                  <a:pt x="2373075" y="0"/>
                  <a:pt x="3057526" y="684451"/>
                  <a:pt x="3057526" y="1528763"/>
                </a:cubicBezTo>
                <a:cubicBezTo>
                  <a:pt x="3057526" y="2722671"/>
                  <a:pt x="3057525" y="3916580"/>
                  <a:pt x="3057525" y="5110488"/>
                </a:cubicBezTo>
                <a:lnTo>
                  <a:pt x="0" y="5110488"/>
                </a:lnTo>
                <a:lnTo>
                  <a:pt x="0" y="1528763"/>
                </a:lnTo>
                <a:cubicBezTo>
                  <a:pt x="0" y="684451"/>
                  <a:pt x="684451" y="0"/>
                  <a:pt x="1528763" y="0"/>
                </a:cubicBezTo>
                <a:close/>
              </a:path>
            </a:pathLst>
          </a:custGeom>
          <a:noFill/>
          <a:ln>
            <a:noFill/>
          </a:ln>
        </p:spPr>
      </p:pic>
      <p:pic>
        <p:nvPicPr>
          <p:cNvPr id="108" name="Google Shape;108;p26"/>
          <p:cNvPicPr preferRelativeResize="0"/>
          <p:nvPr/>
        </p:nvPicPr>
        <p:blipFill rotWithShape="1">
          <a:blip r:embed="rId2">
            <a:alphaModFix/>
          </a:blip>
          <a:srcRect b="2514" l="0" r="0" t="2515"/>
          <a:stretch/>
        </p:blipFill>
        <p:spPr>
          <a:xfrm>
            <a:off x="3084992" y="655317"/>
            <a:ext cx="2992615" cy="1597979"/>
          </a:xfrm>
          <a:prstGeom prst="roundRect">
            <a:avLst>
              <a:gd fmla="val 4865" name="adj"/>
            </a:avLst>
          </a:prstGeom>
          <a:noFill/>
          <a:ln>
            <a:noFill/>
          </a:ln>
        </p:spPr>
      </p:pic>
      <p:pic>
        <p:nvPicPr>
          <p:cNvPr id="109" name="Google Shape;109;p26"/>
          <p:cNvPicPr preferRelativeResize="0"/>
          <p:nvPr/>
        </p:nvPicPr>
        <p:blipFill rotWithShape="1">
          <a:blip r:embed="rId2">
            <a:alphaModFix/>
          </a:blip>
          <a:srcRect b="0" l="6991" r="6990" t="0"/>
          <a:stretch/>
        </p:blipFill>
        <p:spPr>
          <a:xfrm>
            <a:off x="3084992" y="2530796"/>
            <a:ext cx="2992615" cy="1957388"/>
          </a:xfrm>
          <a:prstGeom prst="roundRect">
            <a:avLst>
              <a:gd fmla="val 5572" name="adj"/>
            </a:avLst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Title Slide">
  <p:cSld name="4_Title Slide"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27"/>
          <p:cNvPicPr preferRelativeResize="0"/>
          <p:nvPr/>
        </p:nvPicPr>
        <p:blipFill rotWithShape="1">
          <a:blip r:embed="rId2">
            <a:alphaModFix/>
          </a:blip>
          <a:srcRect b="0" l="37115" r="37116" t="0"/>
          <a:stretch/>
        </p:blipFill>
        <p:spPr>
          <a:xfrm>
            <a:off x="3470138" y="2244700"/>
            <a:ext cx="1713131" cy="3736754"/>
          </a:xfrm>
          <a:custGeom>
            <a:rect b="b" l="l" r="r" t="t"/>
            <a:pathLst>
              <a:path extrusionOk="0" h="4982338" w="2284175">
                <a:moveTo>
                  <a:pt x="213822" y="0"/>
                </a:moveTo>
                <a:lnTo>
                  <a:pt x="506631" y="0"/>
                </a:lnTo>
                <a:lnTo>
                  <a:pt x="506631" y="85464"/>
                </a:lnTo>
                <a:cubicBezTo>
                  <a:pt x="506631" y="139404"/>
                  <a:pt x="550181" y="183132"/>
                  <a:pt x="603901" y="183132"/>
                </a:cubicBezTo>
                <a:lnTo>
                  <a:pt x="1677381" y="183132"/>
                </a:lnTo>
                <a:cubicBezTo>
                  <a:pt x="1731101" y="183132"/>
                  <a:pt x="1774651" y="139404"/>
                  <a:pt x="1774651" y="85464"/>
                </a:cubicBezTo>
                <a:lnTo>
                  <a:pt x="1774651" y="0"/>
                </a:lnTo>
                <a:lnTo>
                  <a:pt x="2070354" y="0"/>
                </a:lnTo>
                <a:cubicBezTo>
                  <a:pt x="2188444" y="0"/>
                  <a:pt x="2284175" y="96123"/>
                  <a:pt x="2284175" y="214694"/>
                </a:cubicBezTo>
                <a:lnTo>
                  <a:pt x="2284175" y="4767644"/>
                </a:lnTo>
                <a:cubicBezTo>
                  <a:pt x="2284175" y="4886217"/>
                  <a:pt x="2188444" y="4982338"/>
                  <a:pt x="2070354" y="4982338"/>
                </a:cubicBezTo>
                <a:lnTo>
                  <a:pt x="213822" y="4982338"/>
                </a:lnTo>
                <a:cubicBezTo>
                  <a:pt x="95731" y="4982338"/>
                  <a:pt x="0" y="4886217"/>
                  <a:pt x="0" y="4767644"/>
                </a:cubicBezTo>
                <a:lnTo>
                  <a:pt x="0" y="214694"/>
                </a:lnTo>
                <a:cubicBezTo>
                  <a:pt x="0" y="96123"/>
                  <a:pt x="95731" y="0"/>
                  <a:pt x="213822" y="0"/>
                </a:cubicBezTo>
                <a:close/>
              </a:path>
            </a:pathLst>
          </a:custGeom>
          <a:noFill/>
          <a:ln>
            <a:noFill/>
          </a:ln>
        </p:spPr>
      </p:pic>
      <p:pic>
        <p:nvPicPr>
          <p:cNvPr id="112" name="Google Shape;112;p27"/>
          <p:cNvPicPr preferRelativeResize="0"/>
          <p:nvPr/>
        </p:nvPicPr>
        <p:blipFill rotWithShape="1">
          <a:blip r:embed="rId2">
            <a:alphaModFix/>
          </a:blip>
          <a:srcRect b="0" l="37107" r="37107" t="0"/>
          <a:stretch/>
        </p:blipFill>
        <p:spPr>
          <a:xfrm>
            <a:off x="5711246" y="1480318"/>
            <a:ext cx="1713131" cy="3736754"/>
          </a:xfrm>
          <a:custGeom>
            <a:rect b="b" l="l" r="r" t="t"/>
            <a:pathLst>
              <a:path extrusionOk="0" h="4982338" w="2284175">
                <a:moveTo>
                  <a:pt x="213822" y="0"/>
                </a:moveTo>
                <a:lnTo>
                  <a:pt x="506631" y="0"/>
                </a:lnTo>
                <a:lnTo>
                  <a:pt x="506631" y="85464"/>
                </a:lnTo>
                <a:cubicBezTo>
                  <a:pt x="506631" y="139404"/>
                  <a:pt x="550181" y="183132"/>
                  <a:pt x="603901" y="183132"/>
                </a:cubicBezTo>
                <a:lnTo>
                  <a:pt x="1677380" y="183132"/>
                </a:lnTo>
                <a:cubicBezTo>
                  <a:pt x="1731101" y="183132"/>
                  <a:pt x="1774651" y="139404"/>
                  <a:pt x="1774651" y="85464"/>
                </a:cubicBezTo>
                <a:lnTo>
                  <a:pt x="1774651" y="0"/>
                </a:lnTo>
                <a:lnTo>
                  <a:pt x="2070353" y="0"/>
                </a:lnTo>
                <a:cubicBezTo>
                  <a:pt x="2188444" y="0"/>
                  <a:pt x="2284175" y="96123"/>
                  <a:pt x="2284175" y="214694"/>
                </a:cubicBezTo>
                <a:lnTo>
                  <a:pt x="2284175" y="4767644"/>
                </a:lnTo>
                <a:cubicBezTo>
                  <a:pt x="2284175" y="4886217"/>
                  <a:pt x="2188444" y="4982338"/>
                  <a:pt x="2070353" y="4982338"/>
                </a:cubicBezTo>
                <a:lnTo>
                  <a:pt x="213822" y="4982338"/>
                </a:lnTo>
                <a:cubicBezTo>
                  <a:pt x="95731" y="4982338"/>
                  <a:pt x="0" y="4886217"/>
                  <a:pt x="0" y="4767644"/>
                </a:cubicBezTo>
                <a:lnTo>
                  <a:pt x="0" y="214694"/>
                </a:lnTo>
                <a:cubicBezTo>
                  <a:pt x="0" y="96123"/>
                  <a:pt x="95731" y="0"/>
                  <a:pt x="213822" y="0"/>
                </a:cubicBezTo>
                <a:close/>
              </a:path>
            </a:pathLst>
          </a:custGeom>
          <a:noFill/>
          <a:ln>
            <a:noFill/>
          </a:ln>
        </p:spPr>
      </p:pic>
      <p:pic>
        <p:nvPicPr>
          <p:cNvPr id="113" name="Google Shape;113;p27"/>
          <p:cNvPicPr preferRelativeResize="0"/>
          <p:nvPr/>
        </p:nvPicPr>
        <p:blipFill rotWithShape="1">
          <a:blip r:embed="rId2">
            <a:alphaModFix/>
          </a:blip>
          <a:srcRect b="0" l="37107" r="37107" t="0"/>
          <a:stretch/>
        </p:blipFill>
        <p:spPr>
          <a:xfrm>
            <a:off x="7952354" y="715937"/>
            <a:ext cx="1713131" cy="3736753"/>
          </a:xfrm>
          <a:custGeom>
            <a:rect b="b" l="l" r="r" t="t"/>
            <a:pathLst>
              <a:path extrusionOk="0" h="4982338" w="2284175">
                <a:moveTo>
                  <a:pt x="213821" y="0"/>
                </a:moveTo>
                <a:lnTo>
                  <a:pt x="506631" y="0"/>
                </a:lnTo>
                <a:lnTo>
                  <a:pt x="506631" y="85464"/>
                </a:lnTo>
                <a:cubicBezTo>
                  <a:pt x="506631" y="139404"/>
                  <a:pt x="550180" y="183132"/>
                  <a:pt x="603901" y="183132"/>
                </a:cubicBezTo>
                <a:lnTo>
                  <a:pt x="1677380" y="183132"/>
                </a:lnTo>
                <a:cubicBezTo>
                  <a:pt x="1731101" y="183132"/>
                  <a:pt x="1774651" y="139404"/>
                  <a:pt x="1774651" y="85464"/>
                </a:cubicBezTo>
                <a:lnTo>
                  <a:pt x="1774651" y="0"/>
                </a:lnTo>
                <a:lnTo>
                  <a:pt x="2070353" y="0"/>
                </a:lnTo>
                <a:cubicBezTo>
                  <a:pt x="2188444" y="0"/>
                  <a:pt x="2284175" y="96123"/>
                  <a:pt x="2284175" y="214695"/>
                </a:cubicBezTo>
                <a:lnTo>
                  <a:pt x="2284175" y="4767644"/>
                </a:lnTo>
                <a:cubicBezTo>
                  <a:pt x="2284175" y="4886217"/>
                  <a:pt x="2188444" y="4982338"/>
                  <a:pt x="2070353" y="4982338"/>
                </a:cubicBezTo>
                <a:lnTo>
                  <a:pt x="213821" y="4982338"/>
                </a:lnTo>
                <a:cubicBezTo>
                  <a:pt x="95731" y="4982338"/>
                  <a:pt x="0" y="4886217"/>
                  <a:pt x="0" y="4767644"/>
                </a:cubicBezTo>
                <a:lnTo>
                  <a:pt x="0" y="214695"/>
                </a:lnTo>
                <a:cubicBezTo>
                  <a:pt x="0" y="96123"/>
                  <a:pt x="95731" y="0"/>
                  <a:pt x="213821" y="0"/>
                </a:cubicBezTo>
                <a:close/>
              </a:path>
            </a:pathLst>
          </a:custGeom>
          <a:noFill/>
          <a:ln>
            <a:noFill/>
          </a:ln>
        </p:spPr>
      </p:pic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You">
  <p:cSld name="ThankYou"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Google Shape;115;p28"/>
          <p:cNvPicPr preferRelativeResize="0"/>
          <p:nvPr/>
        </p:nvPicPr>
        <p:blipFill rotWithShape="1">
          <a:blip r:embed="rId2">
            <a:alphaModFix/>
          </a:blip>
          <a:srcRect b="0" l="26952" r="26953" t="0"/>
          <a:stretch/>
        </p:blipFill>
        <p:spPr>
          <a:xfrm>
            <a:off x="4572000" y="514350"/>
            <a:ext cx="3371850" cy="4114800"/>
          </a:xfrm>
          <a:prstGeom prst="round2SameRect">
            <a:avLst>
              <a:gd fmla="val 50000" name="adj1"/>
              <a:gd fmla="val 0" name="adj2"/>
            </a:avLst>
          </a:prstGeom>
          <a:noFill/>
          <a:ln>
            <a:noFill/>
          </a:ln>
        </p:spPr>
      </p:pic>
      <p:pic>
        <p:nvPicPr>
          <p:cNvPr id="116" name="Google Shape;116;p28"/>
          <p:cNvPicPr preferRelativeResize="0"/>
          <p:nvPr/>
        </p:nvPicPr>
        <p:blipFill rotWithShape="1">
          <a:blip r:embed="rId2">
            <a:alphaModFix/>
          </a:blip>
          <a:srcRect b="0" l="21875" r="21874" t="0"/>
          <a:stretch/>
        </p:blipFill>
        <p:spPr>
          <a:xfrm>
            <a:off x="3732609" y="1732360"/>
            <a:ext cx="1678782" cy="1678782"/>
          </a:xfrm>
          <a:custGeom>
            <a:rect b="b" l="l" r="r" t="t"/>
            <a:pathLst>
              <a:path extrusionOk="0" h="2238376" w="2238376">
                <a:moveTo>
                  <a:pt x="1119188" y="0"/>
                </a:moveTo>
                <a:cubicBezTo>
                  <a:pt x="1737298" y="0"/>
                  <a:pt x="2238376" y="501078"/>
                  <a:pt x="2238376" y="1119188"/>
                </a:cubicBezTo>
                <a:cubicBezTo>
                  <a:pt x="2238376" y="1737298"/>
                  <a:pt x="1737298" y="2238376"/>
                  <a:pt x="1119188" y="2238376"/>
                </a:cubicBezTo>
                <a:cubicBezTo>
                  <a:pt x="501078" y="2238376"/>
                  <a:pt x="0" y="1737298"/>
                  <a:pt x="0" y="1119188"/>
                </a:cubicBezTo>
                <a:cubicBezTo>
                  <a:pt x="0" y="501078"/>
                  <a:pt x="501078" y="0"/>
                  <a:pt x="1119188" y="0"/>
                </a:cubicBezTo>
                <a:close/>
              </a:path>
            </a:pathLst>
          </a:cu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5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25.xml"/><Relationship Id="rId16" Type="http://schemas.openxmlformats.org/officeDocument/2006/relationships/theme" Target="../theme/theme3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3" r:id="rId1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 pos="324">
          <p15:clr>
            <a:srgbClr val="F26B43"/>
          </p15:clr>
        </p15:guide>
        <p15:guide id="2" pos="324">
          <p15:clr>
            <a:srgbClr val="F26B43"/>
          </p15:clr>
        </p15:guide>
        <p15:guide id="3" pos="5436">
          <p15:clr>
            <a:srgbClr val="F26B43"/>
          </p15:clr>
        </p15:guide>
        <p15:guide id="4" orient="horz" pos="2916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jpg"/><Relationship Id="rId4" Type="http://schemas.openxmlformats.org/officeDocument/2006/relationships/image" Target="../media/image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.png"/><Relationship Id="rId4" Type="http://schemas.openxmlformats.org/officeDocument/2006/relationships/image" Target="../media/image1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Google Shape;121;p29"/>
          <p:cNvPicPr preferRelativeResize="0"/>
          <p:nvPr/>
        </p:nvPicPr>
        <p:blipFill rotWithShape="1">
          <a:blip r:embed="rId3">
            <a:alphaModFix/>
          </a:blip>
          <a:srcRect b="0" l="24929" r="24928" t="0"/>
          <a:stretch/>
        </p:blipFill>
        <p:spPr>
          <a:xfrm>
            <a:off x="4603611" y="61080"/>
            <a:ext cx="4477167" cy="5021342"/>
          </a:xfrm>
          <a:custGeom>
            <a:rect b="b" l="l" r="r" t="t"/>
            <a:pathLst>
              <a:path extrusionOk="0" h="6695123" w="5969556">
                <a:moveTo>
                  <a:pt x="0" y="0"/>
                </a:moveTo>
                <a:lnTo>
                  <a:pt x="5969556" y="0"/>
                </a:lnTo>
                <a:lnTo>
                  <a:pt x="5969556" y="6695123"/>
                </a:lnTo>
                <a:lnTo>
                  <a:pt x="0" y="6695123"/>
                </a:lnTo>
                <a:close/>
              </a:path>
            </a:pathLst>
          </a:custGeom>
          <a:noFill/>
          <a:ln>
            <a:noFill/>
          </a:ln>
        </p:spPr>
      </p:pic>
      <p:pic>
        <p:nvPicPr>
          <p:cNvPr id="122" name="Google Shape;122;p29"/>
          <p:cNvPicPr preferRelativeResize="0"/>
          <p:nvPr/>
        </p:nvPicPr>
        <p:blipFill rotWithShape="1">
          <a:blip r:embed="rId3">
            <a:alphaModFix/>
          </a:blip>
          <a:srcRect b="0" l="24929" r="24928" t="0"/>
          <a:stretch/>
        </p:blipFill>
        <p:spPr>
          <a:xfrm>
            <a:off x="63222" y="63223"/>
            <a:ext cx="4477167" cy="5021342"/>
          </a:xfrm>
          <a:custGeom>
            <a:rect b="b" l="l" r="r" t="t"/>
            <a:pathLst>
              <a:path extrusionOk="0" h="6695123" w="5969556">
                <a:moveTo>
                  <a:pt x="0" y="0"/>
                </a:moveTo>
                <a:lnTo>
                  <a:pt x="5969556" y="0"/>
                </a:lnTo>
                <a:lnTo>
                  <a:pt x="5969556" y="6695123"/>
                </a:lnTo>
                <a:lnTo>
                  <a:pt x="0" y="6695123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123" name="Google Shape;123;p29"/>
          <p:cNvSpPr/>
          <p:nvPr/>
        </p:nvSpPr>
        <p:spPr>
          <a:xfrm>
            <a:off x="1951265" y="1762261"/>
            <a:ext cx="5241470" cy="1618978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Instrument Sans"/>
              <a:ea typeface="Instrument Sans"/>
              <a:cs typeface="Instrument Sans"/>
              <a:sym typeface="Instrument Sans"/>
            </a:endParaRPr>
          </a:p>
        </p:txBody>
      </p:sp>
      <p:grpSp>
        <p:nvGrpSpPr>
          <p:cNvPr id="124" name="Google Shape;124;p29"/>
          <p:cNvGrpSpPr/>
          <p:nvPr/>
        </p:nvGrpSpPr>
        <p:grpSpPr>
          <a:xfrm>
            <a:off x="2094956" y="1941170"/>
            <a:ext cx="4954088" cy="1261161"/>
            <a:chOff x="2793275" y="2160748"/>
            <a:chExt cx="6605450" cy="1681548"/>
          </a:xfrm>
        </p:grpSpPr>
        <p:sp>
          <p:nvSpPr>
            <p:cNvPr id="125" name="Google Shape;125;p29"/>
            <p:cNvSpPr txBox="1"/>
            <p:nvPr/>
          </p:nvSpPr>
          <p:spPr>
            <a:xfrm>
              <a:off x="2793275" y="2160748"/>
              <a:ext cx="6605450" cy="120032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1" lang="en" sz="5400" u="none" cap="none" strike="noStrike">
                  <a:solidFill>
                    <a:schemeClr val="accent1"/>
                  </a:solidFill>
                  <a:latin typeface="Playfair Display"/>
                  <a:ea typeface="Playfair Display"/>
                  <a:cs typeface="Playfair Display"/>
                  <a:sym typeface="Playfair Display"/>
                </a:rPr>
                <a:t>Wedding Album</a:t>
              </a:r>
              <a:endParaRPr b="0" i="1" sz="5400" u="none" cap="none" strike="noStrike">
                <a:solidFill>
                  <a:schemeClr val="accent1"/>
                </a:solidFill>
                <a:latin typeface="Playfair Display"/>
                <a:ea typeface="Playfair Display"/>
                <a:cs typeface="Playfair Display"/>
                <a:sym typeface="Playfair Display"/>
              </a:endParaRPr>
            </a:p>
          </p:txBody>
        </p:sp>
        <p:sp>
          <p:nvSpPr>
            <p:cNvPr id="126" name="Google Shape;126;p29"/>
            <p:cNvSpPr txBox="1"/>
            <p:nvPr/>
          </p:nvSpPr>
          <p:spPr>
            <a:xfrm>
              <a:off x="3429169" y="3423142"/>
              <a:ext cx="5333662" cy="41915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spAutoFit/>
            </a:bodyPr>
            <a:lstStyle/>
            <a:p>
              <a:pPr indent="0" lvl="0" marL="0" marR="0" rtl="0" algn="ctr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" sz="1400" u="none" cap="none" strike="noStrike">
                  <a:solidFill>
                    <a:schemeClr val="accent1"/>
                  </a:solidFill>
                  <a:latin typeface="Instrument Sans"/>
                  <a:ea typeface="Instrument Sans"/>
                  <a:cs typeface="Instrument Sans"/>
                  <a:sym typeface="Instrument Sans"/>
                </a:rPr>
                <a:t>PRESENTATION TEMPLATE </a:t>
              </a:r>
              <a:endParaRPr b="0" i="0" sz="1400" u="none" cap="none" strike="noStrike">
                <a:solidFill>
                  <a:schemeClr val="accent1"/>
                </a:solidFill>
                <a:latin typeface="Instrument Sans"/>
                <a:ea typeface="Instrument Sans"/>
                <a:cs typeface="Instrument Sans"/>
                <a:sym typeface="Instrument Sans"/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3" name="Google Shape;263;p38"/>
          <p:cNvPicPr preferRelativeResize="0"/>
          <p:nvPr/>
        </p:nvPicPr>
        <p:blipFill rotWithShape="1">
          <a:blip r:embed="rId3">
            <a:alphaModFix/>
          </a:blip>
          <a:srcRect b="0" l="21888" r="21887" t="0"/>
          <a:stretch/>
        </p:blipFill>
        <p:spPr>
          <a:xfrm>
            <a:off x="514350" y="1982688"/>
            <a:ext cx="2646045" cy="2646461"/>
          </a:xfrm>
          <a:prstGeom prst="roundRect">
            <a:avLst>
              <a:gd fmla="val 4572" name="adj"/>
            </a:avLst>
          </a:prstGeom>
          <a:noFill/>
          <a:ln>
            <a:noFill/>
          </a:ln>
        </p:spPr>
      </p:pic>
      <p:pic>
        <p:nvPicPr>
          <p:cNvPr id="264" name="Google Shape;264;p38"/>
          <p:cNvPicPr preferRelativeResize="0"/>
          <p:nvPr/>
        </p:nvPicPr>
        <p:blipFill rotWithShape="1">
          <a:blip r:embed="rId3">
            <a:alphaModFix/>
          </a:blip>
          <a:srcRect b="0" l="26878" r="26879" t="0"/>
          <a:stretch/>
        </p:blipFill>
        <p:spPr>
          <a:xfrm>
            <a:off x="3328988" y="1982688"/>
            <a:ext cx="1480184" cy="1800507"/>
          </a:xfrm>
          <a:prstGeom prst="roundRect">
            <a:avLst>
              <a:gd fmla="val 8173" name="adj"/>
            </a:avLst>
          </a:prstGeom>
          <a:noFill/>
          <a:ln>
            <a:noFill/>
          </a:ln>
        </p:spPr>
      </p:pic>
      <p:pic>
        <p:nvPicPr>
          <p:cNvPr id="265" name="Google Shape;265;p38"/>
          <p:cNvPicPr preferRelativeResize="0"/>
          <p:nvPr/>
        </p:nvPicPr>
        <p:blipFill rotWithShape="1">
          <a:blip r:embed="rId3">
            <a:alphaModFix/>
          </a:blip>
          <a:srcRect b="0" l="26878" r="26879" t="0"/>
          <a:stretch/>
        </p:blipFill>
        <p:spPr>
          <a:xfrm>
            <a:off x="4977765" y="1982688"/>
            <a:ext cx="1480184" cy="1800507"/>
          </a:xfrm>
          <a:prstGeom prst="roundRect">
            <a:avLst>
              <a:gd fmla="val 8173" name="adj"/>
            </a:avLst>
          </a:prstGeom>
          <a:noFill/>
          <a:ln>
            <a:noFill/>
          </a:ln>
        </p:spPr>
      </p:pic>
      <p:pic>
        <p:nvPicPr>
          <p:cNvPr id="266" name="Google Shape;266;p38"/>
          <p:cNvPicPr preferRelativeResize="0"/>
          <p:nvPr/>
        </p:nvPicPr>
        <p:blipFill rotWithShape="1">
          <a:blip r:embed="rId3">
            <a:alphaModFix/>
          </a:blip>
          <a:srcRect b="0" l="34274" r="34274" t="0"/>
          <a:stretch/>
        </p:blipFill>
        <p:spPr>
          <a:xfrm>
            <a:off x="6626542" y="1982687"/>
            <a:ext cx="1480184" cy="2646461"/>
          </a:xfrm>
          <a:prstGeom prst="roundRect">
            <a:avLst>
              <a:gd fmla="val 8173" name="adj"/>
            </a:avLst>
          </a:prstGeom>
          <a:noFill/>
          <a:ln>
            <a:noFill/>
          </a:ln>
        </p:spPr>
      </p:pic>
      <p:pic>
        <p:nvPicPr>
          <p:cNvPr id="267" name="Google Shape;267;p38"/>
          <p:cNvPicPr preferRelativeResize="0"/>
          <p:nvPr/>
        </p:nvPicPr>
        <p:blipFill rotWithShape="1">
          <a:blip r:embed="rId3">
            <a:alphaModFix/>
          </a:blip>
          <a:srcRect b="0" l="34261" r="34260" t="0"/>
          <a:stretch/>
        </p:blipFill>
        <p:spPr>
          <a:xfrm>
            <a:off x="8275319" y="1982687"/>
            <a:ext cx="1480183" cy="2646461"/>
          </a:xfrm>
          <a:prstGeom prst="roundRect">
            <a:avLst>
              <a:gd fmla="val 8173" name="adj"/>
            </a:avLst>
          </a:prstGeom>
          <a:noFill/>
          <a:ln>
            <a:noFill/>
          </a:ln>
        </p:spPr>
      </p:pic>
      <p:grpSp>
        <p:nvGrpSpPr>
          <p:cNvPr id="268" name="Google Shape;268;p38"/>
          <p:cNvGrpSpPr/>
          <p:nvPr/>
        </p:nvGrpSpPr>
        <p:grpSpPr>
          <a:xfrm>
            <a:off x="514350" y="514350"/>
            <a:ext cx="3855916" cy="1259156"/>
            <a:chOff x="685800" y="1191494"/>
            <a:chExt cx="5141221" cy="1678874"/>
          </a:xfrm>
        </p:grpSpPr>
        <p:sp>
          <p:nvSpPr>
            <p:cNvPr id="269" name="Google Shape;269;p38"/>
            <p:cNvSpPr txBox="1"/>
            <p:nvPr/>
          </p:nvSpPr>
          <p:spPr>
            <a:xfrm>
              <a:off x="685800" y="1191494"/>
              <a:ext cx="4747073" cy="92333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4100">
                  <a:solidFill>
                    <a:schemeClr val="dk1"/>
                  </a:solidFill>
                  <a:latin typeface="Instrument Sans"/>
                  <a:ea typeface="Instrument Sans"/>
                  <a:cs typeface="Instrument Sans"/>
                  <a:sym typeface="Instrument Sans"/>
                </a:rPr>
                <a:t>Personalized </a:t>
              </a:r>
              <a:endParaRPr sz="4100">
                <a:solidFill>
                  <a:srgbClr val="0C0C0C"/>
                </a:solidFill>
                <a:latin typeface="Instrument Sans"/>
                <a:ea typeface="Instrument Sans"/>
                <a:cs typeface="Instrument Sans"/>
                <a:sym typeface="Instrument Sans"/>
              </a:endParaRPr>
            </a:p>
          </p:txBody>
        </p:sp>
        <p:sp>
          <p:nvSpPr>
            <p:cNvPr id="270" name="Google Shape;270;p38"/>
            <p:cNvSpPr txBox="1"/>
            <p:nvPr/>
          </p:nvSpPr>
          <p:spPr>
            <a:xfrm>
              <a:off x="2866087" y="1947038"/>
              <a:ext cx="2960934" cy="92333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" sz="4100">
                  <a:solidFill>
                    <a:srgbClr val="0C0C0C"/>
                  </a:solidFill>
                  <a:latin typeface="Playfair Display"/>
                  <a:ea typeface="Playfair Display"/>
                  <a:cs typeface="Playfair Display"/>
                  <a:sym typeface="Playfair Display"/>
                </a:rPr>
                <a:t>Touches</a:t>
              </a:r>
              <a:endParaRPr i="1" sz="4100">
                <a:solidFill>
                  <a:srgbClr val="0C0C0C"/>
                </a:solidFill>
                <a:latin typeface="Playfair Display"/>
                <a:ea typeface="Playfair Display"/>
                <a:cs typeface="Playfair Display"/>
                <a:sym typeface="Playfair Display"/>
              </a:endParaRPr>
            </a:p>
          </p:txBody>
        </p:sp>
      </p:grpSp>
      <p:sp>
        <p:nvSpPr>
          <p:cNvPr id="271" name="Google Shape;271;p38"/>
          <p:cNvSpPr txBox="1"/>
          <p:nvPr/>
        </p:nvSpPr>
        <p:spPr>
          <a:xfrm>
            <a:off x="3328988" y="3918727"/>
            <a:ext cx="3128960" cy="59275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3F3F3F"/>
                </a:solidFill>
                <a:latin typeface="Instrument Sans"/>
                <a:ea typeface="Instrument Sans"/>
                <a:cs typeface="Instrument Sans"/>
                <a:sym typeface="Instrument Sans"/>
              </a:rPr>
              <a:t>Lorem ipsum dolor sit amet, consectetuer adipiscing elit. Aenean commodo ligula eget dolor. Aenean massa. Cum sociis natoque penatibus et magnis dis parturient</a:t>
            </a:r>
            <a:endParaRPr sz="1100"/>
          </a:p>
        </p:txBody>
      </p:sp>
      <p:pic>
        <p:nvPicPr>
          <p:cNvPr id="272" name="Google Shape;272;p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2879369">
            <a:off x="6131825" y="-228601"/>
            <a:ext cx="3516749" cy="35167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7" name="Google Shape;277;p39"/>
          <p:cNvPicPr preferRelativeResize="0"/>
          <p:nvPr/>
        </p:nvPicPr>
        <p:blipFill rotWithShape="1">
          <a:blip r:embed="rId3">
            <a:alphaModFix/>
          </a:blip>
          <a:srcRect b="0" l="15430" r="15429" t="0"/>
          <a:stretch/>
        </p:blipFill>
        <p:spPr>
          <a:xfrm>
            <a:off x="3571875" y="514351"/>
            <a:ext cx="5057775" cy="4114800"/>
          </a:xfrm>
          <a:custGeom>
            <a:rect b="b" l="l" r="r" t="t"/>
            <a:pathLst>
              <a:path extrusionOk="0" h="5486400" w="6743700">
                <a:moveTo>
                  <a:pt x="123828" y="0"/>
                </a:moveTo>
                <a:lnTo>
                  <a:pt x="6619872" y="0"/>
                </a:lnTo>
                <a:cubicBezTo>
                  <a:pt x="6688260" y="0"/>
                  <a:pt x="6743700" y="55440"/>
                  <a:pt x="6743700" y="123828"/>
                </a:cubicBezTo>
                <a:lnTo>
                  <a:pt x="6743700" y="5362572"/>
                </a:lnTo>
                <a:cubicBezTo>
                  <a:pt x="6743700" y="5430960"/>
                  <a:pt x="6688260" y="5486400"/>
                  <a:pt x="6619872" y="5486400"/>
                </a:cubicBezTo>
                <a:lnTo>
                  <a:pt x="123828" y="5486400"/>
                </a:lnTo>
                <a:cubicBezTo>
                  <a:pt x="55440" y="5486400"/>
                  <a:pt x="0" y="5430960"/>
                  <a:pt x="0" y="5362572"/>
                </a:cubicBezTo>
                <a:lnTo>
                  <a:pt x="0" y="123828"/>
                </a:lnTo>
                <a:cubicBezTo>
                  <a:pt x="0" y="55440"/>
                  <a:pt x="55440" y="0"/>
                  <a:pt x="123828" y="0"/>
                </a:cubicBezTo>
                <a:close/>
              </a:path>
            </a:pathLst>
          </a:custGeom>
          <a:noFill/>
          <a:ln>
            <a:noFill/>
          </a:ln>
        </p:spPr>
      </p:pic>
      <p:grpSp>
        <p:nvGrpSpPr>
          <p:cNvPr id="278" name="Google Shape;278;p39"/>
          <p:cNvGrpSpPr/>
          <p:nvPr/>
        </p:nvGrpSpPr>
        <p:grpSpPr>
          <a:xfrm rot="-5400000">
            <a:off x="-774357" y="1942174"/>
            <a:ext cx="3832862" cy="1259156"/>
            <a:chOff x="685800" y="1191494"/>
            <a:chExt cx="5110482" cy="1678875"/>
          </a:xfrm>
        </p:grpSpPr>
        <p:sp>
          <p:nvSpPr>
            <p:cNvPr id="279" name="Google Shape;279;p39"/>
            <p:cNvSpPr txBox="1"/>
            <p:nvPr/>
          </p:nvSpPr>
          <p:spPr>
            <a:xfrm>
              <a:off x="685800" y="1191494"/>
              <a:ext cx="4747073" cy="92333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4100">
                  <a:solidFill>
                    <a:srgbClr val="0C0C0C"/>
                  </a:solidFill>
                  <a:latin typeface="Instrument Sans"/>
                  <a:ea typeface="Instrument Sans"/>
                  <a:cs typeface="Instrument Sans"/>
                  <a:sym typeface="Instrument Sans"/>
                </a:rPr>
                <a:t>The Vanue</a:t>
              </a:r>
              <a:endParaRPr sz="4100">
                <a:solidFill>
                  <a:srgbClr val="0C0C0C"/>
                </a:solidFill>
                <a:latin typeface="Instrument Sans"/>
                <a:ea typeface="Instrument Sans"/>
                <a:cs typeface="Instrument Sans"/>
                <a:sym typeface="Instrument Sans"/>
              </a:endParaRPr>
            </a:p>
          </p:txBody>
        </p:sp>
        <p:sp>
          <p:nvSpPr>
            <p:cNvPr id="280" name="Google Shape;280;p39"/>
            <p:cNvSpPr txBox="1"/>
            <p:nvPr/>
          </p:nvSpPr>
          <p:spPr>
            <a:xfrm>
              <a:off x="2218388" y="1947039"/>
              <a:ext cx="3577894" cy="92333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" sz="4100">
                  <a:solidFill>
                    <a:srgbClr val="0C0C0C"/>
                  </a:solidFill>
                  <a:latin typeface="Playfair Display"/>
                  <a:ea typeface="Playfair Display"/>
                  <a:cs typeface="Playfair Display"/>
                  <a:sym typeface="Playfair Display"/>
                </a:rPr>
                <a:t>Wedding</a:t>
              </a:r>
              <a:endParaRPr i="1" sz="4100">
                <a:solidFill>
                  <a:srgbClr val="0C0C0C"/>
                </a:solidFill>
                <a:latin typeface="Playfair Display"/>
                <a:ea typeface="Playfair Display"/>
                <a:cs typeface="Playfair Display"/>
                <a:sym typeface="Playfair Display"/>
              </a:endParaRPr>
            </a:p>
          </p:txBody>
        </p:sp>
      </p:grpSp>
      <p:grpSp>
        <p:nvGrpSpPr>
          <p:cNvPr id="281" name="Google Shape;281;p39"/>
          <p:cNvGrpSpPr/>
          <p:nvPr/>
        </p:nvGrpSpPr>
        <p:grpSpPr>
          <a:xfrm>
            <a:off x="4464843" y="1685925"/>
            <a:ext cx="2378869" cy="1771650"/>
            <a:chOff x="5953124" y="2247899"/>
            <a:chExt cx="3171825" cy="2362200"/>
          </a:xfrm>
        </p:grpSpPr>
        <p:sp>
          <p:nvSpPr>
            <p:cNvPr id="282" name="Google Shape;282;p39"/>
            <p:cNvSpPr/>
            <p:nvPr/>
          </p:nvSpPr>
          <p:spPr>
            <a:xfrm flipH="1" rot="5400000">
              <a:off x="6357937" y="1843087"/>
              <a:ext cx="2362200" cy="3171825"/>
            </a:xfrm>
            <a:prstGeom prst="round2SameRect">
              <a:avLst>
                <a:gd fmla="val 3361" name="adj1"/>
                <a:gd fmla="val 0" name="adj2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Instrument Sans"/>
                <a:ea typeface="Instrument Sans"/>
                <a:cs typeface="Instrument Sans"/>
                <a:sym typeface="Instrument Sans"/>
              </a:endParaRPr>
            </a:p>
          </p:txBody>
        </p:sp>
        <p:grpSp>
          <p:nvGrpSpPr>
            <p:cNvPr id="283" name="Google Shape;283;p39"/>
            <p:cNvGrpSpPr/>
            <p:nvPr/>
          </p:nvGrpSpPr>
          <p:grpSpPr>
            <a:xfrm>
              <a:off x="6202363" y="2616139"/>
              <a:ext cx="2673349" cy="1625721"/>
              <a:chOff x="6134101" y="2620223"/>
              <a:chExt cx="2673349" cy="1625721"/>
            </a:xfrm>
          </p:grpSpPr>
          <p:sp>
            <p:nvSpPr>
              <p:cNvPr id="284" name="Google Shape;284;p39"/>
              <p:cNvSpPr txBox="1"/>
              <p:nvPr/>
            </p:nvSpPr>
            <p:spPr>
              <a:xfrm>
                <a:off x="6134101" y="3215534"/>
                <a:ext cx="2673349" cy="10304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spAutoFit/>
              </a:bodyPr>
              <a:lstStyle/>
              <a:p>
                <a:pPr indent="0" lvl="0" marL="0" marR="0" rtl="0" algn="l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900">
                    <a:solidFill>
                      <a:schemeClr val="lt1"/>
                    </a:solidFill>
                    <a:latin typeface="Instrument Sans"/>
                    <a:ea typeface="Instrument Sans"/>
                    <a:cs typeface="Instrument Sans"/>
                    <a:sym typeface="Instrument Sans"/>
                  </a:rPr>
                  <a:t>Lorem ipsum dolor sit amet, consectetuer adipiscing elit. Aenean commodo ligula eget dolor. Aenean massa. Cum siis natoque</a:t>
                </a:r>
                <a:endParaRPr sz="900">
                  <a:solidFill>
                    <a:schemeClr val="lt1"/>
                  </a:solidFill>
                  <a:latin typeface="Instrument Sans"/>
                  <a:ea typeface="Instrument Sans"/>
                  <a:cs typeface="Instrument Sans"/>
                  <a:sym typeface="Instrument Sans"/>
                </a:endParaRPr>
              </a:p>
            </p:txBody>
          </p:sp>
          <p:sp>
            <p:nvSpPr>
              <p:cNvPr id="285" name="Google Shape;285;p39"/>
              <p:cNvSpPr txBox="1"/>
              <p:nvPr/>
            </p:nvSpPr>
            <p:spPr>
              <a:xfrm>
                <a:off x="6134101" y="2620223"/>
                <a:ext cx="2259729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sp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i="1" lang="en" sz="1400">
                    <a:solidFill>
                      <a:schemeClr val="lt1"/>
                    </a:solidFill>
                    <a:latin typeface="Playfair Display"/>
                    <a:ea typeface="Playfair Display"/>
                    <a:cs typeface="Playfair Display"/>
                    <a:sym typeface="Playfair Display"/>
                  </a:rPr>
                  <a:t>Ganalia Garden</a:t>
                </a:r>
                <a:endParaRPr i="1" sz="1400">
                  <a:solidFill>
                    <a:schemeClr val="lt1"/>
                  </a:solidFill>
                  <a:latin typeface="Playfair Display"/>
                  <a:ea typeface="Playfair Display"/>
                  <a:cs typeface="Playfair Display"/>
                  <a:sym typeface="Playfair Display"/>
                </a:endParaRPr>
              </a:p>
            </p:txBody>
          </p:sp>
        </p:grpSp>
      </p:grpSp>
      <p:pic>
        <p:nvPicPr>
          <p:cNvPr id="286" name="Google Shape;286;p39"/>
          <p:cNvPicPr preferRelativeResize="0"/>
          <p:nvPr/>
        </p:nvPicPr>
        <p:blipFill rotWithShape="1">
          <a:blip r:embed="rId3">
            <a:alphaModFix/>
          </a:blip>
          <a:srcRect b="0" l="12235" r="12234" t="0"/>
          <a:stretch/>
        </p:blipFill>
        <p:spPr>
          <a:xfrm>
            <a:off x="2085975" y="1685925"/>
            <a:ext cx="2378869" cy="1771650"/>
          </a:xfrm>
          <a:custGeom>
            <a:rect b="b" l="l" r="r" t="t"/>
            <a:pathLst>
              <a:path extrusionOk="0" h="2362200" w="3171825">
                <a:moveTo>
                  <a:pt x="79394" y="0"/>
                </a:moveTo>
                <a:lnTo>
                  <a:pt x="3171825" y="0"/>
                </a:lnTo>
                <a:lnTo>
                  <a:pt x="3171825" y="2362200"/>
                </a:lnTo>
                <a:lnTo>
                  <a:pt x="79394" y="2362200"/>
                </a:lnTo>
                <a:cubicBezTo>
                  <a:pt x="35546" y="2362200"/>
                  <a:pt x="0" y="2326654"/>
                  <a:pt x="0" y="2282806"/>
                </a:cubicBezTo>
                <a:lnTo>
                  <a:pt x="0" y="79394"/>
                </a:lnTo>
                <a:cubicBezTo>
                  <a:pt x="0" y="35546"/>
                  <a:pt x="35546" y="0"/>
                  <a:pt x="79394" y="0"/>
                </a:cubicBezTo>
                <a:close/>
              </a:path>
            </a:pathLst>
          </a:cu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1" name="Google Shape;291;p40"/>
          <p:cNvPicPr preferRelativeResize="0"/>
          <p:nvPr/>
        </p:nvPicPr>
        <p:blipFill rotWithShape="1">
          <a:blip r:embed="rId3">
            <a:alphaModFix/>
          </a:blip>
          <a:srcRect b="0" l="39567" r="39567" t="0"/>
          <a:stretch/>
        </p:blipFill>
        <p:spPr>
          <a:xfrm>
            <a:off x="5423213" y="514350"/>
            <a:ext cx="1526227" cy="4114800"/>
          </a:xfrm>
          <a:custGeom>
            <a:rect b="b" l="l" r="r" t="t"/>
            <a:pathLst>
              <a:path extrusionOk="0" h="5486400" w="2034969">
                <a:moveTo>
                  <a:pt x="66340" y="0"/>
                </a:moveTo>
                <a:lnTo>
                  <a:pt x="1968629" y="0"/>
                </a:lnTo>
                <a:cubicBezTo>
                  <a:pt x="2005268" y="0"/>
                  <a:pt x="2034969" y="29701"/>
                  <a:pt x="2034969" y="66340"/>
                </a:cubicBezTo>
                <a:lnTo>
                  <a:pt x="2034969" y="5420060"/>
                </a:lnTo>
                <a:cubicBezTo>
                  <a:pt x="2034969" y="5456699"/>
                  <a:pt x="2005268" y="5486400"/>
                  <a:pt x="1968629" y="5486400"/>
                </a:cubicBezTo>
                <a:lnTo>
                  <a:pt x="66340" y="5486400"/>
                </a:lnTo>
                <a:cubicBezTo>
                  <a:pt x="29701" y="5486400"/>
                  <a:pt x="0" y="5456699"/>
                  <a:pt x="0" y="5420060"/>
                </a:cubicBezTo>
                <a:lnTo>
                  <a:pt x="0" y="66340"/>
                </a:lnTo>
                <a:cubicBezTo>
                  <a:pt x="0" y="29701"/>
                  <a:pt x="29701" y="0"/>
                  <a:pt x="66340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292" name="Google Shape;292;p40"/>
          <p:cNvSpPr/>
          <p:nvPr/>
        </p:nvSpPr>
        <p:spPr>
          <a:xfrm>
            <a:off x="5423213" y="514350"/>
            <a:ext cx="1526227" cy="4114800"/>
          </a:xfrm>
          <a:prstGeom prst="roundRect">
            <a:avLst>
              <a:gd fmla="val 3260" name="adj"/>
            </a:avLst>
          </a:prstGeom>
          <a:gradFill>
            <a:gsLst>
              <a:gs pos="0">
                <a:srgbClr val="171E0C">
                  <a:alpha val="84705"/>
                </a:srgbClr>
              </a:gs>
              <a:gs pos="100000">
                <a:srgbClr val="171E0C">
                  <a:alpha val="23921"/>
                </a:srgbClr>
              </a:gs>
            </a:gsLst>
            <a:lin ang="18900000" scaled="0"/>
          </a:gra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Instrument Sans"/>
              <a:ea typeface="Instrument Sans"/>
              <a:cs typeface="Instrument Sans"/>
              <a:sym typeface="Instrument Sans"/>
            </a:endParaRPr>
          </a:p>
        </p:txBody>
      </p:sp>
      <p:grpSp>
        <p:nvGrpSpPr>
          <p:cNvPr id="293" name="Google Shape;293;p40"/>
          <p:cNvGrpSpPr/>
          <p:nvPr/>
        </p:nvGrpSpPr>
        <p:grpSpPr>
          <a:xfrm rot="-5400000">
            <a:off x="4920453" y="2664727"/>
            <a:ext cx="2531746" cy="903354"/>
            <a:chOff x="944881" y="1527398"/>
            <a:chExt cx="3375662" cy="1204472"/>
          </a:xfrm>
        </p:grpSpPr>
        <p:sp>
          <p:nvSpPr>
            <p:cNvPr id="294" name="Google Shape;294;p40"/>
            <p:cNvSpPr txBox="1"/>
            <p:nvPr/>
          </p:nvSpPr>
          <p:spPr>
            <a:xfrm>
              <a:off x="944881" y="1527398"/>
              <a:ext cx="2705102" cy="64633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700">
                  <a:solidFill>
                    <a:schemeClr val="lt1"/>
                  </a:solidFill>
                  <a:latin typeface="Instrument Sans"/>
                  <a:ea typeface="Instrument Sans"/>
                  <a:cs typeface="Instrument Sans"/>
                  <a:sym typeface="Instrument Sans"/>
                </a:rPr>
                <a:t>Wedding</a:t>
              </a:r>
              <a:endParaRPr sz="2700">
                <a:solidFill>
                  <a:schemeClr val="lt1"/>
                </a:solidFill>
                <a:latin typeface="Instrument Sans"/>
                <a:ea typeface="Instrument Sans"/>
                <a:cs typeface="Instrument Sans"/>
                <a:sym typeface="Instrument Sans"/>
              </a:endParaRPr>
            </a:p>
          </p:txBody>
        </p:sp>
        <p:sp>
          <p:nvSpPr>
            <p:cNvPr id="295" name="Google Shape;295;p40"/>
            <p:cNvSpPr txBox="1"/>
            <p:nvPr/>
          </p:nvSpPr>
          <p:spPr>
            <a:xfrm>
              <a:off x="2023292" y="2085539"/>
              <a:ext cx="2297251" cy="64633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" sz="2700">
                  <a:solidFill>
                    <a:schemeClr val="lt1"/>
                  </a:solidFill>
                  <a:latin typeface="Playfair Display"/>
                  <a:ea typeface="Playfair Display"/>
                  <a:cs typeface="Playfair Display"/>
                  <a:sym typeface="Playfair Display"/>
                </a:rPr>
                <a:t>Gallery</a:t>
              </a:r>
              <a:endParaRPr i="1" sz="27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endParaRPr>
            </a:p>
          </p:txBody>
        </p:sp>
      </p:grpSp>
      <p:pic>
        <p:nvPicPr>
          <p:cNvPr id="296" name="Google Shape;296;p40"/>
          <p:cNvPicPr preferRelativeResize="0"/>
          <p:nvPr/>
        </p:nvPicPr>
        <p:blipFill rotWithShape="1">
          <a:blip r:embed="rId3">
            <a:alphaModFix/>
          </a:blip>
          <a:srcRect b="0" l="34139" r="34139" t="0"/>
          <a:stretch/>
        </p:blipFill>
        <p:spPr>
          <a:xfrm>
            <a:off x="514350" y="514350"/>
            <a:ext cx="2320609" cy="4114799"/>
          </a:xfrm>
          <a:custGeom>
            <a:rect b="b" l="l" r="r" t="t"/>
            <a:pathLst>
              <a:path extrusionOk="0" h="5486399" w="3094146">
                <a:moveTo>
                  <a:pt x="66122" y="0"/>
                </a:moveTo>
                <a:lnTo>
                  <a:pt x="3028024" y="0"/>
                </a:lnTo>
                <a:cubicBezTo>
                  <a:pt x="3064542" y="0"/>
                  <a:pt x="3094146" y="29604"/>
                  <a:pt x="3094146" y="66122"/>
                </a:cubicBezTo>
                <a:lnTo>
                  <a:pt x="3094146" y="5420277"/>
                </a:lnTo>
                <a:cubicBezTo>
                  <a:pt x="3094146" y="5456795"/>
                  <a:pt x="3064542" y="5486399"/>
                  <a:pt x="3028024" y="5486399"/>
                </a:cubicBezTo>
                <a:lnTo>
                  <a:pt x="66122" y="5486399"/>
                </a:lnTo>
                <a:cubicBezTo>
                  <a:pt x="29604" y="5486399"/>
                  <a:pt x="0" y="5456795"/>
                  <a:pt x="0" y="5420277"/>
                </a:cubicBezTo>
                <a:lnTo>
                  <a:pt x="0" y="66122"/>
                </a:lnTo>
                <a:cubicBezTo>
                  <a:pt x="0" y="29604"/>
                  <a:pt x="29604" y="0"/>
                  <a:pt x="66122" y="0"/>
                </a:cubicBezTo>
                <a:close/>
              </a:path>
            </a:pathLst>
          </a:custGeom>
          <a:noFill/>
          <a:ln>
            <a:noFill/>
          </a:ln>
        </p:spPr>
      </p:pic>
      <p:pic>
        <p:nvPicPr>
          <p:cNvPr id="297" name="Google Shape;297;p40"/>
          <p:cNvPicPr preferRelativeResize="0"/>
          <p:nvPr/>
        </p:nvPicPr>
        <p:blipFill rotWithShape="1">
          <a:blip r:embed="rId3">
            <a:alphaModFix/>
          </a:blip>
          <a:srcRect b="0" l="18003" r="18002" t="0"/>
          <a:stretch/>
        </p:blipFill>
        <p:spPr>
          <a:xfrm>
            <a:off x="3006410" y="2658028"/>
            <a:ext cx="2243138" cy="1971122"/>
          </a:xfrm>
          <a:custGeom>
            <a:rect b="b" l="l" r="r" t="t"/>
            <a:pathLst>
              <a:path extrusionOk="0" h="2628162" w="2990850">
                <a:moveTo>
                  <a:pt x="56164" y="0"/>
                </a:moveTo>
                <a:lnTo>
                  <a:pt x="2934686" y="0"/>
                </a:lnTo>
                <a:cubicBezTo>
                  <a:pt x="2965705" y="0"/>
                  <a:pt x="2990850" y="25145"/>
                  <a:pt x="2990850" y="56164"/>
                </a:cubicBezTo>
                <a:lnTo>
                  <a:pt x="2990850" y="2571998"/>
                </a:lnTo>
                <a:cubicBezTo>
                  <a:pt x="2990850" y="2603017"/>
                  <a:pt x="2965705" y="2628162"/>
                  <a:pt x="2934686" y="2628162"/>
                </a:cubicBezTo>
                <a:lnTo>
                  <a:pt x="56164" y="2628162"/>
                </a:lnTo>
                <a:cubicBezTo>
                  <a:pt x="25145" y="2628162"/>
                  <a:pt x="0" y="2603017"/>
                  <a:pt x="0" y="2571998"/>
                </a:cubicBezTo>
                <a:lnTo>
                  <a:pt x="0" y="56164"/>
                </a:lnTo>
                <a:cubicBezTo>
                  <a:pt x="0" y="25145"/>
                  <a:pt x="25145" y="0"/>
                  <a:pt x="56164" y="0"/>
                </a:cubicBezTo>
                <a:close/>
              </a:path>
            </a:pathLst>
          </a:custGeom>
          <a:noFill/>
          <a:ln>
            <a:noFill/>
          </a:ln>
        </p:spPr>
      </p:pic>
      <p:pic>
        <p:nvPicPr>
          <p:cNvPr id="298" name="Google Shape;298;p40"/>
          <p:cNvPicPr preferRelativeResize="0"/>
          <p:nvPr/>
        </p:nvPicPr>
        <p:blipFill rotWithShape="1">
          <a:blip r:embed="rId3">
            <a:alphaModFix/>
          </a:blip>
          <a:srcRect b="0" l="18003" r="18002" t="0"/>
          <a:stretch/>
        </p:blipFill>
        <p:spPr>
          <a:xfrm>
            <a:off x="3007518" y="514351"/>
            <a:ext cx="2243138" cy="1971122"/>
          </a:xfrm>
          <a:custGeom>
            <a:rect b="b" l="l" r="r" t="t"/>
            <a:pathLst>
              <a:path extrusionOk="0" h="2628162" w="2990850">
                <a:moveTo>
                  <a:pt x="56164" y="0"/>
                </a:moveTo>
                <a:lnTo>
                  <a:pt x="2934686" y="0"/>
                </a:lnTo>
                <a:cubicBezTo>
                  <a:pt x="2965705" y="0"/>
                  <a:pt x="2990850" y="25145"/>
                  <a:pt x="2990850" y="56164"/>
                </a:cubicBezTo>
                <a:lnTo>
                  <a:pt x="2990850" y="2571998"/>
                </a:lnTo>
                <a:cubicBezTo>
                  <a:pt x="2990850" y="2603017"/>
                  <a:pt x="2965705" y="2628162"/>
                  <a:pt x="2934686" y="2628162"/>
                </a:cubicBezTo>
                <a:lnTo>
                  <a:pt x="56164" y="2628162"/>
                </a:lnTo>
                <a:cubicBezTo>
                  <a:pt x="25145" y="2628162"/>
                  <a:pt x="0" y="2603017"/>
                  <a:pt x="0" y="2571998"/>
                </a:cubicBezTo>
                <a:lnTo>
                  <a:pt x="0" y="56164"/>
                </a:lnTo>
                <a:cubicBezTo>
                  <a:pt x="0" y="25145"/>
                  <a:pt x="25145" y="0"/>
                  <a:pt x="56164" y="0"/>
                </a:cubicBezTo>
                <a:close/>
              </a:path>
            </a:pathLst>
          </a:custGeom>
          <a:noFill/>
          <a:ln>
            <a:noFill/>
          </a:ln>
        </p:spPr>
      </p:pic>
      <p:pic>
        <p:nvPicPr>
          <p:cNvPr id="299" name="Google Shape;299;p40"/>
          <p:cNvPicPr preferRelativeResize="0"/>
          <p:nvPr/>
        </p:nvPicPr>
        <p:blipFill rotWithShape="1">
          <a:blip r:embed="rId3">
            <a:alphaModFix/>
          </a:blip>
          <a:srcRect b="5800" l="0" r="0" t="5801"/>
          <a:stretch/>
        </p:blipFill>
        <p:spPr>
          <a:xfrm>
            <a:off x="7120890" y="2196127"/>
            <a:ext cx="1508760" cy="751247"/>
          </a:xfrm>
          <a:custGeom>
            <a:rect b="b" l="l" r="r" t="t"/>
            <a:pathLst>
              <a:path extrusionOk="0" h="1001662" w="2011680">
                <a:moveTo>
                  <a:pt x="60270" y="0"/>
                </a:moveTo>
                <a:lnTo>
                  <a:pt x="1951410" y="0"/>
                </a:lnTo>
                <a:cubicBezTo>
                  <a:pt x="1984696" y="0"/>
                  <a:pt x="2011680" y="26984"/>
                  <a:pt x="2011680" y="60270"/>
                </a:cubicBezTo>
                <a:lnTo>
                  <a:pt x="2011680" y="941392"/>
                </a:lnTo>
                <a:cubicBezTo>
                  <a:pt x="2011680" y="974678"/>
                  <a:pt x="1984696" y="1001662"/>
                  <a:pt x="1951410" y="1001662"/>
                </a:cubicBezTo>
                <a:lnTo>
                  <a:pt x="60270" y="1001662"/>
                </a:lnTo>
                <a:cubicBezTo>
                  <a:pt x="26984" y="1001662"/>
                  <a:pt x="0" y="974678"/>
                  <a:pt x="0" y="941392"/>
                </a:cubicBezTo>
                <a:lnTo>
                  <a:pt x="0" y="60270"/>
                </a:lnTo>
                <a:cubicBezTo>
                  <a:pt x="0" y="26984"/>
                  <a:pt x="26984" y="0"/>
                  <a:pt x="60270" y="0"/>
                </a:cubicBezTo>
                <a:close/>
              </a:path>
            </a:pathLst>
          </a:custGeom>
          <a:noFill/>
          <a:ln>
            <a:noFill/>
          </a:ln>
        </p:spPr>
      </p:pic>
      <p:pic>
        <p:nvPicPr>
          <p:cNvPr id="300" name="Google Shape;300;p40"/>
          <p:cNvPicPr preferRelativeResize="0"/>
          <p:nvPr/>
        </p:nvPicPr>
        <p:blipFill rotWithShape="1">
          <a:blip r:embed="rId3">
            <a:alphaModFix/>
          </a:blip>
          <a:srcRect b="0" l="21875" r="21874" t="0"/>
          <a:stretch/>
        </p:blipFill>
        <p:spPr>
          <a:xfrm>
            <a:off x="7120891" y="514350"/>
            <a:ext cx="1508760" cy="1508760"/>
          </a:xfrm>
          <a:custGeom>
            <a:rect b="b" l="l" r="r" t="t"/>
            <a:pathLst>
              <a:path extrusionOk="0" h="2011680" w="2011680">
                <a:moveTo>
                  <a:pt x="65581" y="0"/>
                </a:moveTo>
                <a:lnTo>
                  <a:pt x="1946099" y="0"/>
                </a:lnTo>
                <a:cubicBezTo>
                  <a:pt x="1982318" y="0"/>
                  <a:pt x="2011680" y="29362"/>
                  <a:pt x="2011680" y="65581"/>
                </a:cubicBezTo>
                <a:lnTo>
                  <a:pt x="2011680" y="1946099"/>
                </a:lnTo>
                <a:cubicBezTo>
                  <a:pt x="2011680" y="1982318"/>
                  <a:pt x="1982318" y="2011680"/>
                  <a:pt x="1946099" y="2011680"/>
                </a:cubicBezTo>
                <a:lnTo>
                  <a:pt x="65581" y="2011680"/>
                </a:lnTo>
                <a:cubicBezTo>
                  <a:pt x="29362" y="2011680"/>
                  <a:pt x="0" y="1982318"/>
                  <a:pt x="0" y="1946099"/>
                </a:cubicBezTo>
                <a:lnTo>
                  <a:pt x="0" y="65581"/>
                </a:lnTo>
                <a:cubicBezTo>
                  <a:pt x="0" y="29362"/>
                  <a:pt x="29362" y="0"/>
                  <a:pt x="65581" y="0"/>
                </a:cubicBezTo>
                <a:close/>
              </a:path>
            </a:pathLst>
          </a:custGeom>
          <a:noFill/>
          <a:ln>
            <a:noFill/>
          </a:ln>
        </p:spPr>
      </p:pic>
      <p:pic>
        <p:nvPicPr>
          <p:cNvPr id="301" name="Google Shape;301;p40"/>
          <p:cNvPicPr preferRelativeResize="0"/>
          <p:nvPr/>
        </p:nvPicPr>
        <p:blipFill rotWithShape="1">
          <a:blip r:embed="rId3">
            <a:alphaModFix/>
          </a:blip>
          <a:srcRect b="0" l="21875" r="21874" t="0"/>
          <a:stretch/>
        </p:blipFill>
        <p:spPr>
          <a:xfrm>
            <a:off x="7120890" y="3120390"/>
            <a:ext cx="1508760" cy="1508760"/>
          </a:xfrm>
          <a:custGeom>
            <a:rect b="b" l="l" r="r" t="t"/>
            <a:pathLst>
              <a:path extrusionOk="0" h="2011680" w="2011680">
                <a:moveTo>
                  <a:pt x="65581" y="0"/>
                </a:moveTo>
                <a:lnTo>
                  <a:pt x="1946099" y="0"/>
                </a:lnTo>
                <a:cubicBezTo>
                  <a:pt x="1982318" y="0"/>
                  <a:pt x="2011680" y="29362"/>
                  <a:pt x="2011680" y="65581"/>
                </a:cubicBezTo>
                <a:lnTo>
                  <a:pt x="2011680" y="1946099"/>
                </a:lnTo>
                <a:cubicBezTo>
                  <a:pt x="2011680" y="1982318"/>
                  <a:pt x="1982318" y="2011680"/>
                  <a:pt x="1946099" y="2011680"/>
                </a:cubicBezTo>
                <a:lnTo>
                  <a:pt x="65581" y="2011680"/>
                </a:lnTo>
                <a:cubicBezTo>
                  <a:pt x="29362" y="2011680"/>
                  <a:pt x="0" y="1982318"/>
                  <a:pt x="0" y="1946099"/>
                </a:cubicBezTo>
                <a:lnTo>
                  <a:pt x="0" y="65581"/>
                </a:lnTo>
                <a:cubicBezTo>
                  <a:pt x="0" y="29362"/>
                  <a:pt x="29362" y="0"/>
                  <a:pt x="65581" y="0"/>
                </a:cubicBezTo>
                <a:close/>
              </a:path>
            </a:pathLst>
          </a:cu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6" name="Google Shape;306;p41"/>
          <p:cNvGrpSpPr/>
          <p:nvPr/>
        </p:nvGrpSpPr>
        <p:grpSpPr>
          <a:xfrm rot="-5400000">
            <a:off x="6083643" y="1942174"/>
            <a:ext cx="3832862" cy="1259156"/>
            <a:chOff x="685800" y="1191494"/>
            <a:chExt cx="5110482" cy="1678875"/>
          </a:xfrm>
        </p:grpSpPr>
        <p:sp>
          <p:nvSpPr>
            <p:cNvPr id="307" name="Google Shape;307;p41"/>
            <p:cNvSpPr txBox="1"/>
            <p:nvPr/>
          </p:nvSpPr>
          <p:spPr>
            <a:xfrm>
              <a:off x="685800" y="1191494"/>
              <a:ext cx="4747073" cy="92333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4100">
                  <a:solidFill>
                    <a:srgbClr val="0C0C0C"/>
                  </a:solidFill>
                  <a:latin typeface="Instrument Sans"/>
                  <a:ea typeface="Instrument Sans"/>
                  <a:cs typeface="Instrument Sans"/>
                  <a:sym typeface="Instrument Sans"/>
                </a:rPr>
                <a:t>Engagement </a:t>
              </a:r>
              <a:endParaRPr sz="1100"/>
            </a:p>
          </p:txBody>
        </p:sp>
        <p:sp>
          <p:nvSpPr>
            <p:cNvPr id="308" name="Google Shape;308;p41"/>
            <p:cNvSpPr txBox="1"/>
            <p:nvPr/>
          </p:nvSpPr>
          <p:spPr>
            <a:xfrm>
              <a:off x="2218388" y="1947039"/>
              <a:ext cx="3577894" cy="92333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" sz="4100">
                  <a:solidFill>
                    <a:srgbClr val="0C0C0C"/>
                  </a:solidFill>
                  <a:latin typeface="Playfair Display"/>
                  <a:ea typeface="Playfair Display"/>
                  <a:cs typeface="Playfair Display"/>
                  <a:sym typeface="Playfair Display"/>
                </a:rPr>
                <a:t>Photoshoot</a:t>
              </a:r>
              <a:endParaRPr i="1" sz="4100">
                <a:solidFill>
                  <a:srgbClr val="0C0C0C"/>
                </a:solidFill>
                <a:latin typeface="Playfair Display"/>
                <a:ea typeface="Playfair Display"/>
                <a:cs typeface="Playfair Display"/>
                <a:sym typeface="Playfair Display"/>
              </a:endParaRPr>
            </a:p>
          </p:txBody>
        </p:sp>
      </p:grpSp>
      <p:sp>
        <p:nvSpPr>
          <p:cNvPr id="309" name="Google Shape;309;p41"/>
          <p:cNvSpPr txBox="1"/>
          <p:nvPr/>
        </p:nvSpPr>
        <p:spPr>
          <a:xfrm rot="-5400000">
            <a:off x="5793998" y="1591960"/>
            <a:ext cx="2185284" cy="41270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3F3F3F"/>
                </a:solidFill>
                <a:latin typeface="Instrument Sans"/>
                <a:ea typeface="Instrument Sans"/>
                <a:cs typeface="Instrument Sans"/>
                <a:sym typeface="Instrument Sans"/>
              </a:rPr>
              <a:t>Lorem ipsum dolor sit amet, adipiscing elit. Aenean commodo ligula is </a:t>
            </a:r>
            <a:endParaRPr sz="1100"/>
          </a:p>
        </p:txBody>
      </p:sp>
      <p:sp>
        <p:nvSpPr>
          <p:cNvPr id="310" name="Google Shape;310;p41"/>
          <p:cNvSpPr txBox="1"/>
          <p:nvPr/>
        </p:nvSpPr>
        <p:spPr>
          <a:xfrm rot="-5400000">
            <a:off x="6301951" y="3610764"/>
            <a:ext cx="1169380" cy="484748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400">
                <a:solidFill>
                  <a:srgbClr val="0C0C0C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Pre-Wedding Moments</a:t>
            </a:r>
            <a:endParaRPr i="1" sz="1400">
              <a:solidFill>
                <a:srgbClr val="0C0C0C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cxnSp>
        <p:nvCxnSpPr>
          <p:cNvPr id="311" name="Google Shape;311;p41"/>
          <p:cNvCxnSpPr/>
          <p:nvPr/>
        </p:nvCxnSpPr>
        <p:spPr>
          <a:xfrm>
            <a:off x="6662276" y="3079702"/>
            <a:ext cx="448729" cy="0"/>
          </a:xfrm>
          <a:prstGeom prst="straightConnector1">
            <a:avLst/>
          </a:prstGeom>
          <a:noFill/>
          <a:ln cap="flat" cmpd="sng" w="9525">
            <a:solidFill>
              <a:srgbClr val="0C0C0C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312" name="Google Shape;312;p41"/>
          <p:cNvSpPr/>
          <p:nvPr/>
        </p:nvSpPr>
        <p:spPr>
          <a:xfrm>
            <a:off x="421480" y="550572"/>
            <a:ext cx="2471438" cy="3937611"/>
          </a:xfrm>
          <a:prstGeom prst="round2SameRect">
            <a:avLst>
              <a:gd fmla="val 50000" name="adj1"/>
              <a:gd fmla="val 0" name="adj2"/>
            </a:avLst>
          </a:prstGeom>
          <a:noFill/>
          <a:ln cap="flat" cmpd="sng" w="127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Instrument Sans"/>
              <a:ea typeface="Instrument Sans"/>
              <a:cs typeface="Instrument Sans"/>
              <a:sym typeface="Instrument Sans"/>
            </a:endParaRPr>
          </a:p>
        </p:txBody>
      </p:sp>
      <p:pic>
        <p:nvPicPr>
          <p:cNvPr id="313" name="Google Shape;313;p41"/>
          <p:cNvPicPr preferRelativeResize="0"/>
          <p:nvPr/>
        </p:nvPicPr>
        <p:blipFill rotWithShape="1">
          <a:blip r:embed="rId3">
            <a:alphaModFix/>
          </a:blip>
          <a:srcRect b="0" l="33177" r="33177" t="0"/>
          <a:stretch/>
        </p:blipFill>
        <p:spPr>
          <a:xfrm>
            <a:off x="514349" y="655317"/>
            <a:ext cx="2293145" cy="3832866"/>
          </a:xfrm>
          <a:custGeom>
            <a:rect b="b" l="l" r="r" t="t"/>
            <a:pathLst>
              <a:path extrusionOk="0" h="5110488" w="3057526">
                <a:moveTo>
                  <a:pt x="1528763" y="0"/>
                </a:moveTo>
                <a:cubicBezTo>
                  <a:pt x="2373075" y="0"/>
                  <a:pt x="3057526" y="684451"/>
                  <a:pt x="3057526" y="1528763"/>
                </a:cubicBezTo>
                <a:cubicBezTo>
                  <a:pt x="3057526" y="2722671"/>
                  <a:pt x="3057525" y="3916580"/>
                  <a:pt x="3057525" y="5110488"/>
                </a:cubicBezTo>
                <a:lnTo>
                  <a:pt x="0" y="5110488"/>
                </a:lnTo>
                <a:lnTo>
                  <a:pt x="0" y="1528763"/>
                </a:lnTo>
                <a:cubicBezTo>
                  <a:pt x="0" y="684451"/>
                  <a:pt x="684451" y="0"/>
                  <a:pt x="1528763" y="0"/>
                </a:cubicBezTo>
                <a:close/>
              </a:path>
            </a:pathLst>
          </a:custGeom>
          <a:noFill/>
          <a:ln>
            <a:noFill/>
          </a:ln>
        </p:spPr>
      </p:pic>
      <p:pic>
        <p:nvPicPr>
          <p:cNvPr id="314" name="Google Shape;314;p41"/>
          <p:cNvPicPr preferRelativeResize="0"/>
          <p:nvPr/>
        </p:nvPicPr>
        <p:blipFill rotWithShape="1">
          <a:blip r:embed="rId3">
            <a:alphaModFix/>
          </a:blip>
          <a:srcRect b="2514" l="0" r="0" t="2515"/>
          <a:stretch/>
        </p:blipFill>
        <p:spPr>
          <a:xfrm>
            <a:off x="3084992" y="655317"/>
            <a:ext cx="2992615" cy="1597979"/>
          </a:xfrm>
          <a:prstGeom prst="roundRect">
            <a:avLst>
              <a:gd fmla="val 4865" name="adj"/>
            </a:avLst>
          </a:prstGeom>
          <a:noFill/>
          <a:ln>
            <a:noFill/>
          </a:ln>
        </p:spPr>
      </p:pic>
      <p:pic>
        <p:nvPicPr>
          <p:cNvPr id="315" name="Google Shape;315;p41"/>
          <p:cNvPicPr preferRelativeResize="0"/>
          <p:nvPr/>
        </p:nvPicPr>
        <p:blipFill rotWithShape="1">
          <a:blip r:embed="rId3">
            <a:alphaModFix/>
          </a:blip>
          <a:srcRect b="0" l="6991" r="6990" t="0"/>
          <a:stretch/>
        </p:blipFill>
        <p:spPr>
          <a:xfrm>
            <a:off x="3084992" y="2530796"/>
            <a:ext cx="2992615" cy="1957388"/>
          </a:xfrm>
          <a:prstGeom prst="roundRect">
            <a:avLst>
              <a:gd fmla="val 5572" name="adj"/>
            </a:avLst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42"/>
          <p:cNvSpPr/>
          <p:nvPr/>
        </p:nvSpPr>
        <p:spPr>
          <a:xfrm>
            <a:off x="1" y="3424171"/>
            <a:ext cx="9144000" cy="1719329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39700" rotWithShape="0" algn="t" dir="5400000" dist="38100">
              <a:srgbClr val="BFBFBF">
                <a:alpha val="11764"/>
              </a:srgbClr>
            </a:outerShdw>
          </a:effectLst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Instrument Sans"/>
              <a:ea typeface="Instrument Sans"/>
              <a:cs typeface="Instrument Sans"/>
              <a:sym typeface="Instrument Sans"/>
            </a:endParaRPr>
          </a:p>
        </p:txBody>
      </p:sp>
      <p:pic>
        <p:nvPicPr>
          <p:cNvPr id="321" name="Google Shape;321;p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63316" y="2043112"/>
            <a:ext cx="2126772" cy="4139928"/>
          </a:xfrm>
          <a:prstGeom prst="rect">
            <a:avLst/>
          </a:prstGeom>
          <a:noFill/>
          <a:ln>
            <a:noFill/>
          </a:ln>
          <a:effectLst>
            <a:outerShdw blurRad="1270000" sx="85000" rotWithShape="0" algn="l" dist="38100" sy="85000">
              <a:srgbClr val="000000">
                <a:alpha val="40000"/>
              </a:srgbClr>
            </a:outerShdw>
          </a:effectLst>
        </p:spPr>
      </p:pic>
      <p:pic>
        <p:nvPicPr>
          <p:cNvPr id="322" name="Google Shape;322;p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504424" y="1278731"/>
            <a:ext cx="2126772" cy="4139928"/>
          </a:xfrm>
          <a:prstGeom prst="rect">
            <a:avLst/>
          </a:prstGeom>
          <a:noFill/>
          <a:ln>
            <a:noFill/>
          </a:ln>
          <a:effectLst>
            <a:outerShdw blurRad="1270000" sx="85000" rotWithShape="0" algn="l" dist="38100" sy="85000">
              <a:srgbClr val="000000">
                <a:alpha val="40000"/>
              </a:srgbClr>
            </a:outerShdw>
          </a:effectLst>
        </p:spPr>
      </p:pic>
      <p:pic>
        <p:nvPicPr>
          <p:cNvPr id="323" name="Google Shape;323;p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745532" y="514350"/>
            <a:ext cx="2126772" cy="4139928"/>
          </a:xfrm>
          <a:prstGeom prst="rect">
            <a:avLst/>
          </a:prstGeom>
          <a:noFill/>
          <a:ln>
            <a:noFill/>
          </a:ln>
          <a:effectLst>
            <a:outerShdw blurRad="1270000" sx="85000" rotWithShape="0" algn="l" dist="38100" sy="85000">
              <a:srgbClr val="000000">
                <a:alpha val="40000"/>
              </a:srgbClr>
            </a:outerShdw>
          </a:effectLst>
        </p:spPr>
      </p:pic>
      <p:grpSp>
        <p:nvGrpSpPr>
          <p:cNvPr id="324" name="Google Shape;324;p42"/>
          <p:cNvGrpSpPr/>
          <p:nvPr/>
        </p:nvGrpSpPr>
        <p:grpSpPr>
          <a:xfrm>
            <a:off x="514350" y="437078"/>
            <a:ext cx="4737735" cy="1259156"/>
            <a:chOff x="685800" y="1191494"/>
            <a:chExt cx="6316980" cy="1678874"/>
          </a:xfrm>
        </p:grpSpPr>
        <p:sp>
          <p:nvSpPr>
            <p:cNvPr id="325" name="Google Shape;325;p42"/>
            <p:cNvSpPr txBox="1"/>
            <p:nvPr/>
          </p:nvSpPr>
          <p:spPr>
            <a:xfrm>
              <a:off x="685800" y="1191494"/>
              <a:ext cx="5334000" cy="92333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4100">
                  <a:solidFill>
                    <a:schemeClr val="dk1"/>
                  </a:solidFill>
                  <a:latin typeface="Instrument Sans"/>
                  <a:ea typeface="Instrument Sans"/>
                  <a:cs typeface="Instrument Sans"/>
                  <a:sym typeface="Instrument Sans"/>
                </a:rPr>
                <a:t>Wedding</a:t>
              </a:r>
              <a:endParaRPr sz="4100">
                <a:solidFill>
                  <a:srgbClr val="0C0C0C"/>
                </a:solidFill>
                <a:latin typeface="Instrument Sans"/>
                <a:ea typeface="Instrument Sans"/>
                <a:cs typeface="Instrument Sans"/>
                <a:sym typeface="Instrument Sans"/>
              </a:endParaRPr>
            </a:p>
          </p:txBody>
        </p:sp>
        <p:sp>
          <p:nvSpPr>
            <p:cNvPr id="326" name="Google Shape;326;p42"/>
            <p:cNvSpPr txBox="1"/>
            <p:nvPr/>
          </p:nvSpPr>
          <p:spPr>
            <a:xfrm>
              <a:off x="1581331" y="1947038"/>
              <a:ext cx="5421449" cy="92333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" sz="4100">
                  <a:solidFill>
                    <a:srgbClr val="0C0C0C"/>
                  </a:solidFill>
                  <a:latin typeface="Playfair Display"/>
                  <a:ea typeface="Playfair Display"/>
                  <a:cs typeface="Playfair Display"/>
                  <a:sym typeface="Playfair Display"/>
                </a:rPr>
                <a:t>Moment Mockup</a:t>
              </a:r>
              <a:endParaRPr i="1" sz="4100">
                <a:solidFill>
                  <a:srgbClr val="0C0C0C"/>
                </a:solidFill>
                <a:latin typeface="Playfair Display"/>
                <a:ea typeface="Playfair Display"/>
                <a:cs typeface="Playfair Display"/>
                <a:sym typeface="Playfair Display"/>
              </a:endParaRPr>
            </a:p>
          </p:txBody>
        </p:sp>
      </p:grpSp>
      <p:sp>
        <p:nvSpPr>
          <p:cNvPr id="327" name="Google Shape;327;p42"/>
          <p:cNvSpPr txBox="1"/>
          <p:nvPr/>
        </p:nvSpPr>
        <p:spPr>
          <a:xfrm>
            <a:off x="514350" y="2408231"/>
            <a:ext cx="2353009" cy="772808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3F3F3F"/>
                </a:solidFill>
                <a:latin typeface="Instrument Sans"/>
                <a:ea typeface="Instrument Sans"/>
                <a:cs typeface="Instrument Sans"/>
                <a:sym typeface="Instrument Sans"/>
              </a:rPr>
              <a:t>Lorem ipsum dolor sit amet, consectetuer adipiscing elit. Aenean commodo ligula eget dolor. Aenean massa. Cum sociis natoque penatibus et magnis parturient</a:t>
            </a:r>
            <a:endParaRPr sz="1100"/>
          </a:p>
        </p:txBody>
      </p:sp>
      <p:sp>
        <p:nvSpPr>
          <p:cNvPr id="328" name="Google Shape;328;p42"/>
          <p:cNvSpPr txBox="1"/>
          <p:nvPr/>
        </p:nvSpPr>
        <p:spPr>
          <a:xfrm>
            <a:off x="514349" y="3640086"/>
            <a:ext cx="2353009" cy="23266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900">
                <a:solidFill>
                  <a:schemeClr val="lt2"/>
                </a:solidFill>
                <a:latin typeface="Instrument Sans"/>
                <a:ea typeface="Instrument Sans"/>
                <a:cs typeface="Instrument Sans"/>
                <a:sym typeface="Instrument Sans"/>
              </a:rPr>
              <a:t>expressroller.com</a:t>
            </a:r>
            <a:endParaRPr i="1" sz="900">
              <a:solidFill>
                <a:schemeClr val="lt2"/>
              </a:solidFill>
              <a:latin typeface="Instrument Sans"/>
              <a:ea typeface="Instrument Sans"/>
              <a:cs typeface="Instrument Sans"/>
              <a:sym typeface="Instrument Sans"/>
            </a:endParaRPr>
          </a:p>
        </p:txBody>
      </p:sp>
      <p:pic>
        <p:nvPicPr>
          <p:cNvPr id="329" name="Google Shape;329;p42"/>
          <p:cNvPicPr preferRelativeResize="0"/>
          <p:nvPr/>
        </p:nvPicPr>
        <p:blipFill rotWithShape="1">
          <a:blip r:embed="rId4">
            <a:alphaModFix/>
          </a:blip>
          <a:srcRect b="0" l="37115" r="37116" t="0"/>
          <a:stretch/>
        </p:blipFill>
        <p:spPr>
          <a:xfrm>
            <a:off x="3470138" y="2244700"/>
            <a:ext cx="1713131" cy="3736754"/>
          </a:xfrm>
          <a:custGeom>
            <a:rect b="b" l="l" r="r" t="t"/>
            <a:pathLst>
              <a:path extrusionOk="0" h="4982338" w="2284175">
                <a:moveTo>
                  <a:pt x="213822" y="0"/>
                </a:moveTo>
                <a:lnTo>
                  <a:pt x="506631" y="0"/>
                </a:lnTo>
                <a:lnTo>
                  <a:pt x="506631" y="85464"/>
                </a:lnTo>
                <a:cubicBezTo>
                  <a:pt x="506631" y="139404"/>
                  <a:pt x="550181" y="183132"/>
                  <a:pt x="603901" y="183132"/>
                </a:cubicBezTo>
                <a:lnTo>
                  <a:pt x="1677381" y="183132"/>
                </a:lnTo>
                <a:cubicBezTo>
                  <a:pt x="1731101" y="183132"/>
                  <a:pt x="1774651" y="139404"/>
                  <a:pt x="1774651" y="85464"/>
                </a:cubicBezTo>
                <a:lnTo>
                  <a:pt x="1774651" y="0"/>
                </a:lnTo>
                <a:lnTo>
                  <a:pt x="2070354" y="0"/>
                </a:lnTo>
                <a:cubicBezTo>
                  <a:pt x="2188444" y="0"/>
                  <a:pt x="2284175" y="96123"/>
                  <a:pt x="2284175" y="214694"/>
                </a:cubicBezTo>
                <a:lnTo>
                  <a:pt x="2284175" y="4767644"/>
                </a:lnTo>
                <a:cubicBezTo>
                  <a:pt x="2284175" y="4886217"/>
                  <a:pt x="2188444" y="4982338"/>
                  <a:pt x="2070354" y="4982338"/>
                </a:cubicBezTo>
                <a:lnTo>
                  <a:pt x="213822" y="4982338"/>
                </a:lnTo>
                <a:cubicBezTo>
                  <a:pt x="95731" y="4982338"/>
                  <a:pt x="0" y="4886217"/>
                  <a:pt x="0" y="4767644"/>
                </a:cubicBezTo>
                <a:lnTo>
                  <a:pt x="0" y="214694"/>
                </a:lnTo>
                <a:cubicBezTo>
                  <a:pt x="0" y="96123"/>
                  <a:pt x="95731" y="0"/>
                  <a:pt x="213822" y="0"/>
                </a:cubicBezTo>
                <a:close/>
              </a:path>
            </a:pathLst>
          </a:custGeom>
          <a:noFill/>
          <a:ln>
            <a:noFill/>
          </a:ln>
        </p:spPr>
      </p:pic>
      <p:pic>
        <p:nvPicPr>
          <p:cNvPr id="330" name="Google Shape;330;p42"/>
          <p:cNvPicPr preferRelativeResize="0"/>
          <p:nvPr/>
        </p:nvPicPr>
        <p:blipFill rotWithShape="1">
          <a:blip r:embed="rId4">
            <a:alphaModFix/>
          </a:blip>
          <a:srcRect b="0" l="37107" r="37107" t="0"/>
          <a:stretch/>
        </p:blipFill>
        <p:spPr>
          <a:xfrm>
            <a:off x="5711246" y="1480318"/>
            <a:ext cx="1713131" cy="3736754"/>
          </a:xfrm>
          <a:custGeom>
            <a:rect b="b" l="l" r="r" t="t"/>
            <a:pathLst>
              <a:path extrusionOk="0" h="4982338" w="2284175">
                <a:moveTo>
                  <a:pt x="213822" y="0"/>
                </a:moveTo>
                <a:lnTo>
                  <a:pt x="506631" y="0"/>
                </a:lnTo>
                <a:lnTo>
                  <a:pt x="506631" y="85464"/>
                </a:lnTo>
                <a:cubicBezTo>
                  <a:pt x="506631" y="139404"/>
                  <a:pt x="550181" y="183132"/>
                  <a:pt x="603901" y="183132"/>
                </a:cubicBezTo>
                <a:lnTo>
                  <a:pt x="1677380" y="183132"/>
                </a:lnTo>
                <a:cubicBezTo>
                  <a:pt x="1731101" y="183132"/>
                  <a:pt x="1774651" y="139404"/>
                  <a:pt x="1774651" y="85464"/>
                </a:cubicBezTo>
                <a:lnTo>
                  <a:pt x="1774651" y="0"/>
                </a:lnTo>
                <a:lnTo>
                  <a:pt x="2070353" y="0"/>
                </a:lnTo>
                <a:cubicBezTo>
                  <a:pt x="2188444" y="0"/>
                  <a:pt x="2284175" y="96123"/>
                  <a:pt x="2284175" y="214694"/>
                </a:cubicBezTo>
                <a:lnTo>
                  <a:pt x="2284175" y="4767644"/>
                </a:lnTo>
                <a:cubicBezTo>
                  <a:pt x="2284175" y="4886217"/>
                  <a:pt x="2188444" y="4982338"/>
                  <a:pt x="2070353" y="4982338"/>
                </a:cubicBezTo>
                <a:lnTo>
                  <a:pt x="213822" y="4982338"/>
                </a:lnTo>
                <a:cubicBezTo>
                  <a:pt x="95731" y="4982338"/>
                  <a:pt x="0" y="4886217"/>
                  <a:pt x="0" y="4767644"/>
                </a:cubicBezTo>
                <a:lnTo>
                  <a:pt x="0" y="214694"/>
                </a:lnTo>
                <a:cubicBezTo>
                  <a:pt x="0" y="96123"/>
                  <a:pt x="95731" y="0"/>
                  <a:pt x="213822" y="0"/>
                </a:cubicBezTo>
                <a:close/>
              </a:path>
            </a:pathLst>
          </a:custGeom>
          <a:noFill/>
          <a:ln>
            <a:noFill/>
          </a:ln>
        </p:spPr>
      </p:pic>
      <p:pic>
        <p:nvPicPr>
          <p:cNvPr id="331" name="Google Shape;331;p42"/>
          <p:cNvPicPr preferRelativeResize="0"/>
          <p:nvPr/>
        </p:nvPicPr>
        <p:blipFill rotWithShape="1">
          <a:blip r:embed="rId4">
            <a:alphaModFix/>
          </a:blip>
          <a:srcRect b="0" l="37107" r="37107" t="0"/>
          <a:stretch/>
        </p:blipFill>
        <p:spPr>
          <a:xfrm>
            <a:off x="7952354" y="715937"/>
            <a:ext cx="1713131" cy="3736753"/>
          </a:xfrm>
          <a:custGeom>
            <a:rect b="b" l="l" r="r" t="t"/>
            <a:pathLst>
              <a:path extrusionOk="0" h="4982338" w="2284175">
                <a:moveTo>
                  <a:pt x="213821" y="0"/>
                </a:moveTo>
                <a:lnTo>
                  <a:pt x="506631" y="0"/>
                </a:lnTo>
                <a:lnTo>
                  <a:pt x="506631" y="85464"/>
                </a:lnTo>
                <a:cubicBezTo>
                  <a:pt x="506631" y="139404"/>
                  <a:pt x="550180" y="183132"/>
                  <a:pt x="603901" y="183132"/>
                </a:cubicBezTo>
                <a:lnTo>
                  <a:pt x="1677380" y="183132"/>
                </a:lnTo>
                <a:cubicBezTo>
                  <a:pt x="1731101" y="183132"/>
                  <a:pt x="1774651" y="139404"/>
                  <a:pt x="1774651" y="85464"/>
                </a:cubicBezTo>
                <a:lnTo>
                  <a:pt x="1774651" y="0"/>
                </a:lnTo>
                <a:lnTo>
                  <a:pt x="2070353" y="0"/>
                </a:lnTo>
                <a:cubicBezTo>
                  <a:pt x="2188444" y="0"/>
                  <a:pt x="2284175" y="96123"/>
                  <a:pt x="2284175" y="214695"/>
                </a:cubicBezTo>
                <a:lnTo>
                  <a:pt x="2284175" y="4767644"/>
                </a:lnTo>
                <a:cubicBezTo>
                  <a:pt x="2284175" y="4886217"/>
                  <a:pt x="2188444" y="4982338"/>
                  <a:pt x="2070353" y="4982338"/>
                </a:cubicBezTo>
                <a:lnTo>
                  <a:pt x="213821" y="4982338"/>
                </a:lnTo>
                <a:cubicBezTo>
                  <a:pt x="95731" y="4982338"/>
                  <a:pt x="0" y="4886217"/>
                  <a:pt x="0" y="4767644"/>
                </a:cubicBezTo>
                <a:lnTo>
                  <a:pt x="0" y="214695"/>
                </a:lnTo>
                <a:cubicBezTo>
                  <a:pt x="0" y="96123"/>
                  <a:pt x="95731" y="0"/>
                  <a:pt x="213821" y="0"/>
                </a:cubicBezTo>
                <a:close/>
              </a:path>
            </a:pathLst>
          </a:cu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43"/>
          <p:cNvSpPr/>
          <p:nvPr/>
        </p:nvSpPr>
        <p:spPr>
          <a:xfrm>
            <a:off x="6000749" y="0"/>
            <a:ext cx="3143251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Instrument Sans"/>
              <a:ea typeface="Instrument Sans"/>
              <a:cs typeface="Instrument Sans"/>
              <a:sym typeface="Instrument Sans"/>
            </a:endParaRPr>
          </a:p>
        </p:txBody>
      </p:sp>
      <p:sp>
        <p:nvSpPr>
          <p:cNvPr id="337" name="Google Shape;337;p43"/>
          <p:cNvSpPr txBox="1"/>
          <p:nvPr/>
        </p:nvSpPr>
        <p:spPr>
          <a:xfrm rot="-5400000">
            <a:off x="7643753" y="2433250"/>
            <a:ext cx="1694797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Wedding Moments</a:t>
            </a:r>
            <a:endParaRPr i="1" sz="1400">
              <a:solidFill>
                <a:schemeClr val="lt1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grpSp>
        <p:nvGrpSpPr>
          <p:cNvPr id="338" name="Google Shape;338;p43"/>
          <p:cNvGrpSpPr/>
          <p:nvPr/>
        </p:nvGrpSpPr>
        <p:grpSpPr>
          <a:xfrm>
            <a:off x="514350" y="446492"/>
            <a:ext cx="3560305" cy="1259156"/>
            <a:chOff x="685800" y="1191494"/>
            <a:chExt cx="4747073" cy="1678874"/>
          </a:xfrm>
        </p:grpSpPr>
        <p:sp>
          <p:nvSpPr>
            <p:cNvPr id="339" name="Google Shape;339;p43"/>
            <p:cNvSpPr txBox="1"/>
            <p:nvPr/>
          </p:nvSpPr>
          <p:spPr>
            <a:xfrm>
              <a:off x="685800" y="1191494"/>
              <a:ext cx="4747073" cy="92333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4100">
                  <a:solidFill>
                    <a:schemeClr val="dk1"/>
                  </a:solidFill>
                  <a:latin typeface="Instrument Sans"/>
                  <a:ea typeface="Instrument Sans"/>
                  <a:cs typeface="Instrument Sans"/>
                  <a:sym typeface="Instrument Sans"/>
                </a:rPr>
                <a:t>Get in</a:t>
              </a:r>
              <a:endParaRPr sz="4100">
                <a:solidFill>
                  <a:srgbClr val="0C0C0C"/>
                </a:solidFill>
                <a:latin typeface="Instrument Sans"/>
                <a:ea typeface="Instrument Sans"/>
                <a:cs typeface="Instrument Sans"/>
                <a:sym typeface="Instrument Sans"/>
              </a:endParaRPr>
            </a:p>
          </p:txBody>
        </p:sp>
        <p:sp>
          <p:nvSpPr>
            <p:cNvPr id="340" name="Google Shape;340;p43"/>
            <p:cNvSpPr txBox="1"/>
            <p:nvPr/>
          </p:nvSpPr>
          <p:spPr>
            <a:xfrm>
              <a:off x="1372567" y="1947038"/>
              <a:ext cx="2960934" cy="92333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" sz="4100">
                  <a:solidFill>
                    <a:srgbClr val="0C0C0C"/>
                  </a:solidFill>
                  <a:latin typeface="Playfair Display"/>
                  <a:ea typeface="Playfair Display"/>
                  <a:cs typeface="Playfair Display"/>
                  <a:sym typeface="Playfair Display"/>
                </a:rPr>
                <a:t>Touch</a:t>
              </a:r>
              <a:endParaRPr i="1" sz="4100">
                <a:solidFill>
                  <a:srgbClr val="0C0C0C"/>
                </a:solidFill>
                <a:latin typeface="Playfair Display"/>
                <a:ea typeface="Playfair Display"/>
                <a:cs typeface="Playfair Display"/>
                <a:sym typeface="Playfair Display"/>
              </a:endParaRPr>
            </a:p>
          </p:txBody>
        </p:sp>
      </p:grpSp>
      <p:grpSp>
        <p:nvGrpSpPr>
          <p:cNvPr id="341" name="Google Shape;341;p43"/>
          <p:cNvGrpSpPr/>
          <p:nvPr/>
        </p:nvGrpSpPr>
        <p:grpSpPr>
          <a:xfrm>
            <a:off x="1028972" y="2294548"/>
            <a:ext cx="2013208" cy="528813"/>
            <a:chOff x="1371963" y="2889872"/>
            <a:chExt cx="2684278" cy="705084"/>
          </a:xfrm>
        </p:grpSpPr>
        <p:sp>
          <p:nvSpPr>
            <p:cNvPr id="342" name="Google Shape;342;p43"/>
            <p:cNvSpPr txBox="1"/>
            <p:nvPr/>
          </p:nvSpPr>
          <p:spPr>
            <a:xfrm>
              <a:off x="1371963" y="3284743"/>
              <a:ext cx="2684278" cy="31021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spAutoFit/>
            </a:bodyPr>
            <a:lstStyle/>
            <a:p>
              <a:pPr indent="0" lvl="0" marL="0" marR="0" rtl="0" algn="l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rgbClr val="3F3F3F"/>
                  </a:solidFill>
                  <a:latin typeface="Instrument Sans"/>
                  <a:ea typeface="Instrument Sans"/>
                  <a:cs typeface="Instrument Sans"/>
                  <a:sym typeface="Instrument Sans"/>
                </a:rPr>
                <a:t>2799 Bee Street Cadillac, MI 49601</a:t>
              </a:r>
              <a:endParaRPr sz="1100"/>
            </a:p>
          </p:txBody>
        </p:sp>
        <p:sp>
          <p:nvSpPr>
            <p:cNvPr id="343" name="Google Shape;343;p43"/>
            <p:cNvSpPr txBox="1"/>
            <p:nvPr/>
          </p:nvSpPr>
          <p:spPr>
            <a:xfrm>
              <a:off x="1376392" y="2889872"/>
              <a:ext cx="2259729" cy="36933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" sz="1400">
                  <a:solidFill>
                    <a:srgbClr val="0C0C0C"/>
                  </a:solidFill>
                  <a:latin typeface="Playfair Display"/>
                  <a:ea typeface="Playfair Display"/>
                  <a:cs typeface="Playfair Display"/>
                  <a:sym typeface="Playfair Display"/>
                </a:rPr>
                <a:t>Address Office</a:t>
              </a:r>
              <a:endParaRPr i="1" sz="1400">
                <a:solidFill>
                  <a:srgbClr val="0C0C0C"/>
                </a:solidFill>
                <a:latin typeface="Playfair Display"/>
                <a:ea typeface="Playfair Display"/>
                <a:cs typeface="Playfair Display"/>
                <a:sym typeface="Playfair Display"/>
              </a:endParaRPr>
            </a:p>
          </p:txBody>
        </p:sp>
      </p:grpSp>
      <p:grpSp>
        <p:nvGrpSpPr>
          <p:cNvPr id="344" name="Google Shape;344;p43"/>
          <p:cNvGrpSpPr/>
          <p:nvPr/>
        </p:nvGrpSpPr>
        <p:grpSpPr>
          <a:xfrm>
            <a:off x="1028972" y="3140293"/>
            <a:ext cx="1698120" cy="545958"/>
            <a:chOff x="1371963" y="4102294"/>
            <a:chExt cx="2264160" cy="727944"/>
          </a:xfrm>
        </p:grpSpPr>
        <p:sp>
          <p:nvSpPr>
            <p:cNvPr id="345" name="Google Shape;345;p43"/>
            <p:cNvSpPr txBox="1"/>
            <p:nvPr/>
          </p:nvSpPr>
          <p:spPr>
            <a:xfrm>
              <a:off x="1371963" y="4520025"/>
              <a:ext cx="2264160" cy="31021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spAutoFit/>
            </a:bodyPr>
            <a:lstStyle/>
            <a:p>
              <a:pPr indent="0" lvl="0" marL="0" marR="0" rtl="0" algn="l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rgbClr val="3F3F3F"/>
                  </a:solidFill>
                  <a:latin typeface="Instrument Sans"/>
                  <a:ea typeface="Instrument Sans"/>
                  <a:cs typeface="Instrument Sans"/>
                  <a:sym typeface="Instrument Sans"/>
                </a:rPr>
                <a:t>231-876-2089</a:t>
              </a:r>
              <a:endParaRPr sz="1100"/>
            </a:p>
          </p:txBody>
        </p:sp>
        <p:sp>
          <p:nvSpPr>
            <p:cNvPr id="346" name="Google Shape;346;p43"/>
            <p:cNvSpPr txBox="1"/>
            <p:nvPr/>
          </p:nvSpPr>
          <p:spPr>
            <a:xfrm>
              <a:off x="1376394" y="4102294"/>
              <a:ext cx="2259729" cy="36933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" sz="1400">
                  <a:solidFill>
                    <a:srgbClr val="0C0C0C"/>
                  </a:solidFill>
                  <a:latin typeface="Playfair Display"/>
                  <a:ea typeface="Playfair Display"/>
                  <a:cs typeface="Playfair Display"/>
                  <a:sym typeface="Playfair Display"/>
                </a:rPr>
                <a:t>Phone Number</a:t>
              </a:r>
              <a:endParaRPr i="1" sz="1400">
                <a:solidFill>
                  <a:srgbClr val="0C0C0C"/>
                </a:solidFill>
                <a:latin typeface="Playfair Display"/>
                <a:ea typeface="Playfair Display"/>
                <a:cs typeface="Playfair Display"/>
                <a:sym typeface="Playfair Display"/>
              </a:endParaRPr>
            </a:p>
          </p:txBody>
        </p:sp>
      </p:grpSp>
      <p:grpSp>
        <p:nvGrpSpPr>
          <p:cNvPr id="347" name="Google Shape;347;p43"/>
          <p:cNvGrpSpPr/>
          <p:nvPr/>
        </p:nvGrpSpPr>
        <p:grpSpPr>
          <a:xfrm>
            <a:off x="1028971" y="4003182"/>
            <a:ext cx="1931398" cy="545958"/>
            <a:chOff x="1371962" y="5337576"/>
            <a:chExt cx="2575197" cy="727944"/>
          </a:xfrm>
        </p:grpSpPr>
        <p:sp>
          <p:nvSpPr>
            <p:cNvPr id="348" name="Google Shape;348;p43"/>
            <p:cNvSpPr txBox="1"/>
            <p:nvPr/>
          </p:nvSpPr>
          <p:spPr>
            <a:xfrm>
              <a:off x="1371962" y="5755307"/>
              <a:ext cx="2575197" cy="31021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spAutoFit/>
            </a:bodyPr>
            <a:lstStyle/>
            <a:p>
              <a:pPr indent="0" lvl="0" marL="0" marR="0" rtl="0" algn="l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rgbClr val="3F3F3F"/>
                  </a:solidFill>
                  <a:latin typeface="Instrument Sans"/>
                  <a:ea typeface="Instrument Sans"/>
                  <a:cs typeface="Instrument Sans"/>
                  <a:sym typeface="Instrument Sans"/>
                </a:rPr>
                <a:t>RichardELewis@armyspy.com</a:t>
              </a:r>
              <a:endParaRPr sz="1100"/>
            </a:p>
          </p:txBody>
        </p:sp>
        <p:sp>
          <p:nvSpPr>
            <p:cNvPr id="349" name="Google Shape;349;p43"/>
            <p:cNvSpPr txBox="1"/>
            <p:nvPr/>
          </p:nvSpPr>
          <p:spPr>
            <a:xfrm>
              <a:off x="1376394" y="5337576"/>
              <a:ext cx="2259729" cy="36933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" sz="1400">
                  <a:solidFill>
                    <a:srgbClr val="0C0C0C"/>
                  </a:solidFill>
                  <a:latin typeface="Playfair Display"/>
                  <a:ea typeface="Playfair Display"/>
                  <a:cs typeface="Playfair Display"/>
                  <a:sym typeface="Playfair Display"/>
                </a:rPr>
                <a:t>Email</a:t>
              </a:r>
              <a:endParaRPr i="1" sz="1400">
                <a:solidFill>
                  <a:srgbClr val="0C0C0C"/>
                </a:solidFill>
                <a:latin typeface="Playfair Display"/>
                <a:ea typeface="Playfair Display"/>
                <a:cs typeface="Playfair Display"/>
                <a:sym typeface="Playfair Display"/>
              </a:endParaRPr>
            </a:p>
          </p:txBody>
        </p:sp>
      </p:grpSp>
      <p:pic>
        <p:nvPicPr>
          <p:cNvPr id="350" name="Google Shape;350;p43"/>
          <p:cNvPicPr preferRelativeResize="0"/>
          <p:nvPr/>
        </p:nvPicPr>
        <p:blipFill rotWithShape="1">
          <a:blip r:embed="rId3">
            <a:alphaModFix/>
          </a:blip>
          <a:srcRect b="0" l="26952" r="26953" t="0"/>
          <a:stretch/>
        </p:blipFill>
        <p:spPr>
          <a:xfrm>
            <a:off x="4572000" y="514350"/>
            <a:ext cx="3371850" cy="4114800"/>
          </a:xfrm>
          <a:prstGeom prst="round2SameRect">
            <a:avLst>
              <a:gd fmla="val 50000" name="adj1"/>
              <a:gd fmla="val 0" name="adj2"/>
            </a:avLst>
          </a:prstGeom>
          <a:noFill/>
          <a:ln>
            <a:noFill/>
          </a:ln>
        </p:spPr>
      </p:pic>
      <p:pic>
        <p:nvPicPr>
          <p:cNvPr id="351" name="Google Shape;351;p43"/>
          <p:cNvPicPr preferRelativeResize="0"/>
          <p:nvPr/>
        </p:nvPicPr>
        <p:blipFill rotWithShape="1">
          <a:blip r:embed="rId3">
            <a:alphaModFix/>
          </a:blip>
          <a:srcRect b="0" l="21875" r="21874" t="0"/>
          <a:stretch/>
        </p:blipFill>
        <p:spPr>
          <a:xfrm>
            <a:off x="3732609" y="1732360"/>
            <a:ext cx="1678782" cy="1678782"/>
          </a:xfrm>
          <a:custGeom>
            <a:rect b="b" l="l" r="r" t="t"/>
            <a:pathLst>
              <a:path extrusionOk="0" h="2238376" w="2238376">
                <a:moveTo>
                  <a:pt x="1119188" y="0"/>
                </a:moveTo>
                <a:cubicBezTo>
                  <a:pt x="1737298" y="0"/>
                  <a:pt x="2238376" y="501078"/>
                  <a:pt x="2238376" y="1119188"/>
                </a:cubicBezTo>
                <a:cubicBezTo>
                  <a:pt x="2238376" y="1737298"/>
                  <a:pt x="1737298" y="2238376"/>
                  <a:pt x="1119188" y="2238376"/>
                </a:cubicBezTo>
                <a:cubicBezTo>
                  <a:pt x="501078" y="2238376"/>
                  <a:pt x="0" y="1737298"/>
                  <a:pt x="0" y="1119188"/>
                </a:cubicBezTo>
                <a:cubicBezTo>
                  <a:pt x="0" y="501078"/>
                  <a:pt x="501078" y="0"/>
                  <a:pt x="1119188" y="0"/>
                </a:cubicBezTo>
                <a:close/>
              </a:path>
            </a:pathLst>
          </a:cu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30"/>
          <p:cNvSpPr/>
          <p:nvPr/>
        </p:nvSpPr>
        <p:spPr>
          <a:xfrm>
            <a:off x="3073222" y="1768078"/>
            <a:ext cx="2997558" cy="1600379"/>
          </a:xfrm>
          <a:prstGeom prst="roundRect">
            <a:avLst>
              <a:gd fmla="val 4168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Instrument Sans"/>
              <a:ea typeface="Instrument Sans"/>
              <a:cs typeface="Instrument Sans"/>
              <a:sym typeface="Instrument Sans"/>
            </a:endParaRPr>
          </a:p>
        </p:txBody>
      </p:sp>
      <p:grpSp>
        <p:nvGrpSpPr>
          <p:cNvPr id="132" name="Google Shape;132;p30"/>
          <p:cNvGrpSpPr/>
          <p:nvPr/>
        </p:nvGrpSpPr>
        <p:grpSpPr>
          <a:xfrm>
            <a:off x="333689" y="392701"/>
            <a:ext cx="2353009" cy="958987"/>
            <a:chOff x="-4795583" y="792503"/>
            <a:chExt cx="3137345" cy="1278649"/>
          </a:xfrm>
        </p:grpSpPr>
        <p:sp>
          <p:nvSpPr>
            <p:cNvPr id="133" name="Google Shape;133;p30"/>
            <p:cNvSpPr txBox="1"/>
            <p:nvPr/>
          </p:nvSpPr>
          <p:spPr>
            <a:xfrm>
              <a:off x="-4795583" y="1280807"/>
              <a:ext cx="3137345" cy="79034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spAutoFit/>
            </a:bodyPr>
            <a:lstStyle/>
            <a:p>
              <a:pPr indent="0" lvl="0" marL="0" marR="0" rtl="0" algn="l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" sz="900" u="none" cap="none" strike="noStrike">
                  <a:solidFill>
                    <a:srgbClr val="3F3F3F"/>
                  </a:solidFill>
                  <a:latin typeface="Instrument Sans"/>
                  <a:ea typeface="Instrument Sans"/>
                  <a:cs typeface="Instrument Sans"/>
                  <a:sym typeface="Instrument Sans"/>
                </a:rPr>
                <a:t>Lorem ipsum dolor sit amet, consectetuer adipiscing elit. Aenean commodo ligula eget dolor. Aenean massa. Cum sociis</a:t>
              </a:r>
              <a:endParaRPr sz="1100"/>
            </a:p>
          </p:txBody>
        </p:sp>
        <p:sp>
          <p:nvSpPr>
            <p:cNvPr id="134" name="Google Shape;134;p30"/>
            <p:cNvSpPr txBox="1"/>
            <p:nvPr/>
          </p:nvSpPr>
          <p:spPr>
            <a:xfrm>
              <a:off x="-4795583" y="792503"/>
              <a:ext cx="2233358" cy="36933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1" lang="en" sz="1400" u="none" cap="none" strike="noStrike">
                  <a:solidFill>
                    <a:srgbClr val="0C0C0C"/>
                  </a:solidFill>
                  <a:latin typeface="Playfair Display"/>
                  <a:ea typeface="Playfair Display"/>
                  <a:cs typeface="Playfair Display"/>
                  <a:sym typeface="Playfair Display"/>
                </a:rPr>
                <a:t>Definition</a:t>
              </a:r>
              <a:endParaRPr i="1" sz="1400">
                <a:solidFill>
                  <a:srgbClr val="0C0C0C"/>
                </a:solidFill>
                <a:latin typeface="Playfair Display"/>
                <a:ea typeface="Playfair Display"/>
                <a:cs typeface="Playfair Display"/>
                <a:sym typeface="Playfair Display"/>
              </a:endParaRPr>
            </a:p>
          </p:txBody>
        </p:sp>
      </p:grpSp>
      <p:grpSp>
        <p:nvGrpSpPr>
          <p:cNvPr id="135" name="Google Shape;135;p30"/>
          <p:cNvGrpSpPr/>
          <p:nvPr/>
        </p:nvGrpSpPr>
        <p:grpSpPr>
          <a:xfrm>
            <a:off x="3395496" y="2092257"/>
            <a:ext cx="2353009" cy="958987"/>
            <a:chOff x="-4795583" y="792503"/>
            <a:chExt cx="3137345" cy="1278649"/>
          </a:xfrm>
        </p:grpSpPr>
        <p:sp>
          <p:nvSpPr>
            <p:cNvPr id="136" name="Google Shape;136;p30"/>
            <p:cNvSpPr txBox="1"/>
            <p:nvPr/>
          </p:nvSpPr>
          <p:spPr>
            <a:xfrm>
              <a:off x="-4795583" y="1280807"/>
              <a:ext cx="3137345" cy="79034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spAutoFit/>
            </a:bodyPr>
            <a:lstStyle/>
            <a:p>
              <a:pPr indent="0" lvl="0" marL="0" marR="0" rtl="0" algn="l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chemeClr val="lt2"/>
                  </a:solidFill>
                  <a:latin typeface="Instrument Sans"/>
                  <a:ea typeface="Instrument Sans"/>
                  <a:cs typeface="Instrument Sans"/>
                  <a:sym typeface="Instrument Sans"/>
                </a:rPr>
                <a:t>Lorem ipsum dolor sit amet, consectetuer adipiscing elit. Aenean commodo ligula eget dolor. Aenean massa. Cum sociis</a:t>
              </a:r>
              <a:endParaRPr sz="1100"/>
            </a:p>
          </p:txBody>
        </p:sp>
        <p:sp>
          <p:nvSpPr>
            <p:cNvPr id="137" name="Google Shape;137;p30"/>
            <p:cNvSpPr txBox="1"/>
            <p:nvPr/>
          </p:nvSpPr>
          <p:spPr>
            <a:xfrm>
              <a:off x="-4795583" y="792503"/>
              <a:ext cx="2233358" cy="36933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" sz="1400">
                  <a:solidFill>
                    <a:schemeClr val="lt2"/>
                  </a:solidFill>
                  <a:latin typeface="Playfair Display"/>
                  <a:ea typeface="Playfair Display"/>
                  <a:cs typeface="Playfair Display"/>
                  <a:sym typeface="Playfair Display"/>
                </a:rPr>
                <a:t>Traditions</a:t>
              </a:r>
              <a:endParaRPr i="1" sz="1400">
                <a:solidFill>
                  <a:schemeClr val="lt2"/>
                </a:solidFill>
                <a:latin typeface="Playfair Display"/>
                <a:ea typeface="Playfair Display"/>
                <a:cs typeface="Playfair Display"/>
                <a:sym typeface="Playfair Display"/>
              </a:endParaRPr>
            </a:p>
          </p:txBody>
        </p:sp>
      </p:grpSp>
      <p:grpSp>
        <p:nvGrpSpPr>
          <p:cNvPr id="138" name="Google Shape;138;p30"/>
          <p:cNvGrpSpPr/>
          <p:nvPr/>
        </p:nvGrpSpPr>
        <p:grpSpPr>
          <a:xfrm>
            <a:off x="333689" y="3791814"/>
            <a:ext cx="2353009" cy="958987"/>
            <a:chOff x="-4795583" y="792503"/>
            <a:chExt cx="3137345" cy="1278649"/>
          </a:xfrm>
        </p:grpSpPr>
        <p:sp>
          <p:nvSpPr>
            <p:cNvPr id="139" name="Google Shape;139;p30"/>
            <p:cNvSpPr txBox="1"/>
            <p:nvPr/>
          </p:nvSpPr>
          <p:spPr>
            <a:xfrm>
              <a:off x="-4795583" y="1280807"/>
              <a:ext cx="3137345" cy="79034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spAutoFit/>
            </a:bodyPr>
            <a:lstStyle/>
            <a:p>
              <a:pPr indent="0" lvl="0" marL="0" marR="0" rtl="0" algn="l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rgbClr val="3F3F3F"/>
                  </a:solidFill>
                  <a:latin typeface="Instrument Sans"/>
                  <a:ea typeface="Instrument Sans"/>
                  <a:cs typeface="Instrument Sans"/>
                  <a:sym typeface="Instrument Sans"/>
                </a:rPr>
                <a:t>Lorem ipsum dolor sit amet, consectetuer adipiscing elit. Aenean commodo ligula eget dolor. Aenean massa. Cum sociis</a:t>
              </a:r>
              <a:endParaRPr sz="1100"/>
            </a:p>
          </p:txBody>
        </p:sp>
        <p:sp>
          <p:nvSpPr>
            <p:cNvPr id="140" name="Google Shape;140;p30"/>
            <p:cNvSpPr txBox="1"/>
            <p:nvPr/>
          </p:nvSpPr>
          <p:spPr>
            <a:xfrm>
              <a:off x="-4795583" y="792503"/>
              <a:ext cx="2233358" cy="36933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" sz="1400">
                  <a:solidFill>
                    <a:srgbClr val="0C0C0C"/>
                  </a:solidFill>
                  <a:latin typeface="Playfair Display"/>
                  <a:ea typeface="Playfair Display"/>
                  <a:cs typeface="Playfair Display"/>
                  <a:sym typeface="Playfair Display"/>
                </a:rPr>
                <a:t>Attire</a:t>
              </a:r>
              <a:endParaRPr i="1" sz="1400">
                <a:solidFill>
                  <a:srgbClr val="0C0C0C"/>
                </a:solidFill>
                <a:latin typeface="Playfair Display"/>
                <a:ea typeface="Playfair Display"/>
                <a:cs typeface="Playfair Display"/>
                <a:sym typeface="Playfair Display"/>
              </a:endParaRPr>
            </a:p>
          </p:txBody>
        </p:sp>
      </p:grpSp>
      <p:grpSp>
        <p:nvGrpSpPr>
          <p:cNvPr id="141" name="Google Shape;141;p30"/>
          <p:cNvGrpSpPr/>
          <p:nvPr/>
        </p:nvGrpSpPr>
        <p:grpSpPr>
          <a:xfrm>
            <a:off x="6457304" y="3791814"/>
            <a:ext cx="2353009" cy="958987"/>
            <a:chOff x="-4795583" y="792503"/>
            <a:chExt cx="3137345" cy="1278649"/>
          </a:xfrm>
        </p:grpSpPr>
        <p:sp>
          <p:nvSpPr>
            <p:cNvPr id="142" name="Google Shape;142;p30"/>
            <p:cNvSpPr txBox="1"/>
            <p:nvPr/>
          </p:nvSpPr>
          <p:spPr>
            <a:xfrm>
              <a:off x="-4795583" y="1280807"/>
              <a:ext cx="3137345" cy="79034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spAutoFit/>
            </a:bodyPr>
            <a:lstStyle/>
            <a:p>
              <a:pPr indent="0" lvl="0" marL="0" marR="0" rtl="0" algn="l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rgbClr val="3F3F3F"/>
                  </a:solidFill>
                  <a:latin typeface="Instrument Sans"/>
                  <a:ea typeface="Instrument Sans"/>
                  <a:cs typeface="Instrument Sans"/>
                  <a:sym typeface="Instrument Sans"/>
                </a:rPr>
                <a:t>Lorem ipsum dolor sit amet, consectetuer adipiscing elit. Aenean commodo ligula eget dolor. Aenean massa. Cum sociis</a:t>
              </a:r>
              <a:endParaRPr sz="1100"/>
            </a:p>
          </p:txBody>
        </p:sp>
        <p:sp>
          <p:nvSpPr>
            <p:cNvPr id="143" name="Google Shape;143;p30"/>
            <p:cNvSpPr txBox="1"/>
            <p:nvPr/>
          </p:nvSpPr>
          <p:spPr>
            <a:xfrm>
              <a:off x="-4795583" y="792503"/>
              <a:ext cx="2233358" cy="36933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" sz="1400">
                  <a:solidFill>
                    <a:srgbClr val="0C0C0C"/>
                  </a:solidFill>
                  <a:latin typeface="Playfair Display"/>
                  <a:ea typeface="Playfair Display"/>
                  <a:cs typeface="Playfair Display"/>
                  <a:sym typeface="Playfair Display"/>
                </a:rPr>
                <a:t>Purpose</a:t>
              </a:r>
              <a:endParaRPr i="1" sz="1400">
                <a:solidFill>
                  <a:srgbClr val="0C0C0C"/>
                </a:solidFill>
                <a:latin typeface="Playfair Display"/>
                <a:ea typeface="Playfair Display"/>
                <a:cs typeface="Playfair Display"/>
                <a:sym typeface="Playfair Display"/>
              </a:endParaRPr>
            </a:p>
          </p:txBody>
        </p:sp>
      </p:grpSp>
      <p:pic>
        <p:nvPicPr>
          <p:cNvPr id="144" name="Google Shape;144;p30"/>
          <p:cNvPicPr preferRelativeResize="0"/>
          <p:nvPr/>
        </p:nvPicPr>
        <p:blipFill rotWithShape="1">
          <a:blip r:embed="rId3">
            <a:alphaModFix/>
          </a:blip>
          <a:srcRect b="26274" l="0" r="0" t="26274"/>
          <a:stretch/>
        </p:blipFill>
        <p:spPr>
          <a:xfrm>
            <a:off x="3073222" y="72005"/>
            <a:ext cx="5999342" cy="1600378"/>
          </a:xfrm>
          <a:custGeom>
            <a:rect b="b" l="l" r="r" t="t"/>
            <a:pathLst>
              <a:path extrusionOk="0" h="2133838" w="7919091">
                <a:moveTo>
                  <a:pt x="69906" y="0"/>
                </a:moveTo>
                <a:lnTo>
                  <a:pt x="7849186" y="0"/>
                </a:lnTo>
                <a:cubicBezTo>
                  <a:pt x="7887793" y="0"/>
                  <a:pt x="7919091" y="31298"/>
                  <a:pt x="7919091" y="69905"/>
                </a:cubicBezTo>
                <a:lnTo>
                  <a:pt x="7919091" y="2063933"/>
                </a:lnTo>
                <a:cubicBezTo>
                  <a:pt x="7919091" y="2102540"/>
                  <a:pt x="7887793" y="2133838"/>
                  <a:pt x="7849186" y="2133838"/>
                </a:cubicBezTo>
                <a:lnTo>
                  <a:pt x="69906" y="2133838"/>
                </a:lnTo>
                <a:cubicBezTo>
                  <a:pt x="31298" y="2133838"/>
                  <a:pt x="0" y="2102540"/>
                  <a:pt x="0" y="2063933"/>
                </a:cubicBezTo>
                <a:lnTo>
                  <a:pt x="0" y="69905"/>
                </a:lnTo>
                <a:cubicBezTo>
                  <a:pt x="0" y="31298"/>
                  <a:pt x="31298" y="0"/>
                  <a:pt x="69906" y="0"/>
                </a:cubicBezTo>
                <a:close/>
              </a:path>
            </a:pathLst>
          </a:custGeom>
          <a:noFill/>
          <a:ln>
            <a:noFill/>
          </a:ln>
        </p:spPr>
      </p:pic>
      <p:pic>
        <p:nvPicPr>
          <p:cNvPr id="145" name="Google Shape;145;p30"/>
          <p:cNvPicPr preferRelativeResize="0"/>
          <p:nvPr/>
        </p:nvPicPr>
        <p:blipFill rotWithShape="1">
          <a:blip r:embed="rId3">
            <a:alphaModFix/>
          </a:blip>
          <a:srcRect b="572" l="0" r="0" t="571"/>
          <a:stretch/>
        </p:blipFill>
        <p:spPr>
          <a:xfrm>
            <a:off x="6195053" y="1771561"/>
            <a:ext cx="2877511" cy="1600379"/>
          </a:xfrm>
          <a:custGeom>
            <a:rect b="b" l="l" r="r" t="t"/>
            <a:pathLst>
              <a:path extrusionOk="0" h="2133838" w="3836681">
                <a:moveTo>
                  <a:pt x="69905" y="0"/>
                </a:moveTo>
                <a:lnTo>
                  <a:pt x="3766776" y="0"/>
                </a:lnTo>
                <a:cubicBezTo>
                  <a:pt x="3805383" y="0"/>
                  <a:pt x="3836681" y="31298"/>
                  <a:pt x="3836681" y="69905"/>
                </a:cubicBezTo>
                <a:lnTo>
                  <a:pt x="3836681" y="2063933"/>
                </a:lnTo>
                <a:cubicBezTo>
                  <a:pt x="3836681" y="2102540"/>
                  <a:pt x="3805383" y="2133838"/>
                  <a:pt x="3766776" y="2133838"/>
                </a:cubicBezTo>
                <a:lnTo>
                  <a:pt x="69905" y="2133838"/>
                </a:lnTo>
                <a:cubicBezTo>
                  <a:pt x="31298" y="2133838"/>
                  <a:pt x="0" y="2102540"/>
                  <a:pt x="0" y="2063933"/>
                </a:cubicBezTo>
                <a:lnTo>
                  <a:pt x="0" y="69905"/>
                </a:lnTo>
                <a:cubicBezTo>
                  <a:pt x="0" y="31298"/>
                  <a:pt x="31298" y="0"/>
                  <a:pt x="69905" y="0"/>
                </a:cubicBezTo>
                <a:close/>
              </a:path>
            </a:pathLst>
          </a:custGeom>
          <a:noFill/>
          <a:ln>
            <a:noFill/>
          </a:ln>
        </p:spPr>
      </p:pic>
      <p:pic>
        <p:nvPicPr>
          <p:cNvPr id="146" name="Google Shape;146;p30"/>
          <p:cNvPicPr preferRelativeResize="0"/>
          <p:nvPr/>
        </p:nvPicPr>
        <p:blipFill rotWithShape="1">
          <a:blip r:embed="rId3">
            <a:alphaModFix/>
          </a:blip>
          <a:srcRect b="572" l="0" r="0" t="571"/>
          <a:stretch/>
        </p:blipFill>
        <p:spPr>
          <a:xfrm>
            <a:off x="71438" y="1768078"/>
            <a:ext cx="2877511" cy="1600379"/>
          </a:xfrm>
          <a:custGeom>
            <a:rect b="b" l="l" r="r" t="t"/>
            <a:pathLst>
              <a:path extrusionOk="0" h="2133838" w="3836681">
                <a:moveTo>
                  <a:pt x="69905" y="0"/>
                </a:moveTo>
                <a:lnTo>
                  <a:pt x="3766776" y="0"/>
                </a:lnTo>
                <a:cubicBezTo>
                  <a:pt x="3805383" y="0"/>
                  <a:pt x="3836681" y="31298"/>
                  <a:pt x="3836681" y="69905"/>
                </a:cubicBezTo>
                <a:lnTo>
                  <a:pt x="3836681" y="2063933"/>
                </a:lnTo>
                <a:cubicBezTo>
                  <a:pt x="3836681" y="2102540"/>
                  <a:pt x="3805383" y="2133838"/>
                  <a:pt x="3766776" y="2133838"/>
                </a:cubicBezTo>
                <a:lnTo>
                  <a:pt x="69905" y="2133838"/>
                </a:lnTo>
                <a:cubicBezTo>
                  <a:pt x="31298" y="2133838"/>
                  <a:pt x="0" y="2102540"/>
                  <a:pt x="0" y="2063933"/>
                </a:cubicBezTo>
                <a:lnTo>
                  <a:pt x="0" y="69905"/>
                </a:lnTo>
                <a:cubicBezTo>
                  <a:pt x="0" y="31298"/>
                  <a:pt x="31298" y="0"/>
                  <a:pt x="69905" y="0"/>
                </a:cubicBezTo>
                <a:close/>
              </a:path>
            </a:pathLst>
          </a:custGeom>
          <a:noFill/>
          <a:ln>
            <a:noFill/>
          </a:ln>
        </p:spPr>
      </p:pic>
      <p:pic>
        <p:nvPicPr>
          <p:cNvPr id="147" name="Google Shape;147;p30"/>
          <p:cNvPicPr preferRelativeResize="0"/>
          <p:nvPr/>
        </p:nvPicPr>
        <p:blipFill rotWithShape="1">
          <a:blip r:embed="rId3">
            <a:alphaModFix/>
          </a:blip>
          <a:srcRect b="2519" l="0" r="0" t="2520"/>
          <a:stretch/>
        </p:blipFill>
        <p:spPr>
          <a:xfrm>
            <a:off x="3073222" y="3471118"/>
            <a:ext cx="2997559" cy="1600378"/>
          </a:xfrm>
          <a:custGeom>
            <a:rect b="b" l="l" r="r" t="t"/>
            <a:pathLst>
              <a:path extrusionOk="0" h="2133838" w="3836681">
                <a:moveTo>
                  <a:pt x="69906" y="0"/>
                </a:moveTo>
                <a:lnTo>
                  <a:pt x="3766776" y="0"/>
                </a:lnTo>
                <a:cubicBezTo>
                  <a:pt x="3805383" y="0"/>
                  <a:pt x="3836681" y="31298"/>
                  <a:pt x="3836681" y="69905"/>
                </a:cubicBezTo>
                <a:lnTo>
                  <a:pt x="3836681" y="2063933"/>
                </a:lnTo>
                <a:cubicBezTo>
                  <a:pt x="3836681" y="2102540"/>
                  <a:pt x="3805383" y="2133838"/>
                  <a:pt x="3766776" y="2133838"/>
                </a:cubicBezTo>
                <a:lnTo>
                  <a:pt x="69906" y="2133838"/>
                </a:lnTo>
                <a:cubicBezTo>
                  <a:pt x="31298" y="2133838"/>
                  <a:pt x="0" y="2102540"/>
                  <a:pt x="0" y="2063933"/>
                </a:cubicBezTo>
                <a:lnTo>
                  <a:pt x="0" y="69905"/>
                </a:lnTo>
                <a:cubicBezTo>
                  <a:pt x="0" y="31298"/>
                  <a:pt x="31298" y="0"/>
                  <a:pt x="69906" y="0"/>
                </a:cubicBezTo>
                <a:close/>
              </a:path>
            </a:pathLst>
          </a:cu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2" name="Google Shape;152;p31"/>
          <p:cNvGrpSpPr/>
          <p:nvPr/>
        </p:nvGrpSpPr>
        <p:grpSpPr>
          <a:xfrm>
            <a:off x="2480072" y="413486"/>
            <a:ext cx="4183857" cy="1798358"/>
            <a:chOff x="3306762" y="685800"/>
            <a:chExt cx="5578476" cy="2397810"/>
          </a:xfrm>
        </p:grpSpPr>
        <p:sp>
          <p:nvSpPr>
            <p:cNvPr id="153" name="Google Shape;153;p31"/>
            <p:cNvSpPr txBox="1"/>
            <p:nvPr/>
          </p:nvSpPr>
          <p:spPr>
            <a:xfrm>
              <a:off x="3306762" y="685800"/>
              <a:ext cx="5578476" cy="175432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" sz="4100">
                  <a:solidFill>
                    <a:srgbClr val="0C0C0C"/>
                  </a:solidFill>
                  <a:latin typeface="Playfair Display"/>
                  <a:ea typeface="Playfair Display"/>
                  <a:cs typeface="Playfair Display"/>
                  <a:sym typeface="Playfair Display"/>
                </a:rPr>
                <a:t>Love Journey Portrait</a:t>
              </a:r>
              <a:endParaRPr i="1" sz="4100">
                <a:solidFill>
                  <a:srgbClr val="0C0C0C"/>
                </a:solidFill>
                <a:latin typeface="Playfair Display"/>
                <a:ea typeface="Playfair Display"/>
                <a:cs typeface="Playfair Display"/>
                <a:sym typeface="Playfair Display"/>
              </a:endParaRPr>
            </a:p>
          </p:txBody>
        </p:sp>
        <p:sp>
          <p:nvSpPr>
            <p:cNvPr id="154" name="Google Shape;154;p31"/>
            <p:cNvSpPr txBox="1"/>
            <p:nvPr/>
          </p:nvSpPr>
          <p:spPr>
            <a:xfrm>
              <a:off x="3556000" y="2533331"/>
              <a:ext cx="5080000" cy="55027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spAutoFit/>
            </a:bodyPr>
            <a:lstStyle/>
            <a:p>
              <a:pPr indent="0" lvl="0" marL="0" marR="0" rtl="0" algn="ctr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rgbClr val="3F3F3F"/>
                  </a:solidFill>
                  <a:latin typeface="Instrument Sans"/>
                  <a:ea typeface="Instrument Sans"/>
                  <a:cs typeface="Instrument Sans"/>
                  <a:sym typeface="Instrument Sans"/>
                </a:rPr>
                <a:t>Lorem ipsum dolor sit amet, consectetuer adipiscing elit. Aenean commodo ligula eget dolor. Aenean massa. Cum sociis natoque</a:t>
              </a:r>
              <a:endParaRPr sz="900">
                <a:solidFill>
                  <a:srgbClr val="3F3F3F"/>
                </a:solidFill>
                <a:latin typeface="Instrument Sans"/>
                <a:ea typeface="Instrument Sans"/>
                <a:cs typeface="Instrument Sans"/>
                <a:sym typeface="Instrument Sans"/>
              </a:endParaRPr>
            </a:p>
          </p:txBody>
        </p:sp>
      </p:grpSp>
      <p:pic>
        <p:nvPicPr>
          <p:cNvPr id="155" name="Google Shape;155;p31"/>
          <p:cNvPicPr preferRelativeResize="0"/>
          <p:nvPr/>
        </p:nvPicPr>
        <p:blipFill rotWithShape="1">
          <a:blip r:embed="rId3">
            <a:alphaModFix/>
          </a:blip>
          <a:srcRect b="0" l="26435" r="26436" t="0"/>
          <a:stretch/>
        </p:blipFill>
        <p:spPr>
          <a:xfrm>
            <a:off x="178216" y="189086"/>
            <a:ext cx="1882271" cy="2246586"/>
          </a:xfrm>
          <a:prstGeom prst="roundRect">
            <a:avLst>
              <a:gd fmla="val 3384" name="adj"/>
            </a:avLst>
          </a:prstGeom>
          <a:noFill/>
          <a:ln>
            <a:noFill/>
          </a:ln>
        </p:spPr>
      </p:pic>
      <p:pic>
        <p:nvPicPr>
          <p:cNvPr id="156" name="Google Shape;156;p31"/>
          <p:cNvPicPr preferRelativeResize="0"/>
          <p:nvPr/>
        </p:nvPicPr>
        <p:blipFill rotWithShape="1">
          <a:blip r:embed="rId3">
            <a:alphaModFix/>
          </a:blip>
          <a:srcRect b="0" l="26435" r="26436" t="0"/>
          <a:stretch/>
        </p:blipFill>
        <p:spPr>
          <a:xfrm>
            <a:off x="178216" y="2707828"/>
            <a:ext cx="1882271" cy="2246586"/>
          </a:xfrm>
          <a:prstGeom prst="roundRect">
            <a:avLst>
              <a:gd fmla="val 3384" name="adj"/>
            </a:avLst>
          </a:prstGeom>
          <a:noFill/>
          <a:ln>
            <a:noFill/>
          </a:ln>
        </p:spPr>
      </p:pic>
      <p:pic>
        <p:nvPicPr>
          <p:cNvPr id="157" name="Google Shape;157;p31"/>
          <p:cNvPicPr preferRelativeResize="0"/>
          <p:nvPr/>
        </p:nvPicPr>
        <p:blipFill rotWithShape="1">
          <a:blip r:embed="rId3">
            <a:alphaModFix/>
          </a:blip>
          <a:srcRect b="0" l="26435" r="26436" t="0"/>
          <a:stretch/>
        </p:blipFill>
        <p:spPr>
          <a:xfrm>
            <a:off x="2479982" y="2707828"/>
            <a:ext cx="1882270" cy="2246586"/>
          </a:xfrm>
          <a:prstGeom prst="roundRect">
            <a:avLst>
              <a:gd fmla="val 3384" name="adj"/>
            </a:avLst>
          </a:prstGeom>
          <a:noFill/>
          <a:ln>
            <a:noFill/>
          </a:ln>
        </p:spPr>
      </p:pic>
      <p:pic>
        <p:nvPicPr>
          <p:cNvPr id="158" name="Google Shape;158;p31"/>
          <p:cNvPicPr preferRelativeResize="0"/>
          <p:nvPr/>
        </p:nvPicPr>
        <p:blipFill rotWithShape="1">
          <a:blip r:embed="rId3">
            <a:alphaModFix/>
          </a:blip>
          <a:srcRect b="0" l="26435" r="26436" t="0"/>
          <a:stretch/>
        </p:blipFill>
        <p:spPr>
          <a:xfrm>
            <a:off x="7083513" y="189086"/>
            <a:ext cx="1882271" cy="2246586"/>
          </a:xfrm>
          <a:prstGeom prst="roundRect">
            <a:avLst>
              <a:gd fmla="val 3384" name="adj"/>
            </a:avLst>
          </a:prstGeom>
          <a:noFill/>
          <a:ln>
            <a:noFill/>
          </a:ln>
        </p:spPr>
      </p:pic>
      <p:pic>
        <p:nvPicPr>
          <p:cNvPr id="159" name="Google Shape;159;p31"/>
          <p:cNvPicPr preferRelativeResize="0"/>
          <p:nvPr/>
        </p:nvPicPr>
        <p:blipFill rotWithShape="1">
          <a:blip r:embed="rId3">
            <a:alphaModFix/>
          </a:blip>
          <a:srcRect b="0" l="26435" r="26436" t="0"/>
          <a:stretch/>
        </p:blipFill>
        <p:spPr>
          <a:xfrm>
            <a:off x="7083513" y="2707828"/>
            <a:ext cx="1882271" cy="2246586"/>
          </a:xfrm>
          <a:prstGeom prst="roundRect">
            <a:avLst>
              <a:gd fmla="val 3384" name="adj"/>
            </a:avLst>
          </a:prstGeom>
          <a:noFill/>
          <a:ln>
            <a:noFill/>
          </a:ln>
        </p:spPr>
      </p:pic>
      <p:pic>
        <p:nvPicPr>
          <p:cNvPr id="160" name="Google Shape;160;p31"/>
          <p:cNvPicPr preferRelativeResize="0"/>
          <p:nvPr/>
        </p:nvPicPr>
        <p:blipFill rotWithShape="1">
          <a:blip r:embed="rId3">
            <a:alphaModFix/>
          </a:blip>
          <a:srcRect b="0" l="26435" r="26436" t="0"/>
          <a:stretch/>
        </p:blipFill>
        <p:spPr>
          <a:xfrm>
            <a:off x="4781748" y="2707828"/>
            <a:ext cx="1882271" cy="2246586"/>
          </a:xfrm>
          <a:prstGeom prst="roundRect">
            <a:avLst>
              <a:gd fmla="val 3384" name="adj"/>
            </a:avLst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5" name="Google Shape;165;p32"/>
          <p:cNvGrpSpPr/>
          <p:nvPr/>
        </p:nvGrpSpPr>
        <p:grpSpPr>
          <a:xfrm>
            <a:off x="514350" y="437078"/>
            <a:ext cx="4737735" cy="1259156"/>
            <a:chOff x="685800" y="1191494"/>
            <a:chExt cx="6316980" cy="1678874"/>
          </a:xfrm>
        </p:grpSpPr>
        <p:sp>
          <p:nvSpPr>
            <p:cNvPr id="166" name="Google Shape;166;p32"/>
            <p:cNvSpPr txBox="1"/>
            <p:nvPr/>
          </p:nvSpPr>
          <p:spPr>
            <a:xfrm>
              <a:off x="685800" y="1191494"/>
              <a:ext cx="5334000" cy="92333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4100">
                  <a:solidFill>
                    <a:schemeClr val="dk1"/>
                  </a:solidFill>
                  <a:latin typeface="Instrument Sans"/>
                  <a:ea typeface="Instrument Sans"/>
                  <a:cs typeface="Instrument Sans"/>
                  <a:sym typeface="Instrument Sans"/>
                </a:rPr>
                <a:t>Craft meaning</a:t>
              </a:r>
              <a:endParaRPr sz="4100">
                <a:solidFill>
                  <a:srgbClr val="0C0C0C"/>
                </a:solidFill>
                <a:latin typeface="Instrument Sans"/>
                <a:ea typeface="Instrument Sans"/>
                <a:cs typeface="Instrument Sans"/>
                <a:sym typeface="Instrument Sans"/>
              </a:endParaRPr>
            </a:p>
          </p:txBody>
        </p:sp>
        <p:sp>
          <p:nvSpPr>
            <p:cNvPr id="167" name="Google Shape;167;p32"/>
            <p:cNvSpPr txBox="1"/>
            <p:nvPr/>
          </p:nvSpPr>
          <p:spPr>
            <a:xfrm>
              <a:off x="1581331" y="1947038"/>
              <a:ext cx="5421449" cy="92333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" sz="4100">
                  <a:solidFill>
                    <a:srgbClr val="0C0C0C"/>
                  </a:solidFill>
                  <a:latin typeface="Playfair Display"/>
                  <a:ea typeface="Playfair Display"/>
                  <a:cs typeface="Playfair Display"/>
                  <a:sym typeface="Playfair Display"/>
                </a:rPr>
                <a:t>In Every Moment</a:t>
              </a:r>
              <a:endParaRPr i="1" sz="4100">
                <a:solidFill>
                  <a:srgbClr val="0C0C0C"/>
                </a:solidFill>
                <a:latin typeface="Playfair Display"/>
                <a:ea typeface="Playfair Display"/>
                <a:cs typeface="Playfair Display"/>
                <a:sym typeface="Playfair Display"/>
              </a:endParaRPr>
            </a:p>
          </p:txBody>
        </p:sp>
      </p:grpSp>
      <p:sp>
        <p:nvSpPr>
          <p:cNvPr id="168" name="Google Shape;168;p32"/>
          <p:cNvSpPr txBox="1"/>
          <p:nvPr/>
        </p:nvSpPr>
        <p:spPr>
          <a:xfrm>
            <a:off x="514351" y="2920650"/>
            <a:ext cx="2353009" cy="77280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3F3F3F"/>
                </a:solidFill>
                <a:latin typeface="Instrument Sans"/>
                <a:ea typeface="Instrument Sans"/>
                <a:cs typeface="Instrument Sans"/>
                <a:sym typeface="Instrument Sans"/>
              </a:rPr>
              <a:t>Lorem ipsum dolor sit amet, consectetuer adipiscing elit. Aenean commodo ligula eget dolor. Aenean massa. Cum sociis natoque penatibus et magnis parturient</a:t>
            </a:r>
            <a:endParaRPr sz="1100"/>
          </a:p>
        </p:txBody>
      </p:sp>
      <p:sp>
        <p:nvSpPr>
          <p:cNvPr id="169" name="Google Shape;169;p32"/>
          <p:cNvSpPr txBox="1"/>
          <p:nvPr/>
        </p:nvSpPr>
        <p:spPr>
          <a:xfrm>
            <a:off x="5858916" y="824282"/>
            <a:ext cx="2770734" cy="484748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400">
                <a:solidFill>
                  <a:srgbClr val="0C0C0C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Transform every moment of your event into a tale to remember.</a:t>
            </a:r>
            <a:endParaRPr sz="1100"/>
          </a:p>
        </p:txBody>
      </p:sp>
      <p:pic>
        <p:nvPicPr>
          <p:cNvPr id="170" name="Google Shape;170;p32"/>
          <p:cNvPicPr preferRelativeResize="0"/>
          <p:nvPr/>
        </p:nvPicPr>
        <p:blipFill rotWithShape="1">
          <a:blip r:embed="rId3">
            <a:alphaModFix/>
          </a:blip>
          <a:srcRect b="0" l="32221" r="32221" t="0"/>
          <a:stretch/>
        </p:blipFill>
        <p:spPr>
          <a:xfrm>
            <a:off x="3116485" y="1984957"/>
            <a:ext cx="1671637" cy="2644194"/>
          </a:xfrm>
          <a:custGeom>
            <a:rect b="b" l="l" r="r" t="t"/>
            <a:pathLst>
              <a:path extrusionOk="0" h="3525592" w="2228850">
                <a:moveTo>
                  <a:pt x="49503" y="0"/>
                </a:moveTo>
                <a:lnTo>
                  <a:pt x="2179347" y="0"/>
                </a:lnTo>
                <a:cubicBezTo>
                  <a:pt x="2206687" y="0"/>
                  <a:pt x="2228850" y="22163"/>
                  <a:pt x="2228850" y="49503"/>
                </a:cubicBezTo>
                <a:lnTo>
                  <a:pt x="2228850" y="3476089"/>
                </a:lnTo>
                <a:cubicBezTo>
                  <a:pt x="2228850" y="3503429"/>
                  <a:pt x="2206687" y="3525592"/>
                  <a:pt x="2179347" y="3525592"/>
                </a:cubicBezTo>
                <a:lnTo>
                  <a:pt x="49503" y="3525592"/>
                </a:lnTo>
                <a:cubicBezTo>
                  <a:pt x="22163" y="3525592"/>
                  <a:pt x="0" y="3503429"/>
                  <a:pt x="0" y="3476089"/>
                </a:cubicBezTo>
                <a:lnTo>
                  <a:pt x="0" y="49503"/>
                </a:lnTo>
                <a:cubicBezTo>
                  <a:pt x="0" y="22163"/>
                  <a:pt x="22163" y="0"/>
                  <a:pt x="49503" y="0"/>
                </a:cubicBezTo>
                <a:close/>
              </a:path>
            </a:pathLst>
          </a:custGeom>
          <a:noFill/>
          <a:ln>
            <a:noFill/>
          </a:ln>
        </p:spPr>
      </p:pic>
      <p:pic>
        <p:nvPicPr>
          <p:cNvPr id="171" name="Google Shape;171;p32"/>
          <p:cNvPicPr preferRelativeResize="0"/>
          <p:nvPr/>
        </p:nvPicPr>
        <p:blipFill rotWithShape="1">
          <a:blip r:embed="rId3">
            <a:alphaModFix/>
          </a:blip>
          <a:srcRect b="0" l="32221" r="32221" t="0"/>
          <a:stretch/>
        </p:blipFill>
        <p:spPr>
          <a:xfrm>
            <a:off x="5037249" y="1984957"/>
            <a:ext cx="1671638" cy="2644194"/>
          </a:xfrm>
          <a:custGeom>
            <a:rect b="b" l="l" r="r" t="t"/>
            <a:pathLst>
              <a:path extrusionOk="0" h="3525592" w="2228850">
                <a:moveTo>
                  <a:pt x="49503" y="0"/>
                </a:moveTo>
                <a:lnTo>
                  <a:pt x="2179347" y="0"/>
                </a:lnTo>
                <a:cubicBezTo>
                  <a:pt x="2206687" y="0"/>
                  <a:pt x="2228850" y="22163"/>
                  <a:pt x="2228850" y="49503"/>
                </a:cubicBezTo>
                <a:lnTo>
                  <a:pt x="2228850" y="3476089"/>
                </a:lnTo>
                <a:cubicBezTo>
                  <a:pt x="2228850" y="3503429"/>
                  <a:pt x="2206687" y="3525592"/>
                  <a:pt x="2179347" y="3525592"/>
                </a:cubicBezTo>
                <a:lnTo>
                  <a:pt x="49503" y="3525592"/>
                </a:lnTo>
                <a:cubicBezTo>
                  <a:pt x="22163" y="3525592"/>
                  <a:pt x="0" y="3503429"/>
                  <a:pt x="0" y="3476089"/>
                </a:cubicBezTo>
                <a:lnTo>
                  <a:pt x="0" y="49503"/>
                </a:lnTo>
                <a:cubicBezTo>
                  <a:pt x="0" y="22163"/>
                  <a:pt x="22163" y="0"/>
                  <a:pt x="49503" y="0"/>
                </a:cubicBezTo>
                <a:close/>
              </a:path>
            </a:pathLst>
          </a:custGeom>
          <a:noFill/>
          <a:ln>
            <a:noFill/>
          </a:ln>
        </p:spPr>
      </p:pic>
      <p:pic>
        <p:nvPicPr>
          <p:cNvPr id="172" name="Google Shape;172;p32"/>
          <p:cNvPicPr preferRelativeResize="0"/>
          <p:nvPr/>
        </p:nvPicPr>
        <p:blipFill rotWithShape="1">
          <a:blip r:embed="rId3">
            <a:alphaModFix/>
          </a:blip>
          <a:srcRect b="0" l="32221" r="32221" t="0"/>
          <a:stretch/>
        </p:blipFill>
        <p:spPr>
          <a:xfrm>
            <a:off x="6958013" y="1984957"/>
            <a:ext cx="1671638" cy="2644194"/>
          </a:xfrm>
          <a:custGeom>
            <a:rect b="b" l="l" r="r" t="t"/>
            <a:pathLst>
              <a:path extrusionOk="0" h="3525592" w="2228850">
                <a:moveTo>
                  <a:pt x="49503" y="0"/>
                </a:moveTo>
                <a:lnTo>
                  <a:pt x="2179347" y="0"/>
                </a:lnTo>
                <a:cubicBezTo>
                  <a:pt x="2206687" y="0"/>
                  <a:pt x="2228850" y="22163"/>
                  <a:pt x="2228850" y="49503"/>
                </a:cubicBezTo>
                <a:lnTo>
                  <a:pt x="2228850" y="3476089"/>
                </a:lnTo>
                <a:cubicBezTo>
                  <a:pt x="2228850" y="3503429"/>
                  <a:pt x="2206687" y="3525592"/>
                  <a:pt x="2179347" y="3525592"/>
                </a:cubicBezTo>
                <a:lnTo>
                  <a:pt x="49503" y="3525592"/>
                </a:lnTo>
                <a:cubicBezTo>
                  <a:pt x="22163" y="3525592"/>
                  <a:pt x="0" y="3503429"/>
                  <a:pt x="0" y="3476089"/>
                </a:cubicBezTo>
                <a:lnTo>
                  <a:pt x="0" y="49503"/>
                </a:lnTo>
                <a:cubicBezTo>
                  <a:pt x="0" y="22163"/>
                  <a:pt x="22163" y="0"/>
                  <a:pt x="49503" y="0"/>
                </a:cubicBezTo>
                <a:close/>
              </a:path>
            </a:pathLst>
          </a:cu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7" name="Google Shape;177;p33"/>
          <p:cNvGrpSpPr/>
          <p:nvPr/>
        </p:nvGrpSpPr>
        <p:grpSpPr>
          <a:xfrm>
            <a:off x="6662034" y="1942172"/>
            <a:ext cx="2160497" cy="1259155"/>
            <a:chOff x="8387412" y="2589563"/>
            <a:chExt cx="2880663" cy="1678874"/>
          </a:xfrm>
        </p:grpSpPr>
        <p:sp>
          <p:nvSpPr>
            <p:cNvPr id="178" name="Google Shape;178;p33"/>
            <p:cNvSpPr txBox="1"/>
            <p:nvPr/>
          </p:nvSpPr>
          <p:spPr>
            <a:xfrm>
              <a:off x="8387412" y="2589563"/>
              <a:ext cx="2299638" cy="92333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4100">
                  <a:solidFill>
                    <a:schemeClr val="lt2"/>
                  </a:solidFill>
                  <a:latin typeface="Instrument Sans"/>
                  <a:ea typeface="Instrument Sans"/>
                  <a:cs typeface="Instrument Sans"/>
                  <a:sym typeface="Instrument Sans"/>
                </a:rPr>
                <a:t>Hold</a:t>
              </a:r>
              <a:endParaRPr sz="4100">
                <a:solidFill>
                  <a:schemeClr val="lt2"/>
                </a:solidFill>
                <a:latin typeface="Instrument Sans"/>
                <a:ea typeface="Instrument Sans"/>
                <a:cs typeface="Instrument Sans"/>
                <a:sym typeface="Instrument Sans"/>
              </a:endParaRPr>
            </a:p>
          </p:txBody>
        </p:sp>
        <p:sp>
          <p:nvSpPr>
            <p:cNvPr id="179" name="Google Shape;179;p33"/>
            <p:cNvSpPr txBox="1"/>
            <p:nvPr/>
          </p:nvSpPr>
          <p:spPr>
            <a:xfrm>
              <a:off x="8387412" y="3345107"/>
              <a:ext cx="2880663" cy="92333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" sz="4100">
                  <a:solidFill>
                    <a:schemeClr val="lt2"/>
                  </a:solidFill>
                  <a:latin typeface="Playfair Display"/>
                  <a:ea typeface="Playfair Display"/>
                  <a:cs typeface="Playfair Display"/>
                  <a:sym typeface="Playfair Display"/>
                </a:rPr>
                <a:t>The Date</a:t>
              </a:r>
              <a:endParaRPr i="1" sz="4100">
                <a:solidFill>
                  <a:schemeClr val="lt2"/>
                </a:solidFill>
                <a:latin typeface="Playfair Display"/>
                <a:ea typeface="Playfair Display"/>
                <a:cs typeface="Playfair Display"/>
                <a:sym typeface="Playfair Display"/>
              </a:endParaRPr>
            </a:p>
          </p:txBody>
        </p:sp>
      </p:grpSp>
      <p:grpSp>
        <p:nvGrpSpPr>
          <p:cNvPr id="180" name="Google Shape;180;p33"/>
          <p:cNvGrpSpPr/>
          <p:nvPr/>
        </p:nvGrpSpPr>
        <p:grpSpPr>
          <a:xfrm>
            <a:off x="514350" y="3789403"/>
            <a:ext cx="1724729" cy="601727"/>
            <a:chOff x="685800" y="5369897"/>
            <a:chExt cx="2565400" cy="802303"/>
          </a:xfrm>
        </p:grpSpPr>
        <p:sp>
          <p:nvSpPr>
            <p:cNvPr id="181" name="Google Shape;181;p33"/>
            <p:cNvSpPr txBox="1"/>
            <p:nvPr/>
          </p:nvSpPr>
          <p:spPr>
            <a:xfrm>
              <a:off x="1068871" y="5895201"/>
              <a:ext cx="1799258" cy="2769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chemeClr val="lt2"/>
                  </a:solidFill>
                  <a:latin typeface="Instrument Sans"/>
                  <a:ea typeface="Instrument Sans"/>
                  <a:cs typeface="Instrument Sans"/>
                  <a:sym typeface="Instrument Sans"/>
                </a:rPr>
                <a:t>9 May 2025</a:t>
              </a:r>
              <a:endParaRPr sz="900">
                <a:solidFill>
                  <a:schemeClr val="lt2"/>
                </a:solidFill>
                <a:latin typeface="Instrument Sans"/>
                <a:ea typeface="Instrument Sans"/>
                <a:cs typeface="Instrument Sans"/>
                <a:sym typeface="Instrument Sans"/>
              </a:endParaRPr>
            </a:p>
          </p:txBody>
        </p:sp>
        <p:sp>
          <p:nvSpPr>
            <p:cNvPr id="182" name="Google Shape;182;p33"/>
            <p:cNvSpPr txBox="1"/>
            <p:nvPr/>
          </p:nvSpPr>
          <p:spPr>
            <a:xfrm>
              <a:off x="685800" y="5369897"/>
              <a:ext cx="2565400" cy="4616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" sz="1800">
                  <a:solidFill>
                    <a:schemeClr val="lt2"/>
                  </a:solidFill>
                  <a:latin typeface="Playfair Display"/>
                  <a:ea typeface="Playfair Display"/>
                  <a:cs typeface="Playfair Display"/>
                  <a:sym typeface="Playfair Display"/>
                </a:rPr>
                <a:t>Bridal Shower</a:t>
              </a:r>
              <a:endParaRPr i="1" sz="1800">
                <a:solidFill>
                  <a:schemeClr val="lt2"/>
                </a:solidFill>
                <a:latin typeface="Playfair Display"/>
                <a:ea typeface="Playfair Display"/>
                <a:cs typeface="Playfair Display"/>
                <a:sym typeface="Playfair Display"/>
              </a:endParaRPr>
            </a:p>
          </p:txBody>
        </p:sp>
      </p:grpSp>
      <p:grpSp>
        <p:nvGrpSpPr>
          <p:cNvPr id="183" name="Google Shape;183;p33"/>
          <p:cNvGrpSpPr/>
          <p:nvPr/>
        </p:nvGrpSpPr>
        <p:grpSpPr>
          <a:xfrm>
            <a:off x="2563578" y="3789403"/>
            <a:ext cx="1724729" cy="601727"/>
            <a:chOff x="685800" y="5369897"/>
            <a:chExt cx="2565400" cy="802303"/>
          </a:xfrm>
        </p:grpSpPr>
        <p:sp>
          <p:nvSpPr>
            <p:cNvPr id="184" name="Google Shape;184;p33"/>
            <p:cNvSpPr txBox="1"/>
            <p:nvPr/>
          </p:nvSpPr>
          <p:spPr>
            <a:xfrm>
              <a:off x="1068871" y="5895201"/>
              <a:ext cx="1799258" cy="2769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chemeClr val="lt2"/>
                  </a:solidFill>
                  <a:latin typeface="Instrument Sans"/>
                  <a:ea typeface="Instrument Sans"/>
                  <a:cs typeface="Instrument Sans"/>
                  <a:sym typeface="Instrument Sans"/>
                </a:rPr>
                <a:t>9 June 2025</a:t>
              </a:r>
              <a:endParaRPr sz="900">
                <a:solidFill>
                  <a:schemeClr val="lt2"/>
                </a:solidFill>
                <a:latin typeface="Instrument Sans"/>
                <a:ea typeface="Instrument Sans"/>
                <a:cs typeface="Instrument Sans"/>
                <a:sym typeface="Instrument Sans"/>
              </a:endParaRPr>
            </a:p>
          </p:txBody>
        </p:sp>
        <p:sp>
          <p:nvSpPr>
            <p:cNvPr id="185" name="Google Shape;185;p33"/>
            <p:cNvSpPr txBox="1"/>
            <p:nvPr/>
          </p:nvSpPr>
          <p:spPr>
            <a:xfrm>
              <a:off x="685800" y="5369897"/>
              <a:ext cx="2565400" cy="4616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" sz="1800">
                  <a:solidFill>
                    <a:schemeClr val="lt2"/>
                  </a:solidFill>
                  <a:latin typeface="Playfair Display"/>
                  <a:ea typeface="Playfair Display"/>
                  <a:cs typeface="Playfair Display"/>
                  <a:sym typeface="Playfair Display"/>
                </a:rPr>
                <a:t>Wedding Party</a:t>
              </a:r>
              <a:endParaRPr i="1" sz="1800">
                <a:solidFill>
                  <a:schemeClr val="lt2"/>
                </a:solidFill>
                <a:latin typeface="Playfair Display"/>
                <a:ea typeface="Playfair Display"/>
                <a:cs typeface="Playfair Display"/>
                <a:sym typeface="Playfair Display"/>
              </a:endParaRPr>
            </a:p>
          </p:txBody>
        </p:sp>
      </p:grpSp>
      <p:grpSp>
        <p:nvGrpSpPr>
          <p:cNvPr id="186" name="Google Shape;186;p33"/>
          <p:cNvGrpSpPr/>
          <p:nvPr/>
        </p:nvGrpSpPr>
        <p:grpSpPr>
          <a:xfrm>
            <a:off x="4612806" y="3789403"/>
            <a:ext cx="1724729" cy="601727"/>
            <a:chOff x="685800" y="5369897"/>
            <a:chExt cx="2565400" cy="802303"/>
          </a:xfrm>
        </p:grpSpPr>
        <p:sp>
          <p:nvSpPr>
            <p:cNvPr id="187" name="Google Shape;187;p33"/>
            <p:cNvSpPr txBox="1"/>
            <p:nvPr/>
          </p:nvSpPr>
          <p:spPr>
            <a:xfrm>
              <a:off x="1068871" y="5895201"/>
              <a:ext cx="1799258" cy="2769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chemeClr val="lt2"/>
                  </a:solidFill>
                  <a:latin typeface="Instrument Sans"/>
                  <a:ea typeface="Instrument Sans"/>
                  <a:cs typeface="Instrument Sans"/>
                  <a:sym typeface="Instrument Sans"/>
                </a:rPr>
                <a:t>13 June 2025</a:t>
              </a:r>
              <a:endParaRPr sz="900">
                <a:solidFill>
                  <a:schemeClr val="lt2"/>
                </a:solidFill>
                <a:latin typeface="Instrument Sans"/>
                <a:ea typeface="Instrument Sans"/>
                <a:cs typeface="Instrument Sans"/>
                <a:sym typeface="Instrument Sans"/>
              </a:endParaRPr>
            </a:p>
          </p:txBody>
        </p:sp>
        <p:sp>
          <p:nvSpPr>
            <p:cNvPr id="188" name="Google Shape;188;p33"/>
            <p:cNvSpPr txBox="1"/>
            <p:nvPr/>
          </p:nvSpPr>
          <p:spPr>
            <a:xfrm>
              <a:off x="685800" y="5369897"/>
              <a:ext cx="2565400" cy="4616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" sz="1800">
                  <a:solidFill>
                    <a:schemeClr val="lt2"/>
                  </a:solidFill>
                  <a:latin typeface="Playfair Display"/>
                  <a:ea typeface="Playfair Display"/>
                  <a:cs typeface="Playfair Display"/>
                  <a:sym typeface="Playfair Display"/>
                </a:rPr>
                <a:t>After Party</a:t>
              </a:r>
              <a:endParaRPr i="1" sz="1800">
                <a:solidFill>
                  <a:schemeClr val="lt2"/>
                </a:solidFill>
                <a:latin typeface="Playfair Display"/>
                <a:ea typeface="Playfair Display"/>
                <a:cs typeface="Playfair Display"/>
                <a:sym typeface="Playfair Display"/>
              </a:endParaRPr>
            </a:p>
          </p:txBody>
        </p:sp>
      </p:grpSp>
      <p:sp>
        <p:nvSpPr>
          <p:cNvPr id="189" name="Google Shape;189;p33"/>
          <p:cNvSpPr/>
          <p:nvPr/>
        </p:nvSpPr>
        <p:spPr>
          <a:xfrm>
            <a:off x="413819" y="651656"/>
            <a:ext cx="1928526" cy="3081449"/>
          </a:xfrm>
          <a:prstGeom prst="roundRect">
            <a:avLst>
              <a:gd fmla="val 50000" name="adj"/>
            </a:avLst>
          </a:prstGeom>
          <a:noFill/>
          <a:ln cap="flat" cmpd="sng" w="12700">
            <a:solidFill>
              <a:schemeClr val="accen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Instrument Sans"/>
              <a:ea typeface="Instrument Sans"/>
              <a:cs typeface="Instrument Sans"/>
              <a:sym typeface="Instrument Sans"/>
            </a:endParaRPr>
          </a:p>
        </p:txBody>
      </p:sp>
      <p:sp>
        <p:nvSpPr>
          <p:cNvPr id="190" name="Google Shape;190;p33"/>
          <p:cNvSpPr/>
          <p:nvPr/>
        </p:nvSpPr>
        <p:spPr>
          <a:xfrm>
            <a:off x="4510907" y="651656"/>
            <a:ext cx="1928526" cy="3081449"/>
          </a:xfrm>
          <a:prstGeom prst="roundRect">
            <a:avLst>
              <a:gd fmla="val 50000" name="adj"/>
            </a:avLst>
          </a:prstGeom>
          <a:noFill/>
          <a:ln cap="flat" cmpd="sng" w="12700">
            <a:solidFill>
              <a:schemeClr val="accen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Instrument Sans"/>
              <a:ea typeface="Instrument Sans"/>
              <a:cs typeface="Instrument Sans"/>
              <a:sym typeface="Instrument Sans"/>
            </a:endParaRPr>
          </a:p>
        </p:txBody>
      </p:sp>
      <p:sp>
        <p:nvSpPr>
          <p:cNvPr id="191" name="Google Shape;191;p33"/>
          <p:cNvSpPr/>
          <p:nvPr/>
        </p:nvSpPr>
        <p:spPr>
          <a:xfrm flipH="1" rot="10800000">
            <a:off x="2461679" y="599269"/>
            <a:ext cx="1928526" cy="3081449"/>
          </a:xfrm>
          <a:prstGeom prst="roundRect">
            <a:avLst>
              <a:gd fmla="val 50000" name="adj"/>
            </a:avLst>
          </a:prstGeom>
          <a:noFill/>
          <a:ln cap="flat" cmpd="sng" w="12700">
            <a:solidFill>
              <a:schemeClr val="accen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Instrument Sans"/>
              <a:ea typeface="Instrument Sans"/>
              <a:cs typeface="Instrument Sans"/>
              <a:sym typeface="Instrument Sans"/>
            </a:endParaRPr>
          </a:p>
        </p:txBody>
      </p:sp>
      <p:cxnSp>
        <p:nvCxnSpPr>
          <p:cNvPr id="192" name="Google Shape;192;p33"/>
          <p:cNvCxnSpPr/>
          <p:nvPr/>
        </p:nvCxnSpPr>
        <p:spPr>
          <a:xfrm rot="10800000">
            <a:off x="6787158" y="3244453"/>
            <a:ext cx="923925" cy="0"/>
          </a:xfrm>
          <a:prstGeom prst="straightConnector1">
            <a:avLst/>
          </a:prstGeom>
          <a:noFill/>
          <a:ln cap="flat" cmpd="sng" w="12700">
            <a:solidFill>
              <a:srgbClr val="6F7F57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193" name="Google Shape;193;p33"/>
          <p:cNvPicPr preferRelativeResize="0"/>
          <p:nvPr/>
        </p:nvPicPr>
        <p:blipFill rotWithShape="1">
          <a:blip r:embed="rId3">
            <a:alphaModFix/>
          </a:blip>
          <a:srcRect b="0" l="32819" r="32819" t="0"/>
          <a:stretch/>
        </p:blipFill>
        <p:spPr>
          <a:xfrm>
            <a:off x="514350" y="752371"/>
            <a:ext cx="1724729" cy="2823954"/>
          </a:xfrm>
          <a:custGeom>
            <a:rect b="b" l="l" r="r" t="t"/>
            <a:pathLst>
              <a:path extrusionOk="0" h="3765272" w="2299638">
                <a:moveTo>
                  <a:pt x="1149819" y="0"/>
                </a:moveTo>
                <a:cubicBezTo>
                  <a:pt x="1784846" y="0"/>
                  <a:pt x="2299638" y="514792"/>
                  <a:pt x="2299638" y="1149819"/>
                </a:cubicBezTo>
                <a:lnTo>
                  <a:pt x="2299638" y="2615453"/>
                </a:lnTo>
                <a:cubicBezTo>
                  <a:pt x="2299638" y="3250480"/>
                  <a:pt x="1784846" y="3765272"/>
                  <a:pt x="1149819" y="3765272"/>
                </a:cubicBezTo>
                <a:cubicBezTo>
                  <a:pt x="514792" y="3765272"/>
                  <a:pt x="0" y="3250480"/>
                  <a:pt x="0" y="2615453"/>
                </a:cubicBezTo>
                <a:lnTo>
                  <a:pt x="0" y="1149819"/>
                </a:lnTo>
                <a:cubicBezTo>
                  <a:pt x="0" y="514792"/>
                  <a:pt x="514792" y="0"/>
                  <a:pt x="1149819" y="0"/>
                </a:cubicBezTo>
                <a:close/>
              </a:path>
            </a:pathLst>
          </a:custGeom>
          <a:noFill/>
          <a:ln>
            <a:noFill/>
          </a:ln>
        </p:spPr>
      </p:pic>
      <p:pic>
        <p:nvPicPr>
          <p:cNvPr id="194" name="Google Shape;194;p33"/>
          <p:cNvPicPr preferRelativeResize="0"/>
          <p:nvPr/>
        </p:nvPicPr>
        <p:blipFill rotWithShape="1">
          <a:blip r:embed="rId3">
            <a:alphaModFix/>
          </a:blip>
          <a:srcRect b="0" l="32819" r="32819" t="0"/>
          <a:stretch/>
        </p:blipFill>
        <p:spPr>
          <a:xfrm>
            <a:off x="2563578" y="752371"/>
            <a:ext cx="1724729" cy="2823954"/>
          </a:xfrm>
          <a:custGeom>
            <a:rect b="b" l="l" r="r" t="t"/>
            <a:pathLst>
              <a:path extrusionOk="0" h="3765272" w="2299638">
                <a:moveTo>
                  <a:pt x="1149819" y="0"/>
                </a:moveTo>
                <a:cubicBezTo>
                  <a:pt x="1784846" y="0"/>
                  <a:pt x="2299638" y="514792"/>
                  <a:pt x="2299638" y="1149819"/>
                </a:cubicBezTo>
                <a:lnTo>
                  <a:pt x="2299638" y="2615453"/>
                </a:lnTo>
                <a:cubicBezTo>
                  <a:pt x="2299638" y="3250480"/>
                  <a:pt x="1784846" y="3765272"/>
                  <a:pt x="1149819" y="3765272"/>
                </a:cubicBezTo>
                <a:cubicBezTo>
                  <a:pt x="514792" y="3765272"/>
                  <a:pt x="0" y="3250480"/>
                  <a:pt x="0" y="2615453"/>
                </a:cubicBezTo>
                <a:lnTo>
                  <a:pt x="0" y="1149819"/>
                </a:lnTo>
                <a:cubicBezTo>
                  <a:pt x="0" y="514792"/>
                  <a:pt x="514792" y="0"/>
                  <a:pt x="1149819" y="0"/>
                </a:cubicBezTo>
                <a:close/>
              </a:path>
            </a:pathLst>
          </a:custGeom>
          <a:noFill/>
          <a:ln>
            <a:noFill/>
          </a:ln>
        </p:spPr>
      </p:pic>
      <p:pic>
        <p:nvPicPr>
          <p:cNvPr id="195" name="Google Shape;195;p33"/>
          <p:cNvPicPr preferRelativeResize="0"/>
          <p:nvPr/>
        </p:nvPicPr>
        <p:blipFill rotWithShape="1">
          <a:blip r:embed="rId3">
            <a:alphaModFix/>
          </a:blip>
          <a:srcRect b="0" l="32819" r="32819" t="0"/>
          <a:stretch/>
        </p:blipFill>
        <p:spPr>
          <a:xfrm>
            <a:off x="4612806" y="752371"/>
            <a:ext cx="1724729" cy="2823954"/>
          </a:xfrm>
          <a:custGeom>
            <a:rect b="b" l="l" r="r" t="t"/>
            <a:pathLst>
              <a:path extrusionOk="0" h="3765272" w="2299638">
                <a:moveTo>
                  <a:pt x="1149819" y="0"/>
                </a:moveTo>
                <a:cubicBezTo>
                  <a:pt x="1784846" y="0"/>
                  <a:pt x="2299638" y="514792"/>
                  <a:pt x="2299638" y="1149819"/>
                </a:cubicBezTo>
                <a:lnTo>
                  <a:pt x="2299638" y="2615453"/>
                </a:lnTo>
                <a:cubicBezTo>
                  <a:pt x="2299638" y="3250480"/>
                  <a:pt x="1784846" y="3765272"/>
                  <a:pt x="1149819" y="3765272"/>
                </a:cubicBezTo>
                <a:cubicBezTo>
                  <a:pt x="514792" y="3765272"/>
                  <a:pt x="0" y="3250480"/>
                  <a:pt x="0" y="2615453"/>
                </a:cubicBezTo>
                <a:lnTo>
                  <a:pt x="0" y="1149819"/>
                </a:lnTo>
                <a:cubicBezTo>
                  <a:pt x="0" y="514792"/>
                  <a:pt x="514792" y="0"/>
                  <a:pt x="1149819" y="0"/>
                </a:cubicBezTo>
                <a:close/>
              </a:path>
            </a:pathLst>
          </a:cu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0" name="Google Shape;200;p34"/>
          <p:cNvPicPr preferRelativeResize="0"/>
          <p:nvPr/>
        </p:nvPicPr>
        <p:blipFill rotWithShape="1">
          <a:blip r:embed="rId3">
            <a:alphaModFix/>
          </a:blip>
          <a:srcRect b="0" l="30176" r="30176" t="0"/>
          <a:stretch/>
        </p:blipFill>
        <p:spPr>
          <a:xfrm>
            <a:off x="514350" y="514351"/>
            <a:ext cx="2900363" cy="4114800"/>
          </a:xfrm>
          <a:custGeom>
            <a:rect b="b" l="l" r="r" t="t"/>
            <a:pathLst>
              <a:path extrusionOk="0" h="5486400" w="3867150">
                <a:moveTo>
                  <a:pt x="1933575" y="0"/>
                </a:moveTo>
                <a:cubicBezTo>
                  <a:pt x="3001459" y="0"/>
                  <a:pt x="3867150" y="865691"/>
                  <a:pt x="3867150" y="1933575"/>
                </a:cubicBezTo>
                <a:lnTo>
                  <a:pt x="3867150" y="5486400"/>
                </a:lnTo>
                <a:lnTo>
                  <a:pt x="0" y="5486400"/>
                </a:lnTo>
                <a:lnTo>
                  <a:pt x="0" y="1933575"/>
                </a:lnTo>
                <a:cubicBezTo>
                  <a:pt x="0" y="865691"/>
                  <a:pt x="865691" y="0"/>
                  <a:pt x="1933575" y="0"/>
                </a:cubicBezTo>
                <a:close/>
              </a:path>
            </a:pathLst>
          </a:custGeom>
          <a:noFill/>
          <a:ln>
            <a:noFill/>
          </a:ln>
        </p:spPr>
      </p:pic>
      <p:grpSp>
        <p:nvGrpSpPr>
          <p:cNvPr id="201" name="Google Shape;201;p34"/>
          <p:cNvGrpSpPr/>
          <p:nvPr/>
        </p:nvGrpSpPr>
        <p:grpSpPr>
          <a:xfrm>
            <a:off x="4511992" y="514351"/>
            <a:ext cx="4117658" cy="2061179"/>
            <a:chOff x="6015990" y="1000125"/>
            <a:chExt cx="5490210" cy="2748239"/>
          </a:xfrm>
        </p:grpSpPr>
        <p:grpSp>
          <p:nvGrpSpPr>
            <p:cNvPr id="202" name="Google Shape;202;p34"/>
            <p:cNvGrpSpPr/>
            <p:nvPr/>
          </p:nvGrpSpPr>
          <p:grpSpPr>
            <a:xfrm>
              <a:off x="6015990" y="1000125"/>
              <a:ext cx="5490210" cy="1678874"/>
              <a:chOff x="685800" y="1191494"/>
              <a:chExt cx="5490210" cy="1678874"/>
            </a:xfrm>
          </p:grpSpPr>
          <p:sp>
            <p:nvSpPr>
              <p:cNvPr id="203" name="Google Shape;203;p34"/>
              <p:cNvSpPr txBox="1"/>
              <p:nvPr/>
            </p:nvSpPr>
            <p:spPr>
              <a:xfrm>
                <a:off x="685800" y="1191494"/>
                <a:ext cx="4747073" cy="92333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sp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4100">
                    <a:solidFill>
                      <a:schemeClr val="dk1"/>
                    </a:solidFill>
                    <a:latin typeface="Instrument Sans"/>
                    <a:ea typeface="Instrument Sans"/>
                    <a:cs typeface="Instrument Sans"/>
                    <a:sym typeface="Instrument Sans"/>
                  </a:rPr>
                  <a:t>Tell a story</a:t>
                </a:r>
                <a:endParaRPr sz="4100">
                  <a:solidFill>
                    <a:srgbClr val="0C0C0C"/>
                  </a:solidFill>
                  <a:latin typeface="Instrument Sans"/>
                  <a:ea typeface="Instrument Sans"/>
                  <a:cs typeface="Instrument Sans"/>
                  <a:sym typeface="Instrument Sans"/>
                </a:endParaRPr>
              </a:p>
            </p:txBody>
          </p:sp>
          <p:sp>
            <p:nvSpPr>
              <p:cNvPr id="204" name="Google Shape;204;p34"/>
              <p:cNvSpPr txBox="1"/>
              <p:nvPr/>
            </p:nvSpPr>
            <p:spPr>
              <a:xfrm>
                <a:off x="1581331" y="1947038"/>
                <a:ext cx="4594679" cy="92333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sp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i="1" lang="en" sz="4100">
                    <a:solidFill>
                      <a:srgbClr val="0C0C0C"/>
                    </a:solidFill>
                    <a:latin typeface="Playfair Display"/>
                    <a:ea typeface="Playfair Display"/>
                    <a:cs typeface="Playfair Display"/>
                    <a:sym typeface="Playfair Display"/>
                  </a:rPr>
                  <a:t>in every detail</a:t>
                </a:r>
                <a:endParaRPr i="1" sz="4100">
                  <a:solidFill>
                    <a:srgbClr val="0C0C0C"/>
                  </a:solidFill>
                  <a:latin typeface="Playfair Display"/>
                  <a:ea typeface="Playfair Display"/>
                  <a:cs typeface="Playfair Display"/>
                  <a:sym typeface="Playfair Display"/>
                </a:endParaRPr>
              </a:p>
            </p:txBody>
          </p:sp>
        </p:grpSp>
        <p:sp>
          <p:nvSpPr>
            <p:cNvPr id="205" name="Google Shape;205;p34"/>
            <p:cNvSpPr txBox="1"/>
            <p:nvPr/>
          </p:nvSpPr>
          <p:spPr>
            <a:xfrm>
              <a:off x="6911521" y="2958019"/>
              <a:ext cx="4171947" cy="79034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spAutoFit/>
            </a:bodyPr>
            <a:lstStyle/>
            <a:p>
              <a:pPr indent="0" lvl="0" marL="0" marR="0" rtl="0" algn="l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rgbClr val="3F3F3F"/>
                  </a:solidFill>
                  <a:latin typeface="Instrument Sans"/>
                  <a:ea typeface="Instrument Sans"/>
                  <a:cs typeface="Instrument Sans"/>
                  <a:sym typeface="Instrument Sans"/>
                </a:rPr>
                <a:t>Lorem ipsum dolor sit amet, consectetuer adipiscing elit. Aenean commodo ligula eget dolor. Aenean massa. Cum sociis natoque penatibus et magnis dis parturient</a:t>
              </a:r>
              <a:endParaRPr sz="1100"/>
            </a:p>
          </p:txBody>
        </p:sp>
      </p:grpSp>
      <p:grpSp>
        <p:nvGrpSpPr>
          <p:cNvPr id="206" name="Google Shape;206;p34"/>
          <p:cNvGrpSpPr/>
          <p:nvPr/>
        </p:nvGrpSpPr>
        <p:grpSpPr>
          <a:xfrm>
            <a:off x="2620327" y="1641127"/>
            <a:ext cx="2104684" cy="1608327"/>
            <a:chOff x="3714750" y="2881589"/>
            <a:chExt cx="2806246" cy="2144436"/>
          </a:xfrm>
        </p:grpSpPr>
        <p:sp>
          <p:nvSpPr>
            <p:cNvPr id="207" name="Google Shape;207;p34"/>
            <p:cNvSpPr/>
            <p:nvPr/>
          </p:nvSpPr>
          <p:spPr>
            <a:xfrm>
              <a:off x="3714750" y="2881589"/>
              <a:ext cx="2806246" cy="2144436"/>
            </a:xfrm>
            <a:prstGeom prst="roundRect">
              <a:avLst>
                <a:gd fmla="val 5129" name="adj"/>
              </a:avLst>
            </a:prstGeom>
            <a:solidFill>
              <a:schemeClr val="accent1"/>
            </a:solidFill>
            <a:ln>
              <a:noFill/>
            </a:ln>
            <a:effectLst>
              <a:outerShdw blurRad="139700" rotWithShape="0" algn="t" dir="5400000" dist="38100">
                <a:srgbClr val="BFBFBF">
                  <a:alpha val="11764"/>
                </a:srgbClr>
              </a:outerShdw>
            </a:effectLst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Instrument Sans"/>
                <a:ea typeface="Instrument Sans"/>
                <a:cs typeface="Instrument Sans"/>
                <a:sym typeface="Instrument Sans"/>
              </a:endParaRPr>
            </a:p>
          </p:txBody>
        </p:sp>
        <p:grpSp>
          <p:nvGrpSpPr>
            <p:cNvPr id="208" name="Google Shape;208;p34"/>
            <p:cNvGrpSpPr/>
            <p:nvPr/>
          </p:nvGrpSpPr>
          <p:grpSpPr>
            <a:xfrm>
              <a:off x="5731769" y="4518899"/>
              <a:ext cx="626259" cy="104775"/>
              <a:chOff x="3987016" y="4254500"/>
              <a:chExt cx="626259" cy="104775"/>
            </a:xfrm>
          </p:grpSpPr>
          <p:sp>
            <p:nvSpPr>
              <p:cNvPr id="209" name="Google Shape;209;p34"/>
              <p:cNvSpPr/>
              <p:nvPr/>
            </p:nvSpPr>
            <p:spPr>
              <a:xfrm>
                <a:off x="3987016" y="4254500"/>
                <a:ext cx="104775" cy="104775"/>
              </a:xfrm>
              <a:prstGeom prst="star5">
                <a:avLst>
                  <a:gd fmla="val 20229" name="adj"/>
                  <a:gd fmla="val 105146" name="hf"/>
                  <a:gd fmla="val 110557" name="vf"/>
                </a:avLst>
              </a:pr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Instrument Sans"/>
                  <a:ea typeface="Instrument Sans"/>
                  <a:cs typeface="Instrument Sans"/>
                  <a:sym typeface="Instrument Sans"/>
                </a:endParaRPr>
              </a:p>
            </p:txBody>
          </p:sp>
          <p:sp>
            <p:nvSpPr>
              <p:cNvPr id="210" name="Google Shape;210;p34"/>
              <p:cNvSpPr/>
              <p:nvPr/>
            </p:nvSpPr>
            <p:spPr>
              <a:xfrm>
                <a:off x="4117387" y="4254500"/>
                <a:ext cx="104775" cy="104775"/>
              </a:xfrm>
              <a:prstGeom prst="star5">
                <a:avLst>
                  <a:gd fmla="val 20229" name="adj"/>
                  <a:gd fmla="val 105146" name="hf"/>
                  <a:gd fmla="val 110557" name="vf"/>
                </a:avLst>
              </a:pr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Instrument Sans"/>
                  <a:ea typeface="Instrument Sans"/>
                  <a:cs typeface="Instrument Sans"/>
                  <a:sym typeface="Instrument Sans"/>
                </a:endParaRPr>
              </a:p>
            </p:txBody>
          </p:sp>
          <p:sp>
            <p:nvSpPr>
              <p:cNvPr id="211" name="Google Shape;211;p34"/>
              <p:cNvSpPr/>
              <p:nvPr/>
            </p:nvSpPr>
            <p:spPr>
              <a:xfrm>
                <a:off x="4247758" y="4254500"/>
                <a:ext cx="104775" cy="104775"/>
              </a:xfrm>
              <a:prstGeom prst="star5">
                <a:avLst>
                  <a:gd fmla="val 20229" name="adj"/>
                  <a:gd fmla="val 105146" name="hf"/>
                  <a:gd fmla="val 110557" name="vf"/>
                </a:avLst>
              </a:pr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Instrument Sans"/>
                  <a:ea typeface="Instrument Sans"/>
                  <a:cs typeface="Instrument Sans"/>
                  <a:sym typeface="Instrument Sans"/>
                </a:endParaRPr>
              </a:p>
            </p:txBody>
          </p:sp>
          <p:sp>
            <p:nvSpPr>
              <p:cNvPr id="212" name="Google Shape;212;p34"/>
              <p:cNvSpPr/>
              <p:nvPr/>
            </p:nvSpPr>
            <p:spPr>
              <a:xfrm>
                <a:off x="4378129" y="4254500"/>
                <a:ext cx="104775" cy="104775"/>
              </a:xfrm>
              <a:prstGeom prst="star5">
                <a:avLst>
                  <a:gd fmla="val 20229" name="adj"/>
                  <a:gd fmla="val 105146" name="hf"/>
                  <a:gd fmla="val 110557" name="vf"/>
                </a:avLst>
              </a:pr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Instrument Sans"/>
                  <a:ea typeface="Instrument Sans"/>
                  <a:cs typeface="Instrument Sans"/>
                  <a:sym typeface="Instrument Sans"/>
                </a:endParaRPr>
              </a:p>
            </p:txBody>
          </p:sp>
          <p:sp>
            <p:nvSpPr>
              <p:cNvPr id="213" name="Google Shape;213;p34"/>
              <p:cNvSpPr/>
              <p:nvPr/>
            </p:nvSpPr>
            <p:spPr>
              <a:xfrm>
                <a:off x="4508500" y="4254500"/>
                <a:ext cx="104775" cy="104775"/>
              </a:xfrm>
              <a:prstGeom prst="star5">
                <a:avLst>
                  <a:gd fmla="val 20229" name="adj"/>
                  <a:gd fmla="val 105146" name="hf"/>
                  <a:gd fmla="val 110557" name="vf"/>
                </a:avLst>
              </a:pr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Instrument Sans"/>
                  <a:ea typeface="Instrument Sans"/>
                  <a:cs typeface="Instrument Sans"/>
                  <a:sym typeface="Instrument Sans"/>
                </a:endParaRPr>
              </a:p>
            </p:txBody>
          </p:sp>
        </p:grpSp>
        <p:sp>
          <p:nvSpPr>
            <p:cNvPr id="214" name="Google Shape;214;p34"/>
            <p:cNvSpPr txBox="1"/>
            <p:nvPr/>
          </p:nvSpPr>
          <p:spPr>
            <a:xfrm>
              <a:off x="3877719" y="3074719"/>
              <a:ext cx="2480309" cy="79034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spAutoFit/>
            </a:bodyPr>
            <a:lstStyle/>
            <a:p>
              <a:pPr indent="0" lvl="0" marL="0" marR="0" rtl="0" algn="l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chemeClr val="lt2"/>
                  </a:solidFill>
                  <a:latin typeface="Instrument Sans"/>
                  <a:ea typeface="Instrument Sans"/>
                  <a:cs typeface="Instrument Sans"/>
                  <a:sym typeface="Instrument Sans"/>
                </a:rPr>
                <a:t>Lorem ipsum dolor sit amet, consectetuer adipiscing elit. Aenean commodo ligula eget</a:t>
              </a:r>
              <a:endParaRPr sz="900">
                <a:solidFill>
                  <a:schemeClr val="lt2"/>
                </a:solidFill>
                <a:latin typeface="Instrument Sans"/>
                <a:ea typeface="Instrument Sans"/>
                <a:cs typeface="Instrument Sans"/>
                <a:sym typeface="Instrument Sans"/>
              </a:endParaRPr>
            </a:p>
          </p:txBody>
        </p:sp>
        <p:sp>
          <p:nvSpPr>
            <p:cNvPr id="215" name="Google Shape;215;p34"/>
            <p:cNvSpPr txBox="1"/>
            <p:nvPr/>
          </p:nvSpPr>
          <p:spPr>
            <a:xfrm>
              <a:off x="4403712" y="4309687"/>
              <a:ext cx="1263300" cy="543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" sz="1100">
                  <a:solidFill>
                    <a:schemeClr val="lt2"/>
                  </a:solidFill>
                  <a:latin typeface="Playfair Display"/>
                  <a:ea typeface="Playfair Display"/>
                  <a:cs typeface="Playfair Display"/>
                  <a:sym typeface="Playfair Display"/>
                </a:rPr>
                <a:t>Nathaniel T. Holbrook</a:t>
              </a:r>
              <a:endParaRPr i="1" sz="1100">
                <a:solidFill>
                  <a:schemeClr val="lt2"/>
                </a:solidFill>
                <a:latin typeface="Playfair Display"/>
                <a:ea typeface="Playfair Display"/>
                <a:cs typeface="Playfair Display"/>
                <a:sym typeface="Playfair Display"/>
              </a:endParaRPr>
            </a:p>
          </p:txBody>
        </p:sp>
        <p:cxnSp>
          <p:nvCxnSpPr>
            <p:cNvPr id="216" name="Google Shape;216;p34"/>
            <p:cNvCxnSpPr/>
            <p:nvPr/>
          </p:nvCxnSpPr>
          <p:spPr>
            <a:xfrm>
              <a:off x="3943351" y="4087370"/>
              <a:ext cx="2362289" cy="0"/>
            </a:xfrm>
            <a:prstGeom prst="straightConnector1">
              <a:avLst/>
            </a:prstGeom>
            <a:noFill/>
            <a:ln cap="flat" cmpd="sng" w="9525">
              <a:solidFill>
                <a:schemeClr val="lt2">
                  <a:alpha val="12941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pic>
        <p:nvPicPr>
          <p:cNvPr id="217" name="Google Shape;217;p34"/>
          <p:cNvPicPr preferRelativeResize="0"/>
          <p:nvPr/>
        </p:nvPicPr>
        <p:blipFill rotWithShape="1">
          <a:blip r:embed="rId3">
            <a:alphaModFix/>
          </a:blip>
          <a:srcRect b="6631" l="0" r="0" t="6631"/>
          <a:stretch/>
        </p:blipFill>
        <p:spPr>
          <a:xfrm>
            <a:off x="5183641" y="2947691"/>
            <a:ext cx="3446009" cy="1681460"/>
          </a:xfrm>
          <a:custGeom>
            <a:rect b="b" l="l" r="r" t="t"/>
            <a:pathLst>
              <a:path extrusionOk="0" h="2241947" w="4594679">
                <a:moveTo>
                  <a:pt x="76495" y="0"/>
                </a:moveTo>
                <a:lnTo>
                  <a:pt x="4518184" y="0"/>
                </a:lnTo>
                <a:cubicBezTo>
                  <a:pt x="4560431" y="0"/>
                  <a:pt x="4594679" y="34248"/>
                  <a:pt x="4594679" y="76495"/>
                </a:cubicBezTo>
                <a:lnTo>
                  <a:pt x="4594679" y="2165452"/>
                </a:lnTo>
                <a:cubicBezTo>
                  <a:pt x="4594679" y="2207699"/>
                  <a:pt x="4560431" y="2241947"/>
                  <a:pt x="4518184" y="2241947"/>
                </a:cubicBezTo>
                <a:lnTo>
                  <a:pt x="76495" y="2241947"/>
                </a:lnTo>
                <a:cubicBezTo>
                  <a:pt x="34248" y="2241947"/>
                  <a:pt x="0" y="2207699"/>
                  <a:pt x="0" y="2165452"/>
                </a:cubicBezTo>
                <a:lnTo>
                  <a:pt x="0" y="76495"/>
                </a:lnTo>
                <a:cubicBezTo>
                  <a:pt x="0" y="34248"/>
                  <a:pt x="34248" y="0"/>
                  <a:pt x="76495" y="0"/>
                </a:cubicBezTo>
                <a:close/>
              </a:path>
            </a:pathLst>
          </a:custGeom>
          <a:noFill/>
          <a:ln>
            <a:noFill/>
          </a:ln>
        </p:spPr>
      </p:pic>
      <p:pic>
        <p:nvPicPr>
          <p:cNvPr id="218" name="Google Shape;218;p34"/>
          <p:cNvPicPr preferRelativeResize="0"/>
          <p:nvPr/>
        </p:nvPicPr>
        <p:blipFill rotWithShape="1">
          <a:blip r:embed="rId3">
            <a:alphaModFix/>
          </a:blip>
          <a:srcRect b="0" l="21875" r="21874" t="0"/>
          <a:stretch/>
        </p:blipFill>
        <p:spPr>
          <a:xfrm>
            <a:off x="2788727" y="2753284"/>
            <a:ext cx="310231" cy="310231"/>
          </a:xfrm>
          <a:custGeom>
            <a:rect b="b" l="l" r="r" t="t"/>
            <a:pathLst>
              <a:path extrusionOk="0" h="413642" w="413642">
                <a:moveTo>
                  <a:pt x="206821" y="0"/>
                </a:moveTo>
                <a:cubicBezTo>
                  <a:pt x="321045" y="0"/>
                  <a:pt x="413642" y="92597"/>
                  <a:pt x="413642" y="206821"/>
                </a:cubicBezTo>
                <a:cubicBezTo>
                  <a:pt x="413642" y="321045"/>
                  <a:pt x="321045" y="413642"/>
                  <a:pt x="206821" y="413642"/>
                </a:cubicBezTo>
                <a:cubicBezTo>
                  <a:pt x="92597" y="413642"/>
                  <a:pt x="0" y="321045"/>
                  <a:pt x="0" y="206821"/>
                </a:cubicBezTo>
                <a:cubicBezTo>
                  <a:pt x="0" y="92597"/>
                  <a:pt x="92597" y="0"/>
                  <a:pt x="206821" y="0"/>
                </a:cubicBezTo>
                <a:close/>
              </a:path>
            </a:pathLst>
          </a:cu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3" name="Google Shape;223;p35"/>
          <p:cNvGrpSpPr/>
          <p:nvPr/>
        </p:nvGrpSpPr>
        <p:grpSpPr>
          <a:xfrm>
            <a:off x="514350" y="514350"/>
            <a:ext cx="4117658" cy="1259156"/>
            <a:chOff x="685800" y="1191494"/>
            <a:chExt cx="5490210" cy="1678874"/>
          </a:xfrm>
        </p:grpSpPr>
        <p:sp>
          <p:nvSpPr>
            <p:cNvPr id="224" name="Google Shape;224;p35"/>
            <p:cNvSpPr txBox="1"/>
            <p:nvPr/>
          </p:nvSpPr>
          <p:spPr>
            <a:xfrm>
              <a:off x="685800" y="1191494"/>
              <a:ext cx="4747073" cy="92333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4100">
                  <a:solidFill>
                    <a:schemeClr val="dk1"/>
                  </a:solidFill>
                  <a:latin typeface="Instrument Sans"/>
                  <a:ea typeface="Instrument Sans"/>
                  <a:cs typeface="Instrument Sans"/>
                  <a:sym typeface="Instrument Sans"/>
                </a:rPr>
                <a:t>Wedding</a:t>
              </a:r>
              <a:endParaRPr sz="4100">
                <a:solidFill>
                  <a:srgbClr val="0C0C0C"/>
                </a:solidFill>
                <a:latin typeface="Instrument Sans"/>
                <a:ea typeface="Instrument Sans"/>
                <a:cs typeface="Instrument Sans"/>
                <a:sym typeface="Instrument Sans"/>
              </a:endParaRPr>
            </a:p>
          </p:txBody>
        </p:sp>
        <p:sp>
          <p:nvSpPr>
            <p:cNvPr id="225" name="Google Shape;225;p35"/>
            <p:cNvSpPr txBox="1"/>
            <p:nvPr/>
          </p:nvSpPr>
          <p:spPr>
            <a:xfrm>
              <a:off x="1581331" y="1947038"/>
              <a:ext cx="4594679" cy="92333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" sz="4100">
                  <a:solidFill>
                    <a:srgbClr val="0C0C0C"/>
                  </a:solidFill>
                  <a:latin typeface="Playfair Display"/>
                  <a:ea typeface="Playfair Display"/>
                  <a:cs typeface="Playfair Display"/>
                  <a:sym typeface="Playfair Display"/>
                </a:rPr>
                <a:t>Photography</a:t>
              </a:r>
              <a:endParaRPr i="1" sz="4100">
                <a:solidFill>
                  <a:srgbClr val="0C0C0C"/>
                </a:solidFill>
                <a:latin typeface="Playfair Display"/>
                <a:ea typeface="Playfair Display"/>
                <a:cs typeface="Playfair Display"/>
                <a:sym typeface="Playfair Display"/>
              </a:endParaRPr>
            </a:p>
          </p:txBody>
        </p:sp>
      </p:grpSp>
      <p:sp>
        <p:nvSpPr>
          <p:cNvPr id="226" name="Google Shape;226;p35"/>
          <p:cNvSpPr txBox="1"/>
          <p:nvPr/>
        </p:nvSpPr>
        <p:spPr>
          <a:xfrm>
            <a:off x="5500690" y="847549"/>
            <a:ext cx="3128960" cy="59275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3F3F3F"/>
                </a:solidFill>
                <a:latin typeface="Instrument Sans"/>
                <a:ea typeface="Instrument Sans"/>
                <a:cs typeface="Instrument Sans"/>
                <a:sym typeface="Instrument Sans"/>
              </a:rPr>
              <a:t>Lorem ipsum dolor sit amet, consectetuer adipiscing elit. Aenean commodo ligula eget dolor. Aenean massa. Cum sociis natoque penatibus et magnis dis parturient</a:t>
            </a:r>
            <a:endParaRPr sz="1100"/>
          </a:p>
        </p:txBody>
      </p:sp>
      <p:sp>
        <p:nvSpPr>
          <p:cNvPr id="227" name="Google Shape;227;p35"/>
          <p:cNvSpPr/>
          <p:nvPr/>
        </p:nvSpPr>
        <p:spPr>
          <a:xfrm>
            <a:off x="1" y="3424171"/>
            <a:ext cx="9144000" cy="1719329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39700" rotWithShape="0" algn="t" dir="5400000" dist="38100">
              <a:srgbClr val="BFBFBF">
                <a:alpha val="11764"/>
              </a:srgbClr>
            </a:outerShdw>
          </a:effectLst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Instrument Sans"/>
              <a:ea typeface="Instrument Sans"/>
              <a:cs typeface="Instrument Sans"/>
              <a:sym typeface="Instrument Sans"/>
            </a:endParaRPr>
          </a:p>
        </p:txBody>
      </p:sp>
      <p:sp>
        <p:nvSpPr>
          <p:cNvPr id="228" name="Google Shape;228;p35"/>
          <p:cNvSpPr txBox="1"/>
          <p:nvPr/>
        </p:nvSpPr>
        <p:spPr>
          <a:xfrm>
            <a:off x="7779544" y="2178065"/>
            <a:ext cx="850106" cy="69249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4100">
                <a:solidFill>
                  <a:srgbClr val="0C0C0C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01.</a:t>
            </a:r>
            <a:endParaRPr i="1" sz="4100">
              <a:solidFill>
                <a:srgbClr val="0C0C0C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pic>
        <p:nvPicPr>
          <p:cNvPr id="229" name="Google Shape;229;p35"/>
          <p:cNvPicPr preferRelativeResize="0"/>
          <p:nvPr/>
        </p:nvPicPr>
        <p:blipFill rotWithShape="1">
          <a:blip r:embed="rId3">
            <a:alphaModFix/>
          </a:blip>
          <a:srcRect b="0" l="7571" r="7570" t="0"/>
          <a:stretch/>
        </p:blipFill>
        <p:spPr>
          <a:xfrm>
            <a:off x="514351" y="2340164"/>
            <a:ext cx="3453594" cy="2288986"/>
          </a:xfrm>
          <a:prstGeom prst="roundRect">
            <a:avLst>
              <a:gd fmla="val 3185" name="adj"/>
            </a:avLst>
          </a:prstGeom>
          <a:noFill/>
          <a:ln>
            <a:noFill/>
          </a:ln>
        </p:spPr>
      </p:pic>
      <p:pic>
        <p:nvPicPr>
          <p:cNvPr id="230" name="Google Shape;230;p35"/>
          <p:cNvPicPr preferRelativeResize="0"/>
          <p:nvPr/>
        </p:nvPicPr>
        <p:blipFill rotWithShape="1">
          <a:blip r:embed="rId3">
            <a:alphaModFix/>
          </a:blip>
          <a:srcRect b="0" l="7571" r="7570" t="0"/>
          <a:stretch/>
        </p:blipFill>
        <p:spPr>
          <a:xfrm>
            <a:off x="4247369" y="2340164"/>
            <a:ext cx="3453594" cy="2288986"/>
          </a:xfrm>
          <a:prstGeom prst="roundRect">
            <a:avLst>
              <a:gd fmla="val 3185" name="adj"/>
            </a:avLst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" name="Google Shape;235;p36"/>
          <p:cNvPicPr preferRelativeResize="0"/>
          <p:nvPr/>
        </p:nvPicPr>
        <p:blipFill rotWithShape="1">
          <a:blip r:embed="rId3">
            <a:alphaModFix/>
          </a:blip>
          <a:srcRect b="0" l="39852" r="39852" t="0"/>
          <a:stretch/>
        </p:blipFill>
        <p:spPr>
          <a:xfrm>
            <a:off x="5542814" y="514350"/>
            <a:ext cx="1484145" cy="4114800"/>
          </a:xfrm>
          <a:custGeom>
            <a:rect b="b" l="l" r="r" t="t"/>
            <a:pathLst>
              <a:path extrusionOk="0" h="5486400" w="1978860">
                <a:moveTo>
                  <a:pt x="105790" y="0"/>
                </a:moveTo>
                <a:lnTo>
                  <a:pt x="1873070" y="0"/>
                </a:lnTo>
                <a:cubicBezTo>
                  <a:pt x="1931496" y="0"/>
                  <a:pt x="1978860" y="47364"/>
                  <a:pt x="1978860" y="105790"/>
                </a:cubicBezTo>
                <a:lnTo>
                  <a:pt x="1978860" y="5380610"/>
                </a:lnTo>
                <a:cubicBezTo>
                  <a:pt x="1978860" y="5439036"/>
                  <a:pt x="1931496" y="5486400"/>
                  <a:pt x="1873070" y="5486400"/>
                </a:cubicBezTo>
                <a:lnTo>
                  <a:pt x="105790" y="5486400"/>
                </a:lnTo>
                <a:cubicBezTo>
                  <a:pt x="47364" y="5486400"/>
                  <a:pt x="0" y="5439036"/>
                  <a:pt x="0" y="5380610"/>
                </a:cubicBezTo>
                <a:lnTo>
                  <a:pt x="0" y="105790"/>
                </a:lnTo>
                <a:cubicBezTo>
                  <a:pt x="0" y="47364"/>
                  <a:pt x="47364" y="0"/>
                  <a:pt x="105790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236" name="Google Shape;236;p36"/>
          <p:cNvSpPr/>
          <p:nvPr/>
        </p:nvSpPr>
        <p:spPr>
          <a:xfrm>
            <a:off x="5542814" y="514350"/>
            <a:ext cx="1484145" cy="4114800"/>
          </a:xfrm>
          <a:prstGeom prst="roundRect">
            <a:avLst>
              <a:gd fmla="val 5346" name="adj"/>
            </a:avLst>
          </a:prstGeom>
          <a:gradFill>
            <a:gsLst>
              <a:gs pos="0">
                <a:srgbClr val="171E0C">
                  <a:alpha val="84705"/>
                </a:srgbClr>
              </a:gs>
              <a:gs pos="100000">
                <a:srgbClr val="171E0C">
                  <a:alpha val="23921"/>
                </a:srgbClr>
              </a:gs>
            </a:gsLst>
            <a:lin ang="18900000" scaled="0"/>
          </a:gra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Instrument Sans"/>
              <a:ea typeface="Instrument Sans"/>
              <a:cs typeface="Instrument Sans"/>
              <a:sym typeface="Instrument Sans"/>
            </a:endParaRPr>
          </a:p>
        </p:txBody>
      </p:sp>
      <p:sp>
        <p:nvSpPr>
          <p:cNvPr id="237" name="Google Shape;237;p36"/>
          <p:cNvSpPr txBox="1"/>
          <p:nvPr/>
        </p:nvSpPr>
        <p:spPr>
          <a:xfrm>
            <a:off x="514350" y="1465406"/>
            <a:ext cx="1019413" cy="69249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4100">
                <a:solidFill>
                  <a:schemeClr val="accent1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02.</a:t>
            </a:r>
            <a:endParaRPr i="1" sz="4100">
              <a:solidFill>
                <a:schemeClr val="accent1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grpSp>
        <p:nvGrpSpPr>
          <p:cNvPr id="238" name="Google Shape;238;p36"/>
          <p:cNvGrpSpPr/>
          <p:nvPr/>
        </p:nvGrpSpPr>
        <p:grpSpPr>
          <a:xfrm rot="-5400000">
            <a:off x="5019013" y="2664727"/>
            <a:ext cx="2531746" cy="903354"/>
            <a:chOff x="944881" y="1527398"/>
            <a:chExt cx="3375662" cy="1204472"/>
          </a:xfrm>
        </p:grpSpPr>
        <p:sp>
          <p:nvSpPr>
            <p:cNvPr id="239" name="Google Shape;239;p36"/>
            <p:cNvSpPr txBox="1"/>
            <p:nvPr/>
          </p:nvSpPr>
          <p:spPr>
            <a:xfrm>
              <a:off x="944881" y="1527398"/>
              <a:ext cx="2705102" cy="64633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700">
                  <a:solidFill>
                    <a:schemeClr val="lt1"/>
                  </a:solidFill>
                  <a:latin typeface="Instrument Sans"/>
                  <a:ea typeface="Instrument Sans"/>
                  <a:cs typeface="Instrument Sans"/>
                  <a:sym typeface="Instrument Sans"/>
                </a:rPr>
                <a:t>Wedding</a:t>
              </a:r>
              <a:endParaRPr sz="2700">
                <a:solidFill>
                  <a:schemeClr val="lt1"/>
                </a:solidFill>
                <a:latin typeface="Instrument Sans"/>
                <a:ea typeface="Instrument Sans"/>
                <a:cs typeface="Instrument Sans"/>
                <a:sym typeface="Instrument Sans"/>
              </a:endParaRPr>
            </a:p>
          </p:txBody>
        </p:sp>
        <p:sp>
          <p:nvSpPr>
            <p:cNvPr id="240" name="Google Shape;240;p36"/>
            <p:cNvSpPr txBox="1"/>
            <p:nvPr/>
          </p:nvSpPr>
          <p:spPr>
            <a:xfrm>
              <a:off x="2023292" y="2085539"/>
              <a:ext cx="2297251" cy="64633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" sz="2700">
                  <a:solidFill>
                    <a:schemeClr val="lt1"/>
                  </a:solidFill>
                  <a:latin typeface="Playfair Display"/>
                  <a:ea typeface="Playfair Display"/>
                  <a:cs typeface="Playfair Display"/>
                  <a:sym typeface="Playfair Display"/>
                </a:rPr>
                <a:t>Portfolios</a:t>
              </a:r>
              <a:endParaRPr i="1" sz="27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endParaRPr>
            </a:p>
          </p:txBody>
        </p:sp>
      </p:grpSp>
      <p:grpSp>
        <p:nvGrpSpPr>
          <p:cNvPr id="241" name="Google Shape;241;p36"/>
          <p:cNvGrpSpPr/>
          <p:nvPr/>
        </p:nvGrpSpPr>
        <p:grpSpPr>
          <a:xfrm>
            <a:off x="520770" y="3608793"/>
            <a:ext cx="1698120" cy="1020357"/>
            <a:chOff x="694360" y="4811724"/>
            <a:chExt cx="2264160" cy="1360476"/>
          </a:xfrm>
        </p:grpSpPr>
        <p:sp>
          <p:nvSpPr>
            <p:cNvPr id="242" name="Google Shape;242;p36"/>
            <p:cNvSpPr txBox="1"/>
            <p:nvPr/>
          </p:nvSpPr>
          <p:spPr>
            <a:xfrm>
              <a:off x="694360" y="5381855"/>
              <a:ext cx="2264160" cy="79034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spAutoFit/>
            </a:bodyPr>
            <a:lstStyle/>
            <a:p>
              <a:pPr indent="0" lvl="0" marL="0" marR="0" rtl="0" algn="l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rgbClr val="3F3F3F"/>
                  </a:solidFill>
                  <a:latin typeface="Instrument Sans"/>
                  <a:ea typeface="Instrument Sans"/>
                  <a:cs typeface="Instrument Sans"/>
                  <a:sym typeface="Instrument Sans"/>
                </a:rPr>
                <a:t>Lorem ipsum dolor sit amet, consectetuer adipiscing elit. Aenean commodo ligula eget</a:t>
              </a:r>
              <a:endParaRPr sz="900">
                <a:solidFill>
                  <a:srgbClr val="3F3F3F"/>
                </a:solidFill>
                <a:latin typeface="Instrument Sans"/>
                <a:ea typeface="Instrument Sans"/>
                <a:cs typeface="Instrument Sans"/>
                <a:sym typeface="Instrument Sans"/>
              </a:endParaRPr>
            </a:p>
          </p:txBody>
        </p:sp>
        <p:sp>
          <p:nvSpPr>
            <p:cNvPr id="243" name="Google Shape;243;p36"/>
            <p:cNvSpPr txBox="1"/>
            <p:nvPr/>
          </p:nvSpPr>
          <p:spPr>
            <a:xfrm>
              <a:off x="698789" y="4811724"/>
              <a:ext cx="2259729" cy="36933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" sz="1400">
                  <a:solidFill>
                    <a:srgbClr val="0C0C0C"/>
                  </a:solidFill>
                  <a:latin typeface="Playfair Display"/>
                  <a:ea typeface="Playfair Display"/>
                  <a:cs typeface="Playfair Display"/>
                  <a:sym typeface="Playfair Display"/>
                </a:rPr>
                <a:t>Wedding Moments</a:t>
              </a:r>
              <a:endParaRPr i="1" sz="1400">
                <a:solidFill>
                  <a:srgbClr val="0C0C0C"/>
                </a:solidFill>
                <a:latin typeface="Playfair Display"/>
                <a:ea typeface="Playfair Display"/>
                <a:cs typeface="Playfair Display"/>
                <a:sym typeface="Playfair Display"/>
              </a:endParaRPr>
            </a:p>
          </p:txBody>
        </p:sp>
      </p:grpSp>
      <p:pic>
        <p:nvPicPr>
          <p:cNvPr id="244" name="Google Shape;244;p36"/>
          <p:cNvPicPr preferRelativeResize="0"/>
          <p:nvPr/>
        </p:nvPicPr>
        <p:blipFill rotWithShape="1">
          <a:blip r:embed="rId3">
            <a:alphaModFix/>
          </a:blip>
          <a:srcRect b="0" l="39852" r="39852" t="0"/>
          <a:stretch/>
        </p:blipFill>
        <p:spPr>
          <a:xfrm>
            <a:off x="2337435" y="514350"/>
            <a:ext cx="1484145" cy="4114800"/>
          </a:xfrm>
          <a:custGeom>
            <a:rect b="b" l="l" r="r" t="t"/>
            <a:pathLst>
              <a:path extrusionOk="0" h="5486400" w="1978860">
                <a:moveTo>
                  <a:pt x="105790" y="0"/>
                </a:moveTo>
                <a:lnTo>
                  <a:pt x="1873070" y="0"/>
                </a:lnTo>
                <a:cubicBezTo>
                  <a:pt x="1931496" y="0"/>
                  <a:pt x="1978860" y="47364"/>
                  <a:pt x="1978860" y="105790"/>
                </a:cubicBezTo>
                <a:lnTo>
                  <a:pt x="1978860" y="5380610"/>
                </a:lnTo>
                <a:cubicBezTo>
                  <a:pt x="1978860" y="5439036"/>
                  <a:pt x="1931496" y="5486400"/>
                  <a:pt x="1873070" y="5486400"/>
                </a:cubicBezTo>
                <a:lnTo>
                  <a:pt x="105790" y="5486400"/>
                </a:lnTo>
                <a:cubicBezTo>
                  <a:pt x="47364" y="5486400"/>
                  <a:pt x="0" y="5439036"/>
                  <a:pt x="0" y="5380610"/>
                </a:cubicBezTo>
                <a:lnTo>
                  <a:pt x="0" y="105790"/>
                </a:lnTo>
                <a:cubicBezTo>
                  <a:pt x="0" y="47364"/>
                  <a:pt x="47364" y="0"/>
                  <a:pt x="105790" y="0"/>
                </a:cubicBezTo>
                <a:close/>
              </a:path>
            </a:pathLst>
          </a:custGeom>
          <a:noFill/>
          <a:ln>
            <a:noFill/>
          </a:ln>
        </p:spPr>
      </p:pic>
      <p:pic>
        <p:nvPicPr>
          <p:cNvPr id="245" name="Google Shape;245;p36"/>
          <p:cNvPicPr preferRelativeResize="0"/>
          <p:nvPr/>
        </p:nvPicPr>
        <p:blipFill rotWithShape="1">
          <a:blip r:embed="rId3">
            <a:alphaModFix/>
          </a:blip>
          <a:srcRect b="0" l="39852" r="39852" t="0"/>
          <a:stretch/>
        </p:blipFill>
        <p:spPr>
          <a:xfrm>
            <a:off x="3940125" y="514350"/>
            <a:ext cx="1484145" cy="4114800"/>
          </a:xfrm>
          <a:custGeom>
            <a:rect b="b" l="l" r="r" t="t"/>
            <a:pathLst>
              <a:path extrusionOk="0" h="5486400" w="1978860">
                <a:moveTo>
                  <a:pt x="105790" y="0"/>
                </a:moveTo>
                <a:lnTo>
                  <a:pt x="1873070" y="0"/>
                </a:lnTo>
                <a:cubicBezTo>
                  <a:pt x="1931496" y="0"/>
                  <a:pt x="1978860" y="47364"/>
                  <a:pt x="1978860" y="105790"/>
                </a:cubicBezTo>
                <a:lnTo>
                  <a:pt x="1978860" y="5380610"/>
                </a:lnTo>
                <a:cubicBezTo>
                  <a:pt x="1978860" y="5439036"/>
                  <a:pt x="1931496" y="5486400"/>
                  <a:pt x="1873070" y="5486400"/>
                </a:cubicBezTo>
                <a:lnTo>
                  <a:pt x="105790" y="5486400"/>
                </a:lnTo>
                <a:cubicBezTo>
                  <a:pt x="47364" y="5486400"/>
                  <a:pt x="0" y="5439036"/>
                  <a:pt x="0" y="5380610"/>
                </a:cubicBezTo>
                <a:lnTo>
                  <a:pt x="0" y="105790"/>
                </a:lnTo>
                <a:cubicBezTo>
                  <a:pt x="0" y="47364"/>
                  <a:pt x="47364" y="0"/>
                  <a:pt x="105790" y="0"/>
                </a:cubicBezTo>
                <a:close/>
              </a:path>
            </a:pathLst>
          </a:custGeom>
          <a:noFill/>
          <a:ln>
            <a:noFill/>
          </a:ln>
        </p:spPr>
      </p:pic>
      <p:pic>
        <p:nvPicPr>
          <p:cNvPr id="246" name="Google Shape;246;p36"/>
          <p:cNvPicPr preferRelativeResize="0"/>
          <p:nvPr/>
        </p:nvPicPr>
        <p:blipFill rotWithShape="1">
          <a:blip r:embed="rId3">
            <a:alphaModFix/>
          </a:blip>
          <a:srcRect b="0" l="39852" r="39852" t="0"/>
          <a:stretch/>
        </p:blipFill>
        <p:spPr>
          <a:xfrm>
            <a:off x="7145505" y="514350"/>
            <a:ext cx="1484145" cy="4114800"/>
          </a:xfrm>
          <a:custGeom>
            <a:rect b="b" l="l" r="r" t="t"/>
            <a:pathLst>
              <a:path extrusionOk="0" h="5486400" w="1978860">
                <a:moveTo>
                  <a:pt x="105790" y="0"/>
                </a:moveTo>
                <a:lnTo>
                  <a:pt x="1873070" y="0"/>
                </a:lnTo>
                <a:cubicBezTo>
                  <a:pt x="1931496" y="0"/>
                  <a:pt x="1978860" y="47364"/>
                  <a:pt x="1978860" y="105790"/>
                </a:cubicBezTo>
                <a:lnTo>
                  <a:pt x="1978860" y="5380610"/>
                </a:lnTo>
                <a:cubicBezTo>
                  <a:pt x="1978860" y="5439036"/>
                  <a:pt x="1931496" y="5486400"/>
                  <a:pt x="1873070" y="5486400"/>
                </a:cubicBezTo>
                <a:lnTo>
                  <a:pt x="105790" y="5486400"/>
                </a:lnTo>
                <a:cubicBezTo>
                  <a:pt x="47364" y="5486400"/>
                  <a:pt x="0" y="5439036"/>
                  <a:pt x="0" y="5380610"/>
                </a:cubicBezTo>
                <a:lnTo>
                  <a:pt x="0" y="105790"/>
                </a:lnTo>
                <a:cubicBezTo>
                  <a:pt x="0" y="47364"/>
                  <a:pt x="47364" y="0"/>
                  <a:pt x="105790" y="0"/>
                </a:cubicBezTo>
                <a:close/>
              </a:path>
            </a:pathLst>
          </a:cu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37"/>
          <p:cNvSpPr/>
          <p:nvPr/>
        </p:nvSpPr>
        <p:spPr>
          <a:xfrm>
            <a:off x="4007644" y="1"/>
            <a:ext cx="5136356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Instrument Sans"/>
              <a:ea typeface="Instrument Sans"/>
              <a:cs typeface="Instrument Sans"/>
              <a:sym typeface="Instrument Sans"/>
            </a:endParaRPr>
          </a:p>
        </p:txBody>
      </p:sp>
      <p:sp>
        <p:nvSpPr>
          <p:cNvPr id="252" name="Google Shape;252;p37"/>
          <p:cNvSpPr/>
          <p:nvPr/>
        </p:nvSpPr>
        <p:spPr>
          <a:xfrm>
            <a:off x="6179344" y="514350"/>
            <a:ext cx="2450306" cy="3006910"/>
          </a:xfrm>
          <a:prstGeom prst="round2SameRect">
            <a:avLst>
              <a:gd fmla="val 50000" name="adj1"/>
              <a:gd fmla="val 0" name="adj2"/>
            </a:avLst>
          </a:prstGeom>
          <a:noFill/>
          <a:ln cap="flat" cmpd="sng" w="12700">
            <a:solidFill>
              <a:schemeClr val="accen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Instrument Sans"/>
              <a:ea typeface="Instrument Sans"/>
              <a:cs typeface="Instrument Sans"/>
              <a:sym typeface="Instrument Sans"/>
            </a:endParaRPr>
          </a:p>
        </p:txBody>
      </p:sp>
      <p:grpSp>
        <p:nvGrpSpPr>
          <p:cNvPr id="253" name="Google Shape;253;p37"/>
          <p:cNvGrpSpPr/>
          <p:nvPr/>
        </p:nvGrpSpPr>
        <p:grpSpPr>
          <a:xfrm rot="-5400000">
            <a:off x="2718958" y="1751187"/>
            <a:ext cx="4404334" cy="1259153"/>
            <a:chOff x="-688301" y="1191502"/>
            <a:chExt cx="5872446" cy="1678871"/>
          </a:xfrm>
        </p:grpSpPr>
        <p:sp>
          <p:nvSpPr>
            <p:cNvPr id="254" name="Google Shape;254;p37"/>
            <p:cNvSpPr txBox="1"/>
            <p:nvPr/>
          </p:nvSpPr>
          <p:spPr>
            <a:xfrm>
              <a:off x="-688301" y="1191502"/>
              <a:ext cx="4815165" cy="92333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4100">
                  <a:solidFill>
                    <a:schemeClr val="lt2"/>
                  </a:solidFill>
                  <a:latin typeface="Instrument Sans"/>
                  <a:ea typeface="Instrument Sans"/>
                  <a:cs typeface="Instrument Sans"/>
                  <a:sym typeface="Instrument Sans"/>
                </a:rPr>
                <a:t>Prewedding</a:t>
              </a:r>
              <a:endParaRPr sz="4100">
                <a:solidFill>
                  <a:schemeClr val="lt2"/>
                </a:solidFill>
                <a:latin typeface="Instrument Sans"/>
                <a:ea typeface="Instrument Sans"/>
                <a:cs typeface="Instrument Sans"/>
                <a:sym typeface="Instrument Sans"/>
              </a:endParaRPr>
            </a:p>
          </p:txBody>
        </p:sp>
        <p:sp>
          <p:nvSpPr>
            <p:cNvPr id="255" name="Google Shape;255;p37"/>
            <p:cNvSpPr txBox="1"/>
            <p:nvPr/>
          </p:nvSpPr>
          <p:spPr>
            <a:xfrm>
              <a:off x="488321" y="1947043"/>
              <a:ext cx="4695824" cy="92333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" sz="4100">
                  <a:solidFill>
                    <a:schemeClr val="lt2"/>
                  </a:solidFill>
                  <a:latin typeface="Playfair Display"/>
                  <a:ea typeface="Playfair Display"/>
                  <a:cs typeface="Playfair Display"/>
                  <a:sym typeface="Playfair Display"/>
                </a:rPr>
                <a:t>Bride Moment</a:t>
              </a:r>
              <a:endParaRPr i="1" sz="4100">
                <a:solidFill>
                  <a:schemeClr val="lt2"/>
                </a:solidFill>
                <a:latin typeface="Playfair Display"/>
                <a:ea typeface="Playfair Display"/>
                <a:cs typeface="Playfair Display"/>
                <a:sym typeface="Playfair Display"/>
              </a:endParaRPr>
            </a:p>
          </p:txBody>
        </p:sp>
      </p:grpSp>
      <p:sp>
        <p:nvSpPr>
          <p:cNvPr id="256" name="Google Shape;256;p37"/>
          <p:cNvSpPr txBox="1"/>
          <p:nvPr/>
        </p:nvSpPr>
        <p:spPr>
          <a:xfrm>
            <a:off x="6229358" y="3953224"/>
            <a:ext cx="2450306" cy="59275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lt2"/>
                </a:solidFill>
                <a:latin typeface="Instrument Sans"/>
                <a:ea typeface="Instrument Sans"/>
                <a:cs typeface="Instrument Sans"/>
                <a:sym typeface="Instrument Sans"/>
              </a:rPr>
              <a:t>Lorem ipsum dolor sit amet, consectetuer adipiscing elit. Aenean commodo ligula eget dolor. Aenean massa. Cum sociis natoque</a:t>
            </a:r>
            <a:endParaRPr sz="900">
              <a:solidFill>
                <a:schemeClr val="lt2"/>
              </a:solidFill>
              <a:latin typeface="Instrument Sans"/>
              <a:ea typeface="Instrument Sans"/>
              <a:cs typeface="Instrument Sans"/>
              <a:sym typeface="Instrument Sans"/>
            </a:endParaRPr>
          </a:p>
        </p:txBody>
      </p:sp>
      <p:pic>
        <p:nvPicPr>
          <p:cNvPr id="257" name="Google Shape;257;p37"/>
          <p:cNvPicPr preferRelativeResize="0"/>
          <p:nvPr/>
        </p:nvPicPr>
        <p:blipFill rotWithShape="1">
          <a:blip r:embed="rId3">
            <a:alphaModFix/>
          </a:blip>
          <a:srcRect b="0" l="29932" r="29932" t="0"/>
          <a:stretch/>
        </p:blipFill>
        <p:spPr>
          <a:xfrm>
            <a:off x="514351" y="514351"/>
            <a:ext cx="2936081" cy="4114800"/>
          </a:xfrm>
          <a:custGeom>
            <a:rect b="b" l="l" r="r" t="t"/>
            <a:pathLst>
              <a:path extrusionOk="0" h="5486400" w="3914775">
                <a:moveTo>
                  <a:pt x="0" y="0"/>
                </a:moveTo>
                <a:lnTo>
                  <a:pt x="3914775" y="0"/>
                </a:lnTo>
                <a:lnTo>
                  <a:pt x="3914775" y="5486400"/>
                </a:lnTo>
                <a:lnTo>
                  <a:pt x="0" y="5486400"/>
                </a:lnTo>
                <a:close/>
              </a:path>
            </a:pathLst>
          </a:custGeom>
          <a:noFill/>
          <a:ln>
            <a:noFill/>
          </a:ln>
        </p:spPr>
      </p:pic>
      <p:pic>
        <p:nvPicPr>
          <p:cNvPr id="258" name="Google Shape;258;p37"/>
          <p:cNvPicPr preferRelativeResize="0"/>
          <p:nvPr/>
        </p:nvPicPr>
        <p:blipFill rotWithShape="1">
          <a:blip r:embed="rId3">
            <a:alphaModFix/>
          </a:blip>
          <a:srcRect b="0" l="27786" r="27786" t="0"/>
          <a:stretch/>
        </p:blipFill>
        <p:spPr>
          <a:xfrm>
            <a:off x="6277043" y="605798"/>
            <a:ext cx="2254908" cy="2855805"/>
          </a:xfrm>
          <a:custGeom>
            <a:rect b="b" l="l" r="r" t="t"/>
            <a:pathLst>
              <a:path extrusionOk="0" h="3807740" w="3006544">
                <a:moveTo>
                  <a:pt x="1503272" y="0"/>
                </a:moveTo>
                <a:cubicBezTo>
                  <a:pt x="2333506" y="0"/>
                  <a:pt x="3006544" y="673038"/>
                  <a:pt x="3006544" y="1503272"/>
                </a:cubicBezTo>
                <a:lnTo>
                  <a:pt x="3006544" y="3807740"/>
                </a:lnTo>
                <a:lnTo>
                  <a:pt x="0" y="3807740"/>
                </a:lnTo>
                <a:lnTo>
                  <a:pt x="0" y="1503272"/>
                </a:lnTo>
                <a:cubicBezTo>
                  <a:pt x="0" y="673038"/>
                  <a:pt x="673038" y="0"/>
                  <a:pt x="1503272" y="0"/>
                </a:cubicBezTo>
                <a:close/>
              </a:path>
            </a:pathLst>
          </a:cu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Custom 198">
      <a:dk1>
        <a:srgbClr val="000000"/>
      </a:dk1>
      <a:lt1>
        <a:srgbClr val="FFFFFF"/>
      </a:lt1>
      <a:dk2>
        <a:srgbClr val="44546A"/>
      </a:dk2>
      <a:lt2>
        <a:srgbClr val="F2F0E4"/>
      </a:lt2>
      <a:accent1>
        <a:srgbClr val="171E0C"/>
      </a:accent1>
      <a:accent2>
        <a:srgbClr val="ADBE88"/>
      </a:accent2>
      <a:accent3>
        <a:srgbClr val="EACA77"/>
      </a:accent3>
      <a:accent4>
        <a:srgbClr val="595959"/>
      </a:accent4>
      <a:accent5>
        <a:srgbClr val="7F7F7F"/>
      </a:accent5>
      <a:accent6>
        <a:srgbClr val="D8D8D8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